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&lt;Datum/Uhrzeit&gt;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&lt;Fußzeile&gt;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B8373205-E8A3-46A7-8D0C-8D1514BB8DDF}" type="slidenum"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&lt;Foliennummer&gt;</a:t>
            </a:fld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Format des Titeltextes durch Klicken bearbeiten</a:t>
            </a:r>
            <a:endParaRPr b="0" lang="de-DE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dbf5f9"/>
                </a:solidFill>
                <a:latin typeface="Source Sans Pro"/>
              </a:rPr>
              <a:t>Format des Gliederungstextes durch Klicken bearbeiten</a:t>
            </a:r>
            <a:endParaRPr b="0" lang="de-DE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DE" sz="2200" spc="-1" strike="noStrike">
                <a:solidFill>
                  <a:srgbClr val="dbf5f9"/>
                </a:solidFill>
                <a:latin typeface="Source Sans Pro"/>
              </a:rPr>
              <a:t>Zweite Gliederungsebene</a:t>
            </a:r>
            <a:endParaRPr b="0" lang="de-DE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dbf5f9"/>
                </a:solidFill>
                <a:latin typeface="Source Sans Pro"/>
              </a:rPr>
              <a:t>Dritte Gliederungsebene</a:t>
            </a:r>
            <a:endParaRPr b="0" lang="de-DE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Vierte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Fünfte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Sechste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dbf5f9"/>
                </a:solidFill>
                <a:latin typeface="Source Sans Pro"/>
              </a:rPr>
              <a:t>Siebte Gliederungsebene</a:t>
            </a:r>
            <a:endParaRPr b="0" lang="de-DE" sz="20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10357920" y="5242680"/>
            <a:ext cx="984960" cy="12373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28000" y="121320"/>
            <a:ext cx="957600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de-DE" sz="6000" spc="-1" strike="noStrike">
                <a:solidFill>
                  <a:srgbClr val="ffffff"/>
                </a:solidFill>
                <a:latin typeface="Source Sans Pro Light"/>
              </a:rPr>
              <a:t>Format des Titeltextes durch Klicken bearbeiten</a:t>
            </a:r>
            <a:endParaRPr b="0" lang="de-DE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Format des Gliederungstextes durch Klicken bearbeiten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Zweite Gliederungsebene</a:t>
            </a:r>
            <a:endParaRPr b="0" lang="de-DE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Dritte Gliederungsebene</a:t>
            </a:r>
            <a:endParaRPr b="0" lang="de-DE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Source Sans Pro"/>
              </a:rPr>
              <a:t>Vierte Gliederungsebene</a:t>
            </a:r>
            <a:endParaRPr b="0" lang="de-DE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Fünfte Gliederungsebene</a:t>
            </a:r>
            <a:endParaRPr b="0" lang="de-DE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Sechste Gliederungsebene</a:t>
            </a:r>
            <a:endParaRPr b="0" lang="de-DE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Siebte Gliederungsebene</a:t>
            </a:r>
            <a:endParaRPr b="0" lang="de-DE" sz="2400" spc="-1" strike="noStrike">
              <a:latin typeface="Source Sans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4C9C6843-EE3B-4FD4-8B16-EF053CD64DEA}" type="slidenum"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99040" y="121320"/>
            <a:ext cx="984960" cy="12373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de-DE" sz="6000" spc="-1" strike="noStrike">
                <a:solidFill>
                  <a:srgbClr val="04617b"/>
                </a:solidFill>
                <a:latin typeface="Source Sans Pro Light"/>
              </a:rPr>
              <a:t>Format des Titeltextes durch Klicken bearbeiten</a:t>
            </a:r>
            <a:endParaRPr b="0" lang="de-DE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Source Sans Pro"/>
              </a:rPr>
              <a:t>Format des Gliederungstextes durch Klicken bearbeiten</a:t>
            </a:r>
            <a:endParaRPr b="0" lang="de-DE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Source Sans Pro"/>
              </a:rPr>
              <a:t>Zweite Gliederungsebene</a:t>
            </a:r>
            <a:endParaRPr b="0" lang="de-DE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Dritte Gliederungsebene</a:t>
            </a:r>
            <a:endParaRPr b="0" lang="de-DE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latin typeface="Source Sans Pro"/>
              </a:rPr>
              <a:t>Vierte Gliederungsebene</a:t>
            </a:r>
            <a:endParaRPr b="0" lang="de-DE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Fünfte Gliederungsebene</a:t>
            </a:r>
            <a:endParaRPr b="0" lang="de-DE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Sechste Gliederungsebene</a:t>
            </a:r>
            <a:endParaRPr b="0" lang="de-DE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Source Sans Pro"/>
              </a:rPr>
              <a:t>Siebte Gliederungsebene</a:t>
            </a:r>
            <a:endParaRPr b="0" lang="de-DE" sz="2400" spc="-1" strike="noStrike">
              <a:latin typeface="Source Sans Pr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B3627AD7-F442-4B28-8A8D-D37A75436F71}" type="slidenum">
              <a:rPr b="0" lang="de-DE" sz="2400" spc="-1" strike="noStrike">
                <a:solidFill>
                  <a:srgbClr val="484848"/>
                </a:solidFill>
                <a:latin typeface="Source Sans Pro"/>
              </a:rPr>
              <a:t>1</a:t>
            </a:fld>
            <a:endParaRPr b="0" lang="de-DE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Using </a:t>
            </a:r>
            <a:r>
              <a:rPr b="1" lang="de-DE" sz="8000" spc="-1" strike="noStrike">
                <a:solidFill>
                  <a:srgbClr val="04617b"/>
                </a:solidFill>
                <a:latin typeface="Source Sans Pro Light"/>
              </a:rPr>
              <a:t>.NET</a:t>
            </a:r>
            <a:br/>
            <a:r>
              <a:rPr b="0" lang="de-DE" sz="8000" spc="-1" strike="noStrike">
                <a:solidFill>
                  <a:srgbClr val="04617b"/>
                </a:solidFill>
                <a:latin typeface="Source Sans Pro Light"/>
              </a:rPr>
              <a:t>with the</a:t>
            </a:r>
            <a:br/>
            <a:r>
              <a:rPr b="1" lang="de-DE" sz="8000" spc="-1" strike="noStrike">
                <a:solidFill>
                  <a:srgbClr val="04617b"/>
                </a:solidFill>
                <a:latin typeface="Source Sans Pro Light"/>
              </a:rPr>
              <a:t>Raspberry Pi</a:t>
            </a:r>
            <a:endParaRPr b="0" lang="de-DE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3600" spc="-1" strike="noStrike">
                <a:solidFill>
                  <a:srgbClr val="dbf5f9"/>
                </a:solidFill>
                <a:latin typeface="Source Sans Pro"/>
              </a:rPr>
              <a:t>.NET User Group 2018</a:t>
            </a:r>
            <a:endParaRPr b="1" lang="de-DE" sz="3600" spc="-1" strike="noStrike">
              <a:solidFill>
                <a:srgbClr val="dbf5f9"/>
              </a:solidFill>
              <a:latin typeface="Source Sans Pro"/>
            </a:endParaRPr>
          </a:p>
          <a:p>
            <a:r>
              <a:rPr b="1" lang="de-DE" sz="3600" spc="-1" strike="noStrike">
                <a:solidFill>
                  <a:srgbClr val="dbf5f9"/>
                </a:solidFill>
                <a:latin typeface="Source Sans Pro"/>
              </a:rPr>
              <a:t>Frank Pfattheicher</a:t>
            </a:r>
            <a:endParaRPr b="1" lang="de-DE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801440" y="10584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endParaRPr b="0" lang="de-DE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de-DE" sz="3200" spc="-1" strike="noStrike">
              <a:latin typeface="Source Sans Pro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  <a:p>
            <a:r>
              <a:rPr b="1" lang="de-DE" sz="4000" spc="-1" strike="noStrike">
                <a:solidFill>
                  <a:srgbClr val="04617b"/>
                </a:solidFill>
                <a:latin typeface="Source Sans Pro Black"/>
              </a:rPr>
              <a:t>Pi Modelle</a:t>
            </a:r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  <a:p>
            <a:r>
              <a:rPr b="1" lang="de-DE" sz="4000" spc="-1" strike="noStrike">
                <a:solidFill>
                  <a:srgbClr val="04617b"/>
                </a:solidFill>
                <a:latin typeface="Source Sans Pro Black"/>
              </a:rPr>
              <a:t>Mono, Core</a:t>
            </a:r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  <a:p>
            <a:r>
              <a:rPr b="1" lang="de-DE" sz="4000" spc="-1" strike="noStrike">
                <a:solidFill>
                  <a:srgbClr val="04617b"/>
                </a:solidFill>
                <a:latin typeface="Source Sans Pro Black"/>
              </a:rPr>
              <a:t>Debugging</a:t>
            </a:r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  <a:p>
            <a:r>
              <a:rPr b="1" lang="de-DE" sz="4000" spc="-1" strike="noStrike">
                <a:solidFill>
                  <a:srgbClr val="04617b"/>
                </a:solidFill>
                <a:latin typeface="Source Sans Pro Black"/>
              </a:rPr>
              <a:t>VS2017, VsCode, Rider</a:t>
            </a:r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  <a:p>
            <a:r>
              <a:rPr b="1" lang="de-DE" sz="4000" spc="-1" strike="noStrike">
                <a:solidFill>
                  <a:srgbClr val="04617b"/>
                </a:solidFill>
                <a:latin typeface="Source Sans Pro Black"/>
              </a:rPr>
              <a:t>Autostart, Daemon</a:t>
            </a:r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  <a:p>
            <a:r>
              <a:rPr b="1" lang="de-DE" sz="4000" spc="-1" strike="noStrike">
                <a:solidFill>
                  <a:srgbClr val="04617b"/>
                </a:solidFill>
                <a:latin typeface="Source Sans Pro Black"/>
              </a:rPr>
              <a:t>VNC</a:t>
            </a:r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  <a:p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  <a:p>
            <a:endParaRPr b="1" lang="de-DE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2018-10-16T22:24:40Z</dcterms:created>
  <dc:creator/>
  <dc:description/>
  <dc:language>de-DE</dc:language>
  <cp:lastModifiedBy/>
  <dcterms:modified xsi:type="dcterms:W3CDTF">2018-10-16T22:56:48Z</dcterms:modified>
  <cp:revision>4</cp:revision>
  <dc:subject/>
  <dc:title>Vivid</dc:title>
</cp:coreProperties>
</file>