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19983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0188104-4A55-4174-8619-F54A96B2F32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98320" y="812520"/>
            <a:ext cx="6362280" cy="400824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Nach Aufbau die nächsten Folien zeigen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4"/>
          <p:cNvPicPr/>
          <p:nvPr/>
        </p:nvPicPr>
        <p:blipFill>
          <a:blip r:embed="rId15"/>
          <a:stretch/>
        </p:blipFill>
        <p:spPr>
          <a:xfrm>
            <a:off x="10357920" y="524268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46"/>
          <p:cNvPicPr/>
          <p:nvPr/>
        </p:nvPicPr>
        <p:blipFill>
          <a:blip r:embed="rId15"/>
          <a:stretch/>
        </p:blipFill>
        <p:spPr>
          <a:xfrm>
            <a:off x="599040" y="12132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rafik 46"/>
          <p:cNvPicPr/>
          <p:nvPr/>
        </p:nvPicPr>
        <p:blipFill>
          <a:blip r:embed="rId15"/>
          <a:stretch/>
        </p:blipFill>
        <p:spPr>
          <a:xfrm>
            <a:off x="599040" y="12132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78040" y="301320"/>
            <a:ext cx="96184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32diskimager" TargetMode="External"/><Relationship Id="rId2" Type="http://schemas.openxmlformats.org/officeDocument/2006/relationships/hyperlink" Target="https://github.com/FrankPfattheicher/RaspiDotnet" TargetMode="Externa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8000" b="0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Using </a:t>
            </a:r>
            <a:r>
              <a:rPr lang="de-DE" sz="8000" b="1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.NET</a:t>
            </a:r>
            <a:br/>
            <a:r>
              <a:rPr lang="de-DE" sz="8000" b="0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with the</a:t>
            </a:r>
            <a:br/>
            <a:r>
              <a:rPr lang="de-DE" sz="8000" b="1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Raspberry Pi</a:t>
            </a:r>
            <a:endParaRPr lang="de-DE" sz="8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52960" y="5216400"/>
            <a:ext cx="10788840" cy="154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.NET User Group Karlsruhe 2018</a:t>
            </a:r>
            <a:endParaRPr lang="de-DE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Frank Pfattheicher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sds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Und jetzt?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99040" y="84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Mehr Hardware</a:t>
            </a:r>
            <a:endParaRPr lang="de-DE" sz="24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Pi Modelle, SD-Karten</a:t>
            </a:r>
            <a:endParaRPr lang="de-DE" sz="24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Stromversorgung</a:t>
            </a:r>
            <a:endParaRPr lang="de-DE" sz="24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Zubehör</a:t>
            </a:r>
            <a:endParaRPr lang="de-DE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Erweiterungen</a:t>
            </a:r>
            <a:endParaRPr lang="de-DE" sz="24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Hardware und das mit dem Löten </a:t>
            </a:r>
            <a:endParaRPr lang="de-DE" sz="24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GrovePi</a:t>
            </a:r>
            <a:endParaRPr lang="de-DE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Mono vs. Core</a:t>
            </a:r>
            <a:endParaRPr lang="de-DE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Entwicklungsumgebung</a:t>
            </a:r>
            <a:endParaRPr lang="de-DE" sz="24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VS2017</a:t>
            </a:r>
            <a:endParaRPr lang="de-DE" sz="24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VsCode</a:t>
            </a:r>
            <a:endParaRPr lang="de-DE" sz="24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Rider</a:t>
            </a:r>
            <a:endParaRPr lang="de-DE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Bits &amp; Bytes</a:t>
            </a:r>
            <a:endParaRPr lang="de-DE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Debugging</a:t>
            </a:r>
            <a:endParaRPr lang="de-DE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VNC</a:t>
            </a:r>
            <a:endParaRPr lang="de-DE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Autostart, Daemon</a:t>
            </a:r>
            <a:endParaRPr lang="de-DE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  <a:ea typeface="DejaVu Sans"/>
              </a:rPr>
              <a:t>Ausschalten </a:t>
            </a:r>
            <a:r>
              <a:rPr lang="de-DE" sz="2400" b="1" strike="noStrike" spc="-1">
                <a:solidFill>
                  <a:srgbClr val="04617B"/>
                </a:solidFill>
                <a:latin typeface="Wingdings"/>
                <a:ea typeface="DejaVu Sans"/>
              </a:rPr>
              <a:t>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NET Core 2.1 is supported on Raspberry Pi 2+. 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isn’t supported on the Pi Zero or other devices that use an ARMv6 chip. 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.NET Core requires ARMv7 or ARMv8 chips, like the ARM Cortex-A53. </a:t>
            </a: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dotnet publish --self-contained -r linux-arm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GPIO - Ampel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5V / 3v3 - Wanderer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Löten :-/ - </a:t>
            </a: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99040" y="30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Links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Folien 	</a:t>
            </a:r>
            <a:r>
              <a:rPr lang="de-DE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https://github.com/FrankPfattheicher/RaspiDotnet</a:t>
            </a: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Win32DiskImager			 					 		</a:t>
            </a:r>
            <a:r>
              <a:rPr lang="de-DE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https://sourceforge.net/projects/win32diskimager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Picture 2"/>
          <p:cNvPicPr/>
          <p:nvPr/>
        </p:nvPicPr>
        <p:blipFill>
          <a:blip r:embed="rId3"/>
          <a:stretch/>
        </p:blipFill>
        <p:spPr>
          <a:xfrm>
            <a:off x="1456200" y="1920240"/>
            <a:ext cx="9084600" cy="51908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Bestellt – Da </a:t>
            </a:r>
            <a:r>
              <a:rPr lang="de-DE" sz="4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/>
          <p:cNvPicPr/>
          <p:nvPr/>
        </p:nvPicPr>
        <p:blipFill>
          <a:blip r:embed="rId2"/>
          <a:stretch/>
        </p:blipFill>
        <p:spPr>
          <a:xfrm>
            <a:off x="2525040" y="1940040"/>
            <a:ext cx="6947280" cy="51307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1803240" y="301320"/>
            <a:ext cx="9593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Jetzt kann ich loslegen… 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803240" y="301320"/>
            <a:ext cx="9593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…aber habe „gerade“ keine Zeit</a:t>
            </a:r>
            <a:endParaRPr lang="de-DE" sz="4400" b="0" strike="noStrike" spc="-1">
              <a:latin typeface="Arial"/>
            </a:endParaRPr>
          </a:p>
        </p:txBody>
      </p:sp>
      <p:pic>
        <p:nvPicPr>
          <p:cNvPr id="207" name="Grafik 3"/>
          <p:cNvPicPr/>
          <p:nvPr/>
        </p:nvPicPr>
        <p:blipFill>
          <a:blip r:embed="rId2"/>
          <a:stretch/>
        </p:blipFill>
        <p:spPr>
          <a:xfrm>
            <a:off x="2410200" y="1832040"/>
            <a:ext cx="7176960" cy="538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Was brauche ich noch?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(Raspberry Pi)</a:t>
            </a:r>
            <a:endParaRPr lang="de-DE" sz="2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HDMI-Kabel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Tastatur, Maus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Optional USB-Hub</a:t>
            </a:r>
            <a:endParaRPr lang="de-DE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(Entwicklungssystem)</a:t>
            </a:r>
            <a:endParaRPr lang="de-DE" sz="2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Windows- oder Linux-PC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SD-Kartenleser</a:t>
            </a:r>
            <a:endParaRPr lang="de-DE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endParaRPr lang="de-DE" sz="2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Win32 DiskImager (Windows)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für SD-Karte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Keine Ausreden – los geht‘s !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Was nehme ich?</a:t>
            </a:r>
            <a:endParaRPr lang="de-DE" sz="4400" b="0" strike="noStrike" spc="-1">
              <a:latin typeface="Arial"/>
            </a:endParaRPr>
          </a:p>
        </p:txBody>
      </p:sp>
      <p:grpSp>
        <p:nvGrpSpPr>
          <p:cNvPr id="212" name="Group 3"/>
          <p:cNvGrpSpPr/>
          <p:nvPr/>
        </p:nvGrpSpPr>
        <p:grpSpPr>
          <a:xfrm>
            <a:off x="1389960" y="3026160"/>
            <a:ext cx="9217440" cy="2703600"/>
            <a:chOff x="1389960" y="3026160"/>
            <a:chExt cx="9217440" cy="2703600"/>
          </a:xfrm>
        </p:grpSpPr>
        <p:pic>
          <p:nvPicPr>
            <p:cNvPr id="213" name="Grafik 4"/>
            <p:cNvPicPr/>
            <p:nvPr/>
          </p:nvPicPr>
          <p:blipFill>
            <a:blip r:embed="rId2"/>
            <a:stretch/>
          </p:blipFill>
          <p:spPr>
            <a:xfrm>
              <a:off x="1389960" y="3026160"/>
              <a:ext cx="5661360" cy="2703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4" name="Grafik 5"/>
            <p:cNvPicPr/>
            <p:nvPr/>
          </p:nvPicPr>
          <p:blipFill>
            <a:blip r:embed="rId3"/>
            <a:stretch/>
          </p:blipFill>
          <p:spPr>
            <a:xfrm>
              <a:off x="7052400" y="3026160"/>
              <a:ext cx="3555000" cy="27036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Nichts vorbereitet, alles live !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auf SD-Karte übertragen</a:t>
            </a:r>
            <a:endParaRPr lang="de-DE" sz="4000" b="0" strike="noStrike" spc="-1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de-DE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(5 bis 15 Minuten)</a:t>
            </a:r>
            <a:endParaRPr lang="de-DE" sz="36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de-DE" sz="36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aufbauen</a:t>
            </a:r>
            <a:endParaRPr lang="de-DE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Runtime Image</a:t>
            </a:r>
            <a:r>
              <a:rPr lang="de-DE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. Subject to the requirements in Section 3 and restrictions in Section 4, Microsoft hereby grants to you a royalty-free, worldwide, non-exclusive, personal, non-transferable, non-assignable, limited license to install a Runtime Image into an Embedded System and distribute your Embedded System to End Users.</a:t>
            </a:r>
            <a:endParaRPr lang="de-DE" sz="4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4000" b="0" strike="noStrike" spc="-1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No Distribution of Software as Stand-alone Product. You must not advertise, provide a separate price for, or otherwise market or distribute the Software, or any part of the Software, as a separate item from an Embedded System.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Warum nicht Windows 10 IoT Core ?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SD-Karte einsetzen, Stromversorgung anstecken / einschalten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Resized root filesystem. Rebooting in 5 seconds…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Vier Himbeeren :-)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Welcome to the Raspberry Pi Desktop – Setup Assistent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Land, Sprache, Tastatur und Zeitzone einstellen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Neues Passwort vergeben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Netzwerk verbinden (optional)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Updates und gewählte Sprache installieren 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Fertig. Neustart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Erster Start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</Words>
  <Application>Microsoft Office PowerPoint</Application>
  <PresentationFormat>Benutzerdefiniert</PresentationFormat>
  <Paragraphs>70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16</vt:i4>
      </vt:variant>
    </vt:vector>
  </HeadingPairs>
  <TitlesOfParts>
    <vt:vector size="29" baseType="lpstr">
      <vt:lpstr>Arial</vt:lpstr>
      <vt:lpstr>DejaVu Sans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Frank</dc:creator>
  <dc:description/>
  <cp:lastModifiedBy>Frank Pfattheicher</cp:lastModifiedBy>
  <cp:revision>28</cp:revision>
  <dcterms:created xsi:type="dcterms:W3CDTF">2018-10-16T22:24:40Z</dcterms:created>
  <dcterms:modified xsi:type="dcterms:W3CDTF">2018-10-26T08:09:01Z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