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2" r:id="rId9"/>
    <p:sldId id="264" r:id="rId10"/>
    <p:sldId id="260" r:id="rId11"/>
    <p:sldId id="26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83847" autoAdjust="0"/>
  </p:normalViewPr>
  <p:slideViewPr>
    <p:cSldViewPr snapToGrid="0">
      <p:cViewPr varScale="1">
        <p:scale>
          <a:sx n="143" d="100"/>
          <a:sy n="143" d="100"/>
        </p:scale>
        <p:origin x="3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76805-D814-49AD-A4D2-A14BF4375319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B8083-629E-482F-B439-E9A81033C7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93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Graphical</a:t>
            </a:r>
            <a:r>
              <a:rPr lang="de-DE" dirty="0"/>
              <a:t> Windows </a:t>
            </a:r>
            <a:r>
              <a:rPr lang="de-DE" dirty="0" err="1"/>
              <a:t>Uis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832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93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Framework</a:t>
            </a:r>
          </a:p>
          <a:p>
            <a:r>
              <a:rPr lang="de-DE" dirty="0" err="1"/>
              <a:t>Depends</a:t>
            </a:r>
            <a:r>
              <a:rPr lang="de-DE" dirty="0"/>
              <a:t> on CLR</a:t>
            </a:r>
          </a:p>
          <a:p>
            <a:r>
              <a:rPr lang="de-DE" dirty="0" err="1"/>
              <a:t>Depends</a:t>
            </a:r>
            <a:r>
              <a:rPr lang="de-DE" dirty="0"/>
              <a:t> on User32 == Windows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71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251C7-A0F7-4C2D-9751-429714387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217F1B-7F94-4283-8C5C-0FEDAA437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B219D6-3F21-4535-B282-A852AB44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7031B3-6609-4F7F-ADC0-84BEC5D5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19865B-F3F2-45A2-8019-58DDDD79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78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1D942-2575-4BD6-B84F-752672C4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C22FA1-C100-4F24-A395-6C8FF80BC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D235D-6168-4A54-9B49-E6A08F74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221701-0372-4709-91FA-DA674DDF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1B46C6-6C81-402A-8AF1-CB198872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62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3036A99-39DA-477B-97F1-28D909AC1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4C921A-AE1B-4C2F-9508-6DF22623E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AE6C2B-6174-4F7C-BBE5-A2BD14FA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E5B2CB-E560-45D5-BD69-1942D5E8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29A219-532F-4C08-90AD-70C02FC0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43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4C3364-95C1-49FA-9723-04A05ABD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DA68B1-6B29-43C6-8405-8E139BB8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AE859-3684-4CEA-8ECC-0285EEF7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B7547-B6F3-4163-A49A-D7C96FBA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D674F-795E-4E28-AF21-85F89A9F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5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C8267-B8EA-42E0-98FD-B8242FFB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6E5993-6772-44C3-ABAA-F333D26C7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4122DA-E4E2-47EF-9B88-D235EDE1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A22D1C-797C-4188-8DF6-4F3C41A0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0A1FD5-4BE1-405D-A9AB-1AD009E0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28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61787-B7F2-42CF-9B88-FD56BAE7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AACC4-3487-4D55-A87C-01157291A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40E418-35F5-4950-80DC-702ABA06F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5B6226-F503-4E8D-9EBA-F4A6E2F3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7973E5-EB25-423F-A902-63A129D7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135339-3B7B-4602-8FA2-04D4D67F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31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F41FA-5E9A-47C8-A0C6-91F7A122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572E26-BA9B-4A42-8091-58E080157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A186CA-F9BB-481A-A2BF-46AB3E07A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39126F-51C9-437D-B5F4-A59FD7F4D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5B0AD72-7C11-4295-957E-430379DC2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33A30A-A61C-42EF-81F7-1504C351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2967FA-CAC6-4912-A595-5EE482DF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20BD5D-82A9-4AB4-A966-E3B253A8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11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66B00-F350-4046-9AC3-C345135D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3243C2-5E3C-4521-A394-372E0010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7968F3-2B7F-4520-906E-4D80FC6E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A64BBE-787D-422E-A6D2-5DE35476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40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5DADE8-BD9A-43DF-A746-687EF46A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42A578-B353-4629-A0CD-141956DE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9A4E6B-1EDA-4F50-B0A8-6EA4EBCC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89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FFC53-B34C-40D8-807C-367BB962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A8D52-67F5-439B-B18E-82CFB9FF9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882F54-3287-4030-A6F3-57D231833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AE1908-A4BE-4A84-AD5A-F506EFF3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8FD27F-64F2-4D84-8E82-027CD7FF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2747F5-2D11-49B5-B9BA-34DA89C1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59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27A5E-8C87-41A5-9C6B-04788B70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76A165-5B93-49ED-87CB-B04FC04EB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4CCD7F-9C59-4C0B-93DB-013E81F43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B4BC6B-2D7C-43C1-ABD7-93302C3E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9FFB1A-237A-40BC-8089-D470B74F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364256-7883-41DE-A03E-B5B9EC6E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3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30E57D-E06A-4BBA-8495-F53A6C90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8D46A6-2AC5-4DF7-A3AB-6D372726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8EA6A-C290-4A31-9E04-64669340B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E5C41-353F-4262-932C-7692C85C322C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280AD2-7B4B-401F-A8C7-C0685E285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0B96A4-CAB8-483B-AE73-D4159850E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5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valoniaui.net/" TargetMode="External"/><Relationship Id="rId7" Type="http://schemas.openxmlformats.org/officeDocument/2006/relationships/hyperlink" Target="https://dotnet.microsoft.com/apps/aspnet/web-apps/clie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lectronNET/Electron.NET" TargetMode="External"/><Relationship Id="rId5" Type="http://schemas.openxmlformats.org/officeDocument/2006/relationships/hyperlink" Target="https://electronjs.org/" TargetMode="External"/><Relationship Id="rId4" Type="http://schemas.openxmlformats.org/officeDocument/2006/relationships/hyperlink" Target="https://github.com/OmniGUI/OmniGUI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framework/wpf/advanced/wpf-architect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Model_View_ViewMode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C8323-66B5-44EF-A7B7-F8B4A7471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800" dirty="0" err="1">
                <a:latin typeface="Agency FB" panose="020B0503020202020204" pitchFamily="34" charset="0"/>
                <a:cs typeface="Aldhabi" panose="020B0604020202020204" pitchFamily="2" charset="-78"/>
              </a:rPr>
              <a:t>stonehenge</a:t>
            </a:r>
            <a:endParaRPr lang="de-DE" dirty="0">
              <a:latin typeface="Agency FB" panose="020B0503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ABFC34-C732-4803-A075-EC8C94BCB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cross-platform</a:t>
            </a:r>
            <a:r>
              <a:rPr lang="de-DE" dirty="0"/>
              <a:t>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 err="1"/>
              <a:t>written</a:t>
            </a:r>
            <a:r>
              <a:rPr lang="de-DE" dirty="0"/>
              <a:t> in pure C#</a:t>
            </a:r>
          </a:p>
        </p:txBody>
      </p:sp>
    </p:spTree>
    <p:extLst>
      <p:ext uri="{BB962C8B-B14F-4D97-AF65-F5344CB8AC3E}">
        <p14:creationId xmlns:p14="http://schemas.microsoft.com/office/powerpoint/2010/main" val="3875601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A0213-0994-43DE-9102-0ADE1836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Bring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together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D714F4-40F0-4F79-AAE9-C2031E6CD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4870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Vus.js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47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9AE96-CEB6-48E0-817A-0D20CDD7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of User Interface Techniques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F00FFA-41DB-4A9A-8044-9F32F399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1992</a:t>
            </a:r>
            <a:r>
              <a:rPr lang="de-DE" dirty="0"/>
              <a:t> - MFC (Microsoft </a:t>
            </a:r>
            <a:r>
              <a:rPr lang="de-DE" dirty="0" err="1"/>
              <a:t>Foundation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C++</a:t>
            </a:r>
          </a:p>
          <a:p>
            <a:pPr lvl="1"/>
            <a:r>
              <a:rPr lang="de-DE" dirty="0" err="1"/>
              <a:t>Modified</a:t>
            </a:r>
            <a:r>
              <a:rPr lang="de-DE" dirty="0"/>
              <a:t> Model-View-Controller-Architecture</a:t>
            </a:r>
          </a:p>
          <a:p>
            <a:r>
              <a:rPr lang="de-DE" b="1" dirty="0"/>
              <a:t>2002</a:t>
            </a:r>
            <a:r>
              <a:rPr lang="de-DE" dirty="0"/>
              <a:t> - </a:t>
            </a:r>
            <a:r>
              <a:rPr lang="de-DE" dirty="0" err="1"/>
              <a:t>WinForms</a:t>
            </a:r>
            <a:endParaRPr lang="de-DE" dirty="0"/>
          </a:p>
          <a:p>
            <a:pPr lvl="1"/>
            <a:r>
              <a:rPr lang="de-DE" dirty="0" err="1"/>
              <a:t>Comming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.NET Framework</a:t>
            </a:r>
          </a:p>
          <a:p>
            <a:pPr lvl="1"/>
            <a:r>
              <a:rPr lang="de-DE" dirty="0"/>
              <a:t>Code Behind</a:t>
            </a:r>
          </a:p>
          <a:p>
            <a:r>
              <a:rPr lang="de-DE" b="1" dirty="0"/>
              <a:t>2006</a:t>
            </a:r>
            <a:r>
              <a:rPr lang="de-DE" dirty="0"/>
              <a:t> - WPF</a:t>
            </a:r>
          </a:p>
          <a:p>
            <a:pPr lvl="1"/>
            <a:r>
              <a:rPr lang="de-DE" dirty="0" err="1"/>
              <a:t>Comming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.NET 3.0</a:t>
            </a:r>
          </a:p>
          <a:p>
            <a:pPr lvl="1"/>
            <a:r>
              <a:rPr lang="de-DE" dirty="0"/>
              <a:t>MVVM (Model-View-ViewModel)</a:t>
            </a:r>
          </a:p>
        </p:txBody>
      </p:sp>
    </p:spTree>
    <p:extLst>
      <p:ext uri="{BB962C8B-B14F-4D97-AF65-F5344CB8AC3E}">
        <p14:creationId xmlns:p14="http://schemas.microsoft.com/office/powerpoint/2010/main" val="329528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DA419-DF13-4D30-A626-E97010DA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UI </a:t>
            </a:r>
            <a:r>
              <a:rPr lang="de-DE" dirty="0" err="1"/>
              <a:t>Techniques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029DEC-69C0-4366-8BE0-527EDE2D2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Qt</a:t>
            </a:r>
            <a:endParaRPr lang="de-DE" dirty="0"/>
          </a:p>
          <a:p>
            <a:r>
              <a:rPr lang="de-DE" dirty="0"/>
              <a:t>GTK</a:t>
            </a:r>
          </a:p>
          <a:p>
            <a:r>
              <a:rPr lang="de-DE" dirty="0"/>
              <a:t>SVG</a:t>
            </a:r>
          </a:p>
        </p:txBody>
      </p:sp>
    </p:spTree>
    <p:extLst>
      <p:ext uri="{BB962C8B-B14F-4D97-AF65-F5344CB8AC3E}">
        <p14:creationId xmlns:p14="http://schemas.microsoft.com/office/powerpoint/2010/main" val="127086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UI </a:t>
            </a:r>
            <a:r>
              <a:rPr lang="de-DE" dirty="0" err="1"/>
              <a:t>Techniques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HTML5</a:t>
            </a:r>
          </a:p>
          <a:p>
            <a:r>
              <a:rPr lang="de-DE" dirty="0"/>
              <a:t>SVG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57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Projects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XAML</a:t>
            </a:r>
          </a:p>
          <a:p>
            <a:r>
              <a:rPr lang="de-DE" dirty="0" err="1"/>
              <a:t>Avalonia</a:t>
            </a:r>
            <a:r>
              <a:rPr lang="de-DE" dirty="0"/>
              <a:t> - </a:t>
            </a:r>
            <a:r>
              <a:rPr lang="de-DE" dirty="0">
                <a:hlinkClick r:id="rId3"/>
              </a:rPr>
              <a:t>http://avaloniaui.net/</a:t>
            </a:r>
            <a:endParaRPr lang="de-DE" dirty="0"/>
          </a:p>
          <a:p>
            <a:r>
              <a:rPr lang="de-DE" dirty="0" err="1"/>
              <a:t>OmniGUI</a:t>
            </a:r>
            <a:r>
              <a:rPr lang="de-DE" dirty="0"/>
              <a:t> - </a:t>
            </a:r>
            <a:r>
              <a:rPr lang="de-DE" dirty="0">
                <a:hlinkClick r:id="rId4"/>
              </a:rPr>
              <a:t>https://github.com/OmniGUI/OmniGUI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HTML</a:t>
            </a:r>
          </a:p>
          <a:p>
            <a:r>
              <a:rPr lang="de-DE" dirty="0" err="1"/>
              <a:t>Electron</a:t>
            </a:r>
            <a:r>
              <a:rPr lang="de-DE" dirty="0"/>
              <a:t> - </a:t>
            </a:r>
            <a:r>
              <a:rPr lang="de-DE" dirty="0">
                <a:hlinkClick r:id="rId5"/>
              </a:rPr>
              <a:t>https://electronjs.org/ </a:t>
            </a:r>
            <a:endParaRPr lang="de-DE" dirty="0"/>
          </a:p>
          <a:p>
            <a:r>
              <a:rPr lang="de-DE" dirty="0"/>
              <a:t>Electron.NET - </a:t>
            </a:r>
            <a:r>
              <a:rPr lang="de-DE" dirty="0">
                <a:hlinkClick r:id="rId6"/>
              </a:rPr>
              <a:t>https://github.com/ElectronNET/Electron.NET</a:t>
            </a:r>
            <a:endParaRPr lang="de-DE" dirty="0"/>
          </a:p>
          <a:p>
            <a:r>
              <a:rPr lang="de-DE" dirty="0" err="1"/>
              <a:t>Blazor</a:t>
            </a:r>
            <a:r>
              <a:rPr lang="de-DE" dirty="0"/>
              <a:t> - </a:t>
            </a:r>
            <a:r>
              <a:rPr lang="de-DE" dirty="0">
                <a:hlinkClick r:id="rId7"/>
              </a:rPr>
              <a:t>https://dotnet.microsoft.com/apps/aspnet/web-apps/client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53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Goals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Minimal </a:t>
            </a:r>
            <a:r>
              <a:rPr lang="de-DE" dirty="0" err="1"/>
              <a:t>dependencies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JavaScript </a:t>
            </a:r>
            <a:r>
              <a:rPr lang="de-DE" dirty="0" err="1"/>
              <a:t>tooling</a:t>
            </a:r>
            <a:r>
              <a:rPr lang="de-DE" dirty="0"/>
              <a:t> (</a:t>
            </a:r>
            <a:r>
              <a:rPr lang="de-DE" dirty="0" err="1"/>
              <a:t>Node</a:t>
            </a:r>
            <a:r>
              <a:rPr lang="de-DE" dirty="0"/>
              <a:t>) </a:t>
            </a:r>
            <a:r>
              <a:rPr lang="de-DE" dirty="0" err="1"/>
              <a:t>required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JavaScript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problems</a:t>
            </a:r>
            <a:endParaRPr lang="de-DE" dirty="0"/>
          </a:p>
          <a:p>
            <a:endParaRPr lang="de-DE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77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Electron.NET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Tooling</a:t>
            </a:r>
          </a:p>
          <a:p>
            <a:r>
              <a:rPr lang="en-US" dirty="0"/>
              <a:t>dotnet tool install </a:t>
            </a:r>
            <a:r>
              <a:rPr lang="en-US" dirty="0" err="1"/>
              <a:t>ElectronNET.CLI</a:t>
            </a:r>
            <a:r>
              <a:rPr lang="en-US" dirty="0"/>
              <a:t> -g</a:t>
            </a:r>
            <a:endParaRPr lang="de-DE" dirty="0"/>
          </a:p>
          <a:p>
            <a:r>
              <a:rPr lang="de-DE" dirty="0"/>
              <a:t>node.js v8.6.0</a:t>
            </a:r>
          </a:p>
          <a:p>
            <a:r>
              <a:rPr lang="en-US" dirty="0" err="1"/>
              <a:t>npm</a:t>
            </a:r>
            <a:r>
              <a:rPr lang="en-US" dirty="0"/>
              <a:t> install electron-builder –global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390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WPF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D736F0F-D004-4F91-9051-C98BC18229BF}"/>
              </a:ext>
            </a:extLst>
          </p:cNvPr>
          <p:cNvSpPr txBox="1"/>
          <p:nvPr/>
        </p:nvSpPr>
        <p:spPr>
          <a:xfrm>
            <a:off x="1160273" y="6308209"/>
            <a:ext cx="110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Source: Microsoft, 8.6.2019, </a:t>
            </a:r>
            <a:r>
              <a:rPr lang="de-DE" dirty="0">
                <a:hlinkClick r:id="rId3"/>
              </a:rPr>
              <a:t>https://docs.microsoft.com/en-us/dotnet/framework/wpf/advanced/wpf-architecture</a:t>
            </a:r>
            <a:endParaRPr lang="de-DE" dirty="0"/>
          </a:p>
        </p:txBody>
      </p:sp>
      <p:pic>
        <p:nvPicPr>
          <p:cNvPr id="6" name="Picture 2" descr="La posiciÃ³n de WPF dentro de .NET Framework.">
            <a:extLst>
              <a:ext uri="{FF2B5EF4-FFF2-40B4-BE49-F238E27FC236}">
                <a16:creationId xmlns:a16="http://schemas.microsoft.com/office/drawing/2014/main" id="{EFF0F45B-F479-40AD-9030-8FB7CE14A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254" y="1439302"/>
            <a:ext cx="3878547" cy="479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22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10A7CCF3-E21F-41A2-B7DA-9FD5CE539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00" y="2323946"/>
            <a:ext cx="7344800" cy="22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MVVM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D736F0F-D004-4F91-9051-C98BC18229BF}"/>
              </a:ext>
            </a:extLst>
          </p:cNvPr>
          <p:cNvSpPr txBox="1"/>
          <p:nvPr/>
        </p:nvSpPr>
        <p:spPr>
          <a:xfrm>
            <a:off x="3971797" y="6308209"/>
            <a:ext cx="807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Wikipedia, 8.6.2019, </a:t>
            </a:r>
            <a:r>
              <a:rPr lang="de-DE" dirty="0">
                <a:hlinkClick r:id="rId3"/>
              </a:rPr>
              <a:t>https://de.wikipedia.org/wiki/Model_View_ViewModel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F8FBC63-CB63-4DFD-9FB2-49A7101F789B}"/>
              </a:ext>
            </a:extLst>
          </p:cNvPr>
          <p:cNvSpPr txBox="1"/>
          <p:nvPr/>
        </p:nvSpPr>
        <p:spPr>
          <a:xfrm>
            <a:off x="2717799" y="3541216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XAML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EE6319-B62A-4823-9E88-EC83BF5C9C5F}"/>
              </a:ext>
            </a:extLst>
          </p:cNvPr>
          <p:cNvSpPr txBox="1"/>
          <p:nvPr/>
        </p:nvSpPr>
        <p:spPr>
          <a:xfrm>
            <a:off x="5311774" y="3473574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>
                    <a:lumMod val="75000"/>
                  </a:schemeClr>
                </a:solidFill>
              </a:rPr>
              <a:t>C#</a:t>
            </a:r>
            <a:endParaRPr lang="de-DE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A137B8-D8AC-464A-87EC-50DA3678CB2F}"/>
              </a:ext>
            </a:extLst>
          </p:cNvPr>
          <p:cNvSpPr txBox="1"/>
          <p:nvPr/>
        </p:nvSpPr>
        <p:spPr>
          <a:xfrm>
            <a:off x="7750686" y="3464843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C#</a:t>
            </a:r>
            <a:endParaRPr lang="de-DE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0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Breitbild</PresentationFormat>
  <Paragraphs>56</Paragraphs>
  <Slides>11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Agency FB</vt:lpstr>
      <vt:lpstr>Aldhabi</vt:lpstr>
      <vt:lpstr>Arial</vt:lpstr>
      <vt:lpstr>Calibri</vt:lpstr>
      <vt:lpstr>Calibri Light</vt:lpstr>
      <vt:lpstr>Office</vt:lpstr>
      <vt:lpstr>stonehenge</vt:lpstr>
      <vt:lpstr>History of User Interface Techniques</vt:lpstr>
      <vt:lpstr>Other UI Techniques</vt:lpstr>
      <vt:lpstr>Web UI Techniques</vt:lpstr>
      <vt:lpstr>Other Projects</vt:lpstr>
      <vt:lpstr>Design Goals</vt:lpstr>
      <vt:lpstr>Electron.NET</vt:lpstr>
      <vt:lpstr>WPF</vt:lpstr>
      <vt:lpstr>MVVM</vt:lpstr>
      <vt:lpstr>Bring it together</vt:lpstr>
      <vt:lpstr>Vus.js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stonehenge</dc:title>
  <dc:creator>Frank Pfattheicher</dc:creator>
  <cp:lastModifiedBy>Frank Pfattheicher</cp:lastModifiedBy>
  <cp:revision>12</cp:revision>
  <dcterms:created xsi:type="dcterms:W3CDTF">2019-05-15T07:14:27Z</dcterms:created>
  <dcterms:modified xsi:type="dcterms:W3CDTF">2019-06-10T14:05:14Z</dcterms:modified>
</cp:coreProperties>
</file>