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5" r:id="rId6"/>
    <p:sldId id="266" r:id="rId7"/>
    <p:sldId id="262" r:id="rId8"/>
    <p:sldId id="264" r:id="rId9"/>
    <p:sldId id="267" r:id="rId10"/>
    <p:sldId id="268" r:id="rId11"/>
    <p:sldId id="261" r:id="rId12"/>
    <p:sldId id="283" r:id="rId13"/>
    <p:sldId id="284" r:id="rId14"/>
    <p:sldId id="28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3847" autoAdjust="0"/>
  </p:normalViewPr>
  <p:slideViewPr>
    <p:cSldViewPr snapToGrid="0">
      <p:cViewPr varScale="1">
        <p:scale>
          <a:sx n="130" d="100"/>
          <a:sy n="130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dotnet.microsoft.com/apps/aspnet/web-apps/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ctronNET/Electron.NET" TargetMode="External"/><Relationship Id="rId5" Type="http://schemas.openxmlformats.org/officeDocument/2006/relationships/hyperlink" Target="https://electronjs.org/" TargetMode="External"/><Relationship Id="rId4" Type="http://schemas.openxmlformats.org/officeDocument/2006/relationships/hyperlink" Target="https://github.com/OmniGUI/OmniG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r>
              <a:rPr lang="en-US" sz="2400" dirty="0"/>
              <a:t>File - New Project - Visual C# - .NET Core - Console App (.NET Core)</a:t>
            </a:r>
          </a:p>
          <a:p>
            <a:r>
              <a:rPr lang="en-US" sz="2400" dirty="0"/>
              <a:t>Choose .NET Core 2.1 or 2.2 as target framework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19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9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„</a:t>
            </a:r>
            <a:r>
              <a:rPr lang="de-DE" altLang="de-DE" sz="19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1900" dirty="0"/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"Sample"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2000" dirty="0"/>
              <a:t> 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content</a:t>
            </a:r>
            <a:endParaRPr lang="de-DE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corresponding</a:t>
            </a:r>
            <a:r>
              <a:rPr lang="de-DE" b="1" dirty="0"/>
              <a:t> </a:t>
            </a:r>
            <a:r>
              <a:rPr lang="de-DE" b="1" dirty="0" err="1"/>
              <a:t>server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CE7E80-1D7F-4E99-96BB-13E9124F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577306"/>
            <a:ext cx="9629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endParaRPr lang="de-DE" b="1" dirty="0"/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„tree-view.html“,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)„ 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3594881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WinForms or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478558" y="6308209"/>
            <a:ext cx="7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81"/>
            <a:ext cx="10515600" cy="4750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}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6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7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247</Paragraphs>
  <Slides>26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6" baseType="lpstr">
      <vt:lpstr>Agency FB</vt:lpstr>
      <vt:lpstr>Aldhabi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Office</vt:lpstr>
      <vt:lpstr>stonehenge</vt:lpstr>
      <vt:lpstr>History of User Interface Techniques</vt:lpstr>
      <vt:lpstr>Other UI Techniques</vt:lpstr>
      <vt:lpstr>Other Projects</vt:lpstr>
      <vt:lpstr>Design Goals</vt:lpstr>
      <vt:lpstr>Electron.NET</vt:lpstr>
      <vt:lpstr>WPF</vt:lpstr>
      <vt:lpstr>WPF - MVVM</vt:lpstr>
      <vt:lpstr>Move to HTML</vt:lpstr>
      <vt:lpstr>Binding using client JS</vt:lpstr>
      <vt:lpstr>Getting Started</vt:lpstr>
      <vt:lpstr>Getting Started</vt:lpstr>
      <vt:lpstr>Go!</vt:lpstr>
      <vt:lpstr>Client - Vus.js, Bootstrap &amp; Fontawesome</vt:lpstr>
      <vt:lpstr>Vue Bindings</vt:lpstr>
      <vt:lpstr>Vue Advanced Bindings</vt:lpstr>
      <vt:lpstr>Vue Event Bindings</vt:lpstr>
      <vt:lpstr>Vue Components - View</vt:lpstr>
      <vt:lpstr>Vue Components – Model</vt:lpstr>
      <vt:lpstr>Vue Components - Usage</vt:lpstr>
      <vt:lpstr>Client UI Choices</vt:lpstr>
      <vt:lpstr>Still a Browser required</vt:lpstr>
      <vt:lpstr>Chromely</vt:lpstr>
      <vt:lpstr>Browser replaced by CEF</vt:lpstr>
      <vt:lpstr>Simple to Use</vt:lpstr>
      <vt:lpstr>Bringing it togeter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36</cp:revision>
  <dcterms:created xsi:type="dcterms:W3CDTF">2019-05-15T07:14:27Z</dcterms:created>
  <dcterms:modified xsi:type="dcterms:W3CDTF">2019-06-26T15:37:36Z</dcterms:modified>
</cp:coreProperties>
</file>