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5" r:id="rId15"/>
    <p:sldId id="288" r:id="rId16"/>
    <p:sldId id="282" r:id="rId17"/>
    <p:sldId id="286" r:id="rId18"/>
    <p:sldId id="28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18.07.2019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"Sample"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DI Container _</a:t>
            </a:r>
            <a:r>
              <a:rPr lang="de-DE" dirty="0" err="1"/>
              <a:t>loader.Services</a:t>
            </a:r>
            <a:endParaRPr lang="de-DE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)„ 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Breitbild</PresentationFormat>
  <Paragraphs>279</Paragraphs>
  <Slides>30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41" baseType="lpstr">
      <vt:lpstr>Agency FB</vt:lpstr>
      <vt:lpstr>Aldhabi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Wingdings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47</cp:revision>
  <dcterms:created xsi:type="dcterms:W3CDTF">2019-05-15T07:14:27Z</dcterms:created>
  <dcterms:modified xsi:type="dcterms:W3CDTF">2019-07-18T06:18:35Z</dcterms:modified>
</cp:coreProperties>
</file>