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3847" autoAdjust="0"/>
  </p:normalViewPr>
  <p:slideViewPr>
    <p:cSldViewPr snapToGrid="0">
      <p:cViewPr>
        <p:scale>
          <a:sx n="100" d="100"/>
          <a:sy n="100" d="100"/>
        </p:scale>
        <p:origin x="12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Windows </a:t>
            </a:r>
            <a:r>
              <a:rPr lang="de-DE" dirty="0" err="1"/>
              <a:t>Uis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08.06.2019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GUI/OmniGUI" TargetMode="External"/><Relationship Id="rId2" Type="http://schemas.openxmlformats.org/officeDocument/2006/relationships/hyperlink" Target="http://avaloniaui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azot.net/" TargetMode="External"/><Relationship Id="rId5" Type="http://schemas.openxmlformats.org/officeDocument/2006/relationships/hyperlink" Target="https://github.com/ElectronNET/Electron.NET" TargetMode="External"/><Relationship Id="rId4" Type="http://schemas.openxmlformats.org/officeDocument/2006/relationships/hyperlink" Target="https://electronj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57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b="1" dirty="0" err="1"/>
              <a:t>Avalonia</a:t>
            </a:r>
            <a:r>
              <a:rPr lang="de-DE" b="1" dirty="0"/>
              <a:t> - </a:t>
            </a:r>
            <a:r>
              <a:rPr lang="de-DE" dirty="0">
                <a:hlinkClick r:id="rId2"/>
              </a:rPr>
              <a:t>http://avaloniaui.net/</a:t>
            </a:r>
            <a:endParaRPr lang="de-DE" dirty="0"/>
          </a:p>
          <a:p>
            <a:r>
              <a:rPr lang="de-DE" b="1" dirty="0" err="1"/>
              <a:t>OmniGUI</a:t>
            </a:r>
            <a:r>
              <a:rPr lang="de-DE" b="1" dirty="0"/>
              <a:t> - </a:t>
            </a:r>
            <a:r>
              <a:rPr lang="de-DE" dirty="0">
                <a:hlinkClick r:id="rId3"/>
              </a:rPr>
              <a:t>https://github.com/OmniGUI/OmniGUI</a:t>
            </a:r>
            <a:endParaRPr lang="de-DE" dirty="0"/>
          </a:p>
          <a:p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b="1" dirty="0" err="1"/>
              <a:t>Electron</a:t>
            </a:r>
            <a:r>
              <a:rPr lang="de-DE" b="1" dirty="0"/>
              <a:t> - </a:t>
            </a:r>
            <a:r>
              <a:rPr lang="de-DE" dirty="0">
                <a:hlinkClick r:id="rId4"/>
              </a:rPr>
              <a:t>https://electronjs.org/ </a:t>
            </a:r>
            <a:endParaRPr lang="de-DE" dirty="0"/>
          </a:p>
          <a:p>
            <a:r>
              <a:rPr lang="de-DE" b="1" dirty="0"/>
              <a:t>Electron.NET - </a:t>
            </a:r>
            <a:r>
              <a:rPr lang="de-DE" dirty="0">
                <a:hlinkClick r:id="rId5"/>
              </a:rPr>
              <a:t>https://github.com/ElectronNET/Electron.NET</a:t>
            </a:r>
            <a:endParaRPr lang="de-DE" dirty="0"/>
          </a:p>
          <a:p>
            <a:r>
              <a:rPr lang="de-DE" b="1" dirty="0" err="1"/>
              <a:t>Blazor</a:t>
            </a:r>
            <a:r>
              <a:rPr lang="de-DE" b="1" dirty="0"/>
              <a:t> - </a:t>
            </a:r>
            <a:r>
              <a:rPr lang="de-DE" dirty="0">
                <a:hlinkClick r:id="rId6"/>
              </a:rPr>
              <a:t>http://blazot.net/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1160273" y="6308209"/>
            <a:ext cx="110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8.6.2019,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971797" y="6308209"/>
            <a:ext cx="80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8.6.2019,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A0213-0994-43DE-9102-0ADE183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Bring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714F4-40F0-4F79-AAE9-C2031E6C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87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Vus.js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46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Agency FB</vt:lpstr>
      <vt:lpstr>Aldhabi</vt:lpstr>
      <vt:lpstr>Arial</vt:lpstr>
      <vt:lpstr>Calibri</vt:lpstr>
      <vt:lpstr>Calibri Light</vt:lpstr>
      <vt:lpstr>Office</vt:lpstr>
      <vt:lpstr>stonehenge</vt:lpstr>
      <vt:lpstr>History of User Interface Techniques</vt:lpstr>
      <vt:lpstr>Other UI Techniques</vt:lpstr>
      <vt:lpstr>Web UI Techniques</vt:lpstr>
      <vt:lpstr>Other Projects</vt:lpstr>
      <vt:lpstr>WPF</vt:lpstr>
      <vt:lpstr>MVVM</vt:lpstr>
      <vt:lpstr>Bring it together</vt:lpstr>
      <vt:lpstr>Vus.js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10</cp:revision>
  <dcterms:created xsi:type="dcterms:W3CDTF">2019-05-15T07:14:27Z</dcterms:created>
  <dcterms:modified xsi:type="dcterms:W3CDTF">2019-06-08T15:38:04Z</dcterms:modified>
</cp:coreProperties>
</file>