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4" r:id="rId9"/>
    <p:sldId id="267" r:id="rId10"/>
    <p:sldId id="268" r:id="rId11"/>
    <p:sldId id="261" r:id="rId12"/>
    <p:sldId id="283" r:id="rId13"/>
    <p:sldId id="284" r:id="rId14"/>
    <p:sldId id="285" r:id="rId15"/>
    <p:sldId id="288" r:id="rId16"/>
    <p:sldId id="282" r:id="rId17"/>
    <p:sldId id="286" r:id="rId18"/>
    <p:sldId id="28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3847" autoAdjust="0"/>
  </p:normalViewPr>
  <p:slideViewPr>
    <p:cSldViewPr snapToGrid="0">
      <p:cViewPr varScale="1">
        <p:scale>
          <a:sx n="120" d="100"/>
          <a:sy n="120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 TODOs </a:t>
            </a:r>
            <a:r>
              <a:rPr lang="de-DE" dirty="0"/>
              <a:t>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de-DE" dirty="0"/>
              <a:t>Index.html kann ersetzt werden</a:t>
            </a:r>
          </a:p>
          <a:p>
            <a:r>
              <a:rPr lang="de-DE" dirty="0"/>
              <a:t>Ersetzungen in index.html</a:t>
            </a:r>
          </a:p>
          <a:p>
            <a:pPr lvl="1"/>
            <a:r>
              <a:rPr lang="de-DE" dirty="0"/>
              <a:t>{.min}</a:t>
            </a:r>
          </a:p>
          <a:p>
            <a:pPr lvl="1"/>
            <a:r>
              <a:rPr lang="de-DE" dirty="0"/>
              <a:t>{{</a:t>
            </a:r>
            <a:r>
              <a:rPr lang="de-DE"/>
              <a:t>template</a:t>
            </a:r>
            <a:r>
              <a:rPr lang="de-DE" dirty="0"/>
              <a:t>}}</a:t>
            </a:r>
          </a:p>
          <a:p>
            <a:r>
              <a:rPr lang="de-DE" dirty="0"/>
              <a:t>/</a:t>
            </a:r>
            <a:r>
              <a:rPr lang="de-DE" dirty="0" err="1"/>
              <a:t>script</a:t>
            </a:r>
            <a:r>
              <a:rPr lang="de-DE" dirty="0"/>
              <a:t> /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ordner</a:t>
            </a:r>
            <a:endParaRPr lang="de-DE" dirty="0"/>
          </a:p>
          <a:p>
            <a:r>
              <a:rPr lang="de-DE" dirty="0"/>
              <a:t>_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r>
              <a:rPr lang="de-DE" dirty="0"/>
              <a:t>Property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/>
              <a:t>Session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DI Container _</a:t>
            </a:r>
            <a:r>
              <a:rPr lang="de-DE" dirty="0" err="1"/>
              <a:t>loader.Services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)„ 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Breitbild</PresentationFormat>
  <Paragraphs>283</Paragraphs>
  <Slides>30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Agency FB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Doc TODOs !!!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52</cp:revision>
  <dcterms:created xsi:type="dcterms:W3CDTF">2019-05-15T07:14:27Z</dcterms:created>
  <dcterms:modified xsi:type="dcterms:W3CDTF">2019-09-07T07:01:42Z</dcterms:modified>
</cp:coreProperties>
</file>