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stonehenge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UI </a:t>
            </a:r>
            <a:r>
              <a:rPr lang="de-DE" dirty="0" err="1"/>
              <a:t>with</a:t>
            </a:r>
            <a:r>
              <a:rPr lang="de-DE" dirty="0"/>
              <a:t> x-</a:t>
            </a:r>
            <a:r>
              <a:rPr lang="de-DE" dirty="0" err="1"/>
              <a:t>plat</a:t>
            </a:r>
            <a:r>
              <a:rPr lang="de-DE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Techniken -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MFC (C++)</a:t>
            </a:r>
          </a:p>
          <a:p>
            <a:r>
              <a:rPr lang="de-DE" dirty="0" err="1"/>
              <a:t>WinForms</a:t>
            </a:r>
            <a:endParaRPr lang="de-DE" dirty="0"/>
          </a:p>
          <a:p>
            <a:r>
              <a:rPr lang="de-DE" dirty="0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Techniken - Andere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Techniken -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57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23B79-103A-41E0-A0C8-D2F9CF43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0213-0994-43DE-9102-0ADE183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Bring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714F4-40F0-4F79-AAE9-C2031E6C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8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Vus.js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stonehenge</vt:lpstr>
      <vt:lpstr>UI Techniken - Geschichte</vt:lpstr>
      <vt:lpstr>UI Techniken - Andere</vt:lpstr>
      <vt:lpstr>UI Techniken - Web</vt:lpstr>
      <vt:lpstr>MVVM</vt:lpstr>
      <vt:lpstr>Bring it together</vt:lpstr>
      <vt:lpstr>Vus.js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2</cp:revision>
  <dcterms:created xsi:type="dcterms:W3CDTF">2019-05-15T07:14:27Z</dcterms:created>
  <dcterms:modified xsi:type="dcterms:W3CDTF">2019-05-15T13:36:20Z</dcterms:modified>
</cp:coreProperties>
</file>