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3" r:id="rId5"/>
    <p:sldId id="265" r:id="rId6"/>
    <p:sldId id="290" r:id="rId7"/>
    <p:sldId id="266" r:id="rId8"/>
    <p:sldId id="262" r:id="rId9"/>
    <p:sldId id="264" r:id="rId10"/>
    <p:sldId id="267" r:id="rId11"/>
    <p:sldId id="268" r:id="rId12"/>
    <p:sldId id="261" r:id="rId13"/>
    <p:sldId id="283" r:id="rId14"/>
    <p:sldId id="284" r:id="rId15"/>
    <p:sldId id="285" r:id="rId16"/>
    <p:sldId id="288" r:id="rId17"/>
    <p:sldId id="282" r:id="rId18"/>
    <p:sldId id="286" r:id="rId19"/>
    <p:sldId id="287" r:id="rId20"/>
    <p:sldId id="269" r:id="rId21"/>
    <p:sldId id="270" r:id="rId22"/>
    <p:sldId id="271" r:id="rId23"/>
    <p:sldId id="272" r:id="rId24"/>
    <p:sldId id="289" r:id="rId25"/>
    <p:sldId id="273" r:id="rId26"/>
    <p:sldId id="274" r:id="rId27"/>
    <p:sldId id="275" r:id="rId28"/>
    <p:sldId id="276" r:id="rId29"/>
    <p:sldId id="277" r:id="rId30"/>
    <p:sldId id="278" r:id="rId31"/>
    <p:sldId id="280" r:id="rId32"/>
    <p:sldId id="281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3847" autoAdjust="0"/>
  </p:normalViewPr>
  <p:slideViewPr>
    <p:cSldViewPr snapToGrid="0">
      <p:cViewPr varScale="1">
        <p:scale>
          <a:sx n="120" d="100"/>
          <a:sy n="120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2.1 or 2.2 as target framework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9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9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„</a:t>
            </a:r>
            <a:r>
              <a:rPr lang="de-DE" altLang="de-DE" sz="19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9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content</a:t>
            </a:r>
            <a:endParaRPr lang="de-DE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corresponding</a:t>
            </a:r>
            <a:r>
              <a:rPr lang="de-DE" b="1" dirty="0"/>
              <a:t> </a:t>
            </a:r>
            <a:r>
              <a:rPr lang="de-DE" b="1" dirty="0" err="1"/>
              <a:t>server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CE7E80-1D7F-4E99-96BB-13E9124F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577306"/>
            <a:ext cx="9629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 TODOs </a:t>
            </a:r>
            <a:r>
              <a:rPr lang="de-DE" dirty="0"/>
              <a:t>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de-DE" dirty="0"/>
              <a:t>Index.html kann ersetzt werden</a:t>
            </a:r>
          </a:p>
          <a:p>
            <a:r>
              <a:rPr lang="de-DE" dirty="0"/>
              <a:t>Ersetzungen in index.html</a:t>
            </a:r>
          </a:p>
          <a:p>
            <a:pPr lvl="1"/>
            <a:r>
              <a:rPr lang="de-DE" dirty="0"/>
              <a:t>{.min}</a:t>
            </a:r>
          </a:p>
          <a:p>
            <a:pPr lvl="1"/>
            <a:r>
              <a:rPr lang="de-DE" dirty="0"/>
              <a:t>{{</a:t>
            </a:r>
            <a:r>
              <a:rPr lang="de-DE"/>
              <a:t>template</a:t>
            </a:r>
            <a:r>
              <a:rPr lang="de-DE" dirty="0"/>
              <a:t>}}</a:t>
            </a:r>
          </a:p>
          <a:p>
            <a:r>
              <a:rPr lang="de-DE" dirty="0"/>
              <a:t>/</a:t>
            </a:r>
            <a:r>
              <a:rPr lang="de-DE" dirty="0" err="1"/>
              <a:t>script</a:t>
            </a:r>
            <a:r>
              <a:rPr lang="de-DE" dirty="0"/>
              <a:t> /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ordner</a:t>
            </a:r>
            <a:endParaRPr lang="de-DE" dirty="0"/>
          </a:p>
          <a:p>
            <a:r>
              <a:rPr lang="de-DE" dirty="0"/>
              <a:t>_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r>
              <a:rPr lang="de-DE" dirty="0"/>
              <a:t>Property </a:t>
            </a:r>
            <a:r>
              <a:rPr lang="de-DE" dirty="0" err="1"/>
              <a:t>transfer</a:t>
            </a:r>
            <a:endParaRPr lang="de-DE" dirty="0"/>
          </a:p>
          <a:p>
            <a:r>
              <a:rPr lang="de-DE" dirty="0"/>
              <a:t>Session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DI Container _</a:t>
            </a:r>
            <a:r>
              <a:rPr lang="de-DE" dirty="0" err="1"/>
              <a:t>loader.Services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„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/>
              <a:t>The </a:t>
            </a:r>
            <a:r>
              <a:rPr lang="de-DE" b="1" dirty="0" err="1"/>
              <a:t>CustomElement</a:t>
            </a:r>
            <a:r>
              <a:rPr lang="de-DE" b="1" dirty="0"/>
              <a:t> </a:t>
            </a:r>
            <a:r>
              <a:rPr lang="de-DE" b="1" dirty="0" err="1"/>
              <a:t>comment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hint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stonehenge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a </a:t>
            </a:r>
            <a:r>
              <a:rPr lang="de-DE" b="1" dirty="0" err="1"/>
              <a:t>Vue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.</a:t>
            </a:r>
          </a:p>
          <a:p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colon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variables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expose</a:t>
            </a:r>
            <a:r>
              <a:rPr lang="de-DE" b="1" dirty="0"/>
              <a:t>.</a:t>
            </a:r>
          </a:p>
          <a:p>
            <a:pPr marL="457200" lvl="1" indent="0">
              <a:buNone/>
            </a:pPr>
            <a:r>
              <a:rPr lang="de-DE" b="1" dirty="0"/>
              <a:t>(</a:t>
            </a:r>
            <a:r>
              <a:rPr lang="de-DE" b="1" dirty="0" err="1"/>
              <a:t>comma</a:t>
            </a:r>
            <a:r>
              <a:rPr lang="de-DE" b="1" dirty="0"/>
              <a:t> </a:t>
            </a:r>
            <a:r>
              <a:rPr lang="de-DE" b="1" dirty="0" err="1"/>
              <a:t>sepearated</a:t>
            </a:r>
            <a:r>
              <a:rPr lang="de-DE" b="1" dirty="0"/>
              <a:t> </a:t>
            </a:r>
            <a:r>
              <a:rPr lang="de-DE" b="1" dirty="0" err="1"/>
              <a:t>list</a:t>
            </a:r>
            <a:r>
              <a:rPr lang="de-DE" b="1" dirty="0"/>
              <a:t>)</a:t>
            </a:r>
          </a:p>
          <a:p>
            <a:pPr marL="0" indent="0">
              <a:buNone/>
            </a:pPr>
            <a:br>
              <a:rPr lang="de-DE" b="1" dirty="0"/>
            </a:br>
            <a:endParaRPr lang="de-D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F58336-70B2-4104-B5E2-535549A8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Occupancy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2417-4E66-4B92-8E73-5698F74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A0EF3-523C-4363-AAA1-95AB4812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endParaRPr lang="de-DE" sz="23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946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3594881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Tradeoffs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Chatty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8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Breitbild</PresentationFormat>
  <Paragraphs>299</Paragraphs>
  <Slides>32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1" baseType="lpstr">
      <vt:lpstr>Agency FB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Office</vt:lpstr>
      <vt:lpstr>stonehenge</vt:lpstr>
      <vt:lpstr>History of User Interface Techniques</vt:lpstr>
      <vt:lpstr>Other UI Techniques</vt:lpstr>
      <vt:lpstr>Other Projects</vt:lpstr>
      <vt:lpstr>Design Goals</vt:lpstr>
      <vt:lpstr>Design Tradeoffs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Doc TODOs !!!</vt:lpstr>
      <vt:lpstr>Client - Vus.js, Bootstrap &amp; Fontawesome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Vue Components - View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56</cp:revision>
  <dcterms:created xsi:type="dcterms:W3CDTF">2019-05-15T07:14:27Z</dcterms:created>
  <dcterms:modified xsi:type="dcterms:W3CDTF">2019-09-23T11:45:53Z</dcterms:modified>
</cp:coreProperties>
</file>