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3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37E9D1-13D9-4E8F-890E-BC0CC8D8DD6F}" v="402" dt="2023-07-05T18:48:47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ces10035@outlook.com" userId="3a661c0cb7aba454" providerId="LiveId" clId="{7237E9D1-13D9-4E8F-890E-BC0CC8D8DD6F}"/>
    <pc:docChg chg="undo custSel addSld delSld modSld">
      <pc:chgData name="mrces10035@outlook.com" userId="3a661c0cb7aba454" providerId="LiveId" clId="{7237E9D1-13D9-4E8F-890E-BC0CC8D8DD6F}" dt="2023-07-05T18:48:47.657" v="4111" actId="20577"/>
      <pc:docMkLst>
        <pc:docMk/>
      </pc:docMkLst>
      <pc:sldChg chg="addSp delSp modSp mod modTransition">
        <pc:chgData name="mrces10035@outlook.com" userId="3a661c0cb7aba454" providerId="LiveId" clId="{7237E9D1-13D9-4E8F-890E-BC0CC8D8DD6F}" dt="2023-07-05T18:36:58.496" v="3938"/>
        <pc:sldMkLst>
          <pc:docMk/>
          <pc:sldMk cId="1473812976" sldId="256"/>
        </pc:sldMkLst>
        <pc:spChg chg="mod">
          <ac:chgData name="mrces10035@outlook.com" userId="3a661c0cb7aba454" providerId="LiveId" clId="{7237E9D1-13D9-4E8F-890E-BC0CC8D8DD6F}" dt="2023-07-05T18:34:17.160" v="3883" actId="403"/>
          <ac:spMkLst>
            <pc:docMk/>
            <pc:sldMk cId="1473812976" sldId="256"/>
            <ac:spMk id="2" creationId="{CED052E7-477D-5370-F413-2CBC7C39102E}"/>
          </ac:spMkLst>
        </pc:spChg>
        <pc:spChg chg="mod">
          <ac:chgData name="mrces10035@outlook.com" userId="3a661c0cb7aba454" providerId="LiveId" clId="{7237E9D1-13D9-4E8F-890E-BC0CC8D8DD6F}" dt="2023-07-05T18:34:25.487" v="3890" actId="404"/>
          <ac:spMkLst>
            <pc:docMk/>
            <pc:sldMk cId="1473812976" sldId="256"/>
            <ac:spMk id="3" creationId="{5ACFDEBC-C0B8-71A7-C5E2-304B410C4127}"/>
          </ac:spMkLst>
        </pc:spChg>
        <pc:spChg chg="del">
          <ac:chgData name="mrces10035@outlook.com" userId="3a661c0cb7aba454" providerId="LiveId" clId="{7237E9D1-13D9-4E8F-890E-BC0CC8D8DD6F}" dt="2023-07-05T18:34:07.084" v="3877" actId="26606"/>
          <ac:spMkLst>
            <pc:docMk/>
            <pc:sldMk cId="1473812976" sldId="256"/>
            <ac:spMk id="45" creationId="{BA6285CA-6AFA-4F27-AFB5-1B32CDE09B1A}"/>
          </ac:spMkLst>
        </pc:spChg>
        <pc:spChg chg="del">
          <ac:chgData name="mrces10035@outlook.com" userId="3a661c0cb7aba454" providerId="LiveId" clId="{7237E9D1-13D9-4E8F-890E-BC0CC8D8DD6F}" dt="2023-07-05T18:34:07.084" v="3877" actId="26606"/>
          <ac:spMkLst>
            <pc:docMk/>
            <pc:sldMk cId="1473812976" sldId="256"/>
            <ac:spMk id="46" creationId="{F8DD0EAF-BF73-48D8-A426-3085C4B88FAA}"/>
          </ac:spMkLst>
        </pc:spChg>
        <pc:spChg chg="del">
          <ac:chgData name="mrces10035@outlook.com" userId="3a661c0cb7aba454" providerId="LiveId" clId="{7237E9D1-13D9-4E8F-890E-BC0CC8D8DD6F}" dt="2023-07-05T18:34:07.084" v="3877" actId="26606"/>
          <ac:spMkLst>
            <pc:docMk/>
            <pc:sldMk cId="1473812976" sldId="256"/>
            <ac:spMk id="47" creationId="{7BCC6446-8462-4A63-9B6F-8F57EC40F648}"/>
          </ac:spMkLst>
        </pc:spChg>
        <pc:spChg chg="add">
          <ac:chgData name="mrces10035@outlook.com" userId="3a661c0cb7aba454" providerId="LiveId" clId="{7237E9D1-13D9-4E8F-890E-BC0CC8D8DD6F}" dt="2023-07-05T18:34:07.084" v="3877" actId="26606"/>
          <ac:spMkLst>
            <pc:docMk/>
            <pc:sldMk cId="1473812976" sldId="256"/>
            <ac:spMk id="53" creationId="{4E1EF4E8-5513-4BF5-BC41-04645281C672}"/>
          </ac:spMkLst>
        </pc:spChg>
        <pc:spChg chg="add">
          <ac:chgData name="mrces10035@outlook.com" userId="3a661c0cb7aba454" providerId="LiveId" clId="{7237E9D1-13D9-4E8F-890E-BC0CC8D8DD6F}" dt="2023-07-05T18:34:07.084" v="3877" actId="26606"/>
          <ac:spMkLst>
            <pc:docMk/>
            <pc:sldMk cId="1473812976" sldId="256"/>
            <ac:spMk id="86" creationId="{406D8C29-9DDA-48D0-AF70-905FDB2CE393}"/>
          </ac:spMkLst>
        </pc:spChg>
        <pc:grpChg chg="del">
          <ac:chgData name="mrces10035@outlook.com" userId="3a661c0cb7aba454" providerId="LiveId" clId="{7237E9D1-13D9-4E8F-890E-BC0CC8D8DD6F}" dt="2023-07-05T18:34:07.084" v="3877" actId="26606"/>
          <ac:grpSpMkLst>
            <pc:docMk/>
            <pc:sldMk cId="1473812976" sldId="256"/>
            <ac:grpSpMk id="15" creationId="{8118ECEF-CA6A-4CB6-BCA5-59B2DB40C4AB}"/>
          </ac:grpSpMkLst>
        </pc:grpChg>
        <pc:grpChg chg="add">
          <ac:chgData name="mrces10035@outlook.com" userId="3a661c0cb7aba454" providerId="LiveId" clId="{7237E9D1-13D9-4E8F-890E-BC0CC8D8DD6F}" dt="2023-07-05T18:34:07.084" v="3877" actId="26606"/>
          <ac:grpSpMkLst>
            <pc:docMk/>
            <pc:sldMk cId="1473812976" sldId="256"/>
            <ac:grpSpMk id="55" creationId="{20C61190-C3C6-470C-AD7E-DE1774D3B874}"/>
          </ac:grpSpMkLst>
        </pc:grpChg>
        <pc:picChg chg="mod ord">
          <ac:chgData name="mrces10035@outlook.com" userId="3a661c0cb7aba454" providerId="LiveId" clId="{7237E9D1-13D9-4E8F-890E-BC0CC8D8DD6F}" dt="2023-07-05T18:34:07.084" v="3877" actId="26606"/>
          <ac:picMkLst>
            <pc:docMk/>
            <pc:sldMk cId="1473812976" sldId="256"/>
            <ac:picMk id="48" creationId="{CCBBE7EB-E7C2-2D00-23AB-BFA5F6EAAC46}"/>
          </ac:picMkLst>
        </pc:picChg>
      </pc:sldChg>
      <pc:sldChg chg="addSp delSp modSp mod modTransition setBg">
        <pc:chgData name="mrces10035@outlook.com" userId="3a661c0cb7aba454" providerId="LiveId" clId="{7237E9D1-13D9-4E8F-890E-BC0CC8D8DD6F}" dt="2023-07-05T18:42:44.614" v="3967"/>
        <pc:sldMkLst>
          <pc:docMk/>
          <pc:sldMk cId="4225621010" sldId="257"/>
        </pc:sldMkLst>
        <pc:spChg chg="mod">
          <ac:chgData name="mrces10035@outlook.com" userId="3a661c0cb7aba454" providerId="LiveId" clId="{7237E9D1-13D9-4E8F-890E-BC0CC8D8DD6F}" dt="2023-07-04T17:29:46.986" v="685" actId="403"/>
          <ac:spMkLst>
            <pc:docMk/>
            <pc:sldMk cId="4225621010" sldId="257"/>
            <ac:spMk id="2" creationId="{5FD171F6-2E3B-0585-A8FA-9429873BBC14}"/>
          </ac:spMkLst>
        </pc:spChg>
        <pc:spChg chg="mod ord">
          <ac:chgData name="mrces10035@outlook.com" userId="3a661c0cb7aba454" providerId="LiveId" clId="{7237E9D1-13D9-4E8F-890E-BC0CC8D8DD6F}" dt="2023-07-05T18:01:27.620" v="2079" actId="20577"/>
          <ac:spMkLst>
            <pc:docMk/>
            <pc:sldMk cId="4225621010" sldId="257"/>
            <ac:spMk id="3" creationId="{EFAAD705-40C2-CE65-9A1D-02ACB6943B1A}"/>
          </ac:spMkLst>
        </pc:spChg>
        <pc:spChg chg="add del">
          <ac:chgData name="mrces10035@outlook.com" userId="3a661c0cb7aba454" providerId="LiveId" clId="{7237E9D1-13D9-4E8F-890E-BC0CC8D8DD6F}" dt="2023-07-04T17:24:27.650" v="226" actId="26606"/>
          <ac:spMkLst>
            <pc:docMk/>
            <pc:sldMk cId="4225621010" sldId="257"/>
            <ac:spMk id="9" creationId="{07678F73-9880-405C-9E21-2CC82BD044AE}"/>
          </ac:spMkLst>
        </pc:spChg>
        <pc:spChg chg="add del">
          <ac:chgData name="mrces10035@outlook.com" userId="3a661c0cb7aba454" providerId="LiveId" clId="{7237E9D1-13D9-4E8F-890E-BC0CC8D8DD6F}" dt="2023-07-04T17:24:27.650" v="226" actId="26606"/>
          <ac:spMkLst>
            <pc:docMk/>
            <pc:sldMk cId="4225621010" sldId="257"/>
            <ac:spMk id="11" creationId="{1C582B07-D0F0-4B6B-A5D9-D2F192CB3A4E}"/>
          </ac:spMkLst>
        </pc:spChg>
        <pc:spChg chg="add del">
          <ac:chgData name="mrces10035@outlook.com" userId="3a661c0cb7aba454" providerId="LiveId" clId="{7237E9D1-13D9-4E8F-890E-BC0CC8D8DD6F}" dt="2023-07-04T17:24:27.650" v="226" actId="26606"/>
          <ac:spMkLst>
            <pc:docMk/>
            <pc:sldMk cId="4225621010" sldId="257"/>
            <ac:spMk id="13" creationId="{DA1A4301-6FFC-4C82-A1FA-7634D8CAA8F5}"/>
          </ac:spMkLst>
        </pc:spChg>
        <pc:spChg chg="add del">
          <ac:chgData name="mrces10035@outlook.com" userId="3a661c0cb7aba454" providerId="LiveId" clId="{7237E9D1-13D9-4E8F-890E-BC0CC8D8DD6F}" dt="2023-07-04T17:24:29.774" v="228" actId="26606"/>
          <ac:spMkLst>
            <pc:docMk/>
            <pc:sldMk cId="4225621010" sldId="257"/>
            <ac:spMk id="46" creationId="{40C85150-646B-4AB7-9F43-FC7AB7E6D615}"/>
          </ac:spMkLst>
        </pc:spChg>
        <pc:spChg chg="add del">
          <ac:chgData name="mrces10035@outlook.com" userId="3a661c0cb7aba454" providerId="LiveId" clId="{7237E9D1-13D9-4E8F-890E-BC0CC8D8DD6F}" dt="2023-07-04T17:24:29.774" v="228" actId="26606"/>
          <ac:spMkLst>
            <pc:docMk/>
            <pc:sldMk cId="4225621010" sldId="257"/>
            <ac:spMk id="47" creationId="{1C582B07-D0F0-4B6B-A5D9-D2F192CB3A4E}"/>
          </ac:spMkLst>
        </pc:spChg>
        <pc:spChg chg="add del">
          <ac:chgData name="mrces10035@outlook.com" userId="3a661c0cb7aba454" providerId="LiveId" clId="{7237E9D1-13D9-4E8F-890E-BC0CC8D8DD6F}" dt="2023-07-04T17:24:29.774" v="228" actId="26606"/>
          <ac:spMkLst>
            <pc:docMk/>
            <pc:sldMk cId="4225621010" sldId="257"/>
            <ac:spMk id="48" creationId="{DA1A4301-6FFC-4C82-A1FA-7634D8CAA8F5}"/>
          </ac:spMkLst>
        </pc:spChg>
        <pc:spChg chg="add del">
          <ac:chgData name="mrces10035@outlook.com" userId="3a661c0cb7aba454" providerId="LiveId" clId="{7237E9D1-13D9-4E8F-890E-BC0CC8D8DD6F}" dt="2023-07-04T17:28:53.824" v="676" actId="26606"/>
          <ac:spMkLst>
            <pc:docMk/>
            <pc:sldMk cId="4225621010" sldId="257"/>
            <ac:spMk id="52" creationId="{07678F73-9880-405C-9E21-2CC82BD044AE}"/>
          </ac:spMkLst>
        </pc:spChg>
        <pc:spChg chg="add del">
          <ac:chgData name="mrces10035@outlook.com" userId="3a661c0cb7aba454" providerId="LiveId" clId="{7237E9D1-13D9-4E8F-890E-BC0CC8D8DD6F}" dt="2023-07-04T17:28:53.824" v="676" actId="26606"/>
          <ac:spMkLst>
            <pc:docMk/>
            <pc:sldMk cId="4225621010" sldId="257"/>
            <ac:spMk id="53" creationId="{1C582B07-D0F0-4B6B-A5D9-D2F192CB3A4E}"/>
          </ac:spMkLst>
        </pc:spChg>
        <pc:spChg chg="add del">
          <ac:chgData name="mrces10035@outlook.com" userId="3a661c0cb7aba454" providerId="LiveId" clId="{7237E9D1-13D9-4E8F-890E-BC0CC8D8DD6F}" dt="2023-07-04T17:28:53.824" v="676" actId="26606"/>
          <ac:spMkLst>
            <pc:docMk/>
            <pc:sldMk cId="4225621010" sldId="257"/>
            <ac:spMk id="54" creationId="{DA1A4301-6FFC-4C82-A1FA-7634D8CAA8F5}"/>
          </ac:spMkLst>
        </pc:spChg>
        <pc:spChg chg="add">
          <ac:chgData name="mrces10035@outlook.com" userId="3a661c0cb7aba454" providerId="LiveId" clId="{7237E9D1-13D9-4E8F-890E-BC0CC8D8DD6F}" dt="2023-07-04T17:28:53.824" v="676" actId="26606"/>
          <ac:spMkLst>
            <pc:docMk/>
            <pc:sldMk cId="4225621010" sldId="257"/>
            <ac:spMk id="61" creationId="{1C582B07-D0F0-4B6B-A5D9-D2F192CB3A4E}"/>
          </ac:spMkLst>
        </pc:spChg>
        <pc:spChg chg="add">
          <ac:chgData name="mrces10035@outlook.com" userId="3a661c0cb7aba454" providerId="LiveId" clId="{7237E9D1-13D9-4E8F-890E-BC0CC8D8DD6F}" dt="2023-07-04T17:28:53.824" v="676" actId="26606"/>
          <ac:spMkLst>
            <pc:docMk/>
            <pc:sldMk cId="4225621010" sldId="257"/>
            <ac:spMk id="63" creationId="{5839FC30-63C9-4643-98EF-7B1C31BE3906}"/>
          </ac:spMkLst>
        </pc:spChg>
        <pc:spChg chg="add">
          <ac:chgData name="mrces10035@outlook.com" userId="3a661c0cb7aba454" providerId="LiveId" clId="{7237E9D1-13D9-4E8F-890E-BC0CC8D8DD6F}" dt="2023-07-04T17:28:53.824" v="676" actId="26606"/>
          <ac:spMkLst>
            <pc:docMk/>
            <pc:sldMk cId="4225621010" sldId="257"/>
            <ac:spMk id="65" creationId="{2B76B338-5C91-48AF-BFFC-93C8AAD6D5C4}"/>
          </ac:spMkLst>
        </pc:spChg>
        <pc:spChg chg="add">
          <ac:chgData name="mrces10035@outlook.com" userId="3a661c0cb7aba454" providerId="LiveId" clId="{7237E9D1-13D9-4E8F-890E-BC0CC8D8DD6F}" dt="2023-07-04T17:28:53.824" v="676" actId="26606"/>
          <ac:spMkLst>
            <pc:docMk/>
            <pc:sldMk cId="4225621010" sldId="257"/>
            <ac:spMk id="67" creationId="{07FE80B3-9970-48B3-8883-81ED2FE4A3FB}"/>
          </ac:spMkLst>
        </pc:spChg>
        <pc:grpChg chg="add del">
          <ac:chgData name="mrces10035@outlook.com" userId="3a661c0cb7aba454" providerId="LiveId" clId="{7237E9D1-13D9-4E8F-890E-BC0CC8D8DD6F}" dt="2023-07-04T17:24:27.650" v="226" actId="26606"/>
          <ac:grpSpMkLst>
            <pc:docMk/>
            <pc:sldMk cId="4225621010" sldId="257"/>
            <ac:grpSpMk id="15" creationId="{8323DD1D-77DE-48B2-A0A0-6265801531E5}"/>
          </ac:grpSpMkLst>
        </pc:grpChg>
        <pc:grpChg chg="add del">
          <ac:chgData name="mrces10035@outlook.com" userId="3a661c0cb7aba454" providerId="LiveId" clId="{7237E9D1-13D9-4E8F-890E-BC0CC8D8DD6F}" dt="2023-07-04T17:24:29.774" v="228" actId="26606"/>
          <ac:grpSpMkLst>
            <pc:docMk/>
            <pc:sldMk cId="4225621010" sldId="257"/>
            <ac:grpSpMk id="49" creationId="{8323DD1D-77DE-48B2-A0A0-6265801531E5}"/>
          </ac:grpSpMkLst>
        </pc:grpChg>
        <pc:grpChg chg="add del">
          <ac:chgData name="mrces10035@outlook.com" userId="3a661c0cb7aba454" providerId="LiveId" clId="{7237E9D1-13D9-4E8F-890E-BC0CC8D8DD6F}" dt="2023-07-04T17:28:53.824" v="676" actId="26606"/>
          <ac:grpSpMkLst>
            <pc:docMk/>
            <pc:sldMk cId="4225621010" sldId="257"/>
            <ac:grpSpMk id="55" creationId="{8323DD1D-77DE-48B2-A0A0-6265801531E5}"/>
          </ac:grpSpMkLst>
        </pc:grpChg>
        <pc:grpChg chg="add">
          <ac:chgData name="mrces10035@outlook.com" userId="3a661c0cb7aba454" providerId="LiveId" clId="{7237E9D1-13D9-4E8F-890E-BC0CC8D8DD6F}" dt="2023-07-04T17:28:53.824" v="676" actId="26606"/>
          <ac:grpSpMkLst>
            <pc:docMk/>
            <pc:sldMk cId="4225621010" sldId="257"/>
            <ac:grpSpMk id="69" creationId="{8323DD1D-77DE-48B2-A0A0-6265801531E5}"/>
          </ac:grpSpMkLst>
        </pc:grpChg>
        <pc:picChg chg="add del">
          <ac:chgData name="mrces10035@outlook.com" userId="3a661c0cb7aba454" providerId="LiveId" clId="{7237E9D1-13D9-4E8F-890E-BC0CC8D8DD6F}" dt="2023-07-04T17:24:27.650" v="226" actId="26606"/>
          <ac:picMkLst>
            <pc:docMk/>
            <pc:sldMk cId="4225621010" sldId="257"/>
            <ac:picMk id="5" creationId="{599D719F-B894-148D-4470-30A855879970}"/>
          </ac:picMkLst>
        </pc:picChg>
        <pc:picChg chg="add del">
          <ac:chgData name="mrces10035@outlook.com" userId="3a661c0cb7aba454" providerId="LiveId" clId="{7237E9D1-13D9-4E8F-890E-BC0CC8D8DD6F}" dt="2023-07-04T17:24:29.774" v="228" actId="26606"/>
          <ac:picMkLst>
            <pc:docMk/>
            <pc:sldMk cId="4225621010" sldId="257"/>
            <ac:picMk id="50" creationId="{6D0658BA-ABAE-25D0-C982-CCEAF26279DB}"/>
          </ac:picMkLst>
        </pc:picChg>
        <pc:picChg chg="add mod">
          <ac:chgData name="mrces10035@outlook.com" userId="3a661c0cb7aba454" providerId="LiveId" clId="{7237E9D1-13D9-4E8F-890E-BC0CC8D8DD6F}" dt="2023-07-04T17:28:53.824" v="676" actId="26606"/>
          <ac:picMkLst>
            <pc:docMk/>
            <pc:sldMk cId="4225621010" sldId="257"/>
            <ac:picMk id="56" creationId="{599D719F-B894-148D-4470-30A855879970}"/>
          </ac:picMkLst>
        </pc:picChg>
      </pc:sldChg>
      <pc:sldChg chg="addSp delSp modSp new mod modTransition setBg">
        <pc:chgData name="mrces10035@outlook.com" userId="3a661c0cb7aba454" providerId="LiveId" clId="{7237E9D1-13D9-4E8F-890E-BC0CC8D8DD6F}" dt="2023-07-05T18:47:48.500" v="4070" actId="20577"/>
        <pc:sldMkLst>
          <pc:docMk/>
          <pc:sldMk cId="4052541649" sldId="258"/>
        </pc:sldMkLst>
        <pc:spChg chg="mod">
          <ac:chgData name="mrces10035@outlook.com" userId="3a661c0cb7aba454" providerId="LiveId" clId="{7237E9D1-13D9-4E8F-890E-BC0CC8D8DD6F}" dt="2023-07-05T17:46:03.547" v="1521" actId="27636"/>
          <ac:spMkLst>
            <pc:docMk/>
            <pc:sldMk cId="4052541649" sldId="258"/>
            <ac:spMk id="2" creationId="{2333ED90-DF5D-4F26-5717-30FF35B62310}"/>
          </ac:spMkLst>
        </pc:spChg>
        <pc:spChg chg="add del">
          <ac:chgData name="mrces10035@outlook.com" userId="3a661c0cb7aba454" providerId="LiveId" clId="{7237E9D1-13D9-4E8F-890E-BC0CC8D8DD6F}" dt="2023-07-04T17:25:07.353" v="267" actId="26606"/>
          <ac:spMkLst>
            <pc:docMk/>
            <pc:sldMk cId="4052541649" sldId="258"/>
            <ac:spMk id="3" creationId="{5D15518B-197E-3380-D41F-AD53A37ECB6F}"/>
          </ac:spMkLst>
        </pc:spChg>
        <pc:spChg chg="add del">
          <ac:chgData name="mrces10035@outlook.com" userId="3a661c0cb7aba454" providerId="LiveId" clId="{7237E9D1-13D9-4E8F-890E-BC0CC8D8DD6F}" dt="2023-07-04T17:25:07.332" v="266" actId="26606"/>
          <ac:spMkLst>
            <pc:docMk/>
            <pc:sldMk cId="4052541649" sldId="258"/>
            <ac:spMk id="9" creationId="{A4798C7F-C8CA-4799-BF37-3AB4642CDB66}"/>
          </ac:spMkLst>
        </pc:spChg>
        <pc:spChg chg="add del">
          <ac:chgData name="mrces10035@outlook.com" userId="3a661c0cb7aba454" providerId="LiveId" clId="{7237E9D1-13D9-4E8F-890E-BC0CC8D8DD6F}" dt="2023-07-04T17:28:32.178" v="675" actId="26606"/>
          <ac:spMkLst>
            <pc:docMk/>
            <pc:sldMk cId="4052541649" sldId="258"/>
            <ac:spMk id="13" creationId="{DA1A4301-6FFC-4C82-A1FA-7634D8CAA8F5}"/>
          </ac:spMkLst>
        </pc:spChg>
        <pc:spChg chg="add del">
          <ac:chgData name="mrces10035@outlook.com" userId="3a661c0cb7aba454" providerId="LiveId" clId="{7237E9D1-13D9-4E8F-890E-BC0CC8D8DD6F}" dt="2023-07-04T17:25:07.332" v="266" actId="26606"/>
          <ac:spMkLst>
            <pc:docMk/>
            <pc:sldMk cId="4052541649" sldId="258"/>
            <ac:spMk id="42" creationId="{216BB147-20D5-4D93-BDA5-1BC614D6A4B2}"/>
          </ac:spMkLst>
        </pc:spChg>
        <pc:spChg chg="add del">
          <ac:chgData name="mrces10035@outlook.com" userId="3a661c0cb7aba454" providerId="LiveId" clId="{7237E9D1-13D9-4E8F-890E-BC0CC8D8DD6F}" dt="2023-07-04T17:25:07.332" v="266" actId="26606"/>
          <ac:spMkLst>
            <pc:docMk/>
            <pc:sldMk cId="4052541649" sldId="258"/>
            <ac:spMk id="44" creationId="{0A253F60-DE40-4508-A37A-61331DF1DD5D}"/>
          </ac:spMkLst>
        </pc:spChg>
        <pc:spChg chg="add del">
          <ac:chgData name="mrces10035@outlook.com" userId="3a661c0cb7aba454" providerId="LiveId" clId="{7237E9D1-13D9-4E8F-890E-BC0CC8D8DD6F}" dt="2023-07-04T17:25:07.332" v="266" actId="26606"/>
          <ac:spMkLst>
            <pc:docMk/>
            <pc:sldMk cId="4052541649" sldId="258"/>
            <ac:spMk id="46" creationId="{9A0D6220-3DFE-4182-9152-9135493A6BDA}"/>
          </ac:spMkLst>
        </pc:spChg>
        <pc:spChg chg="add del">
          <ac:chgData name="mrces10035@outlook.com" userId="3a661c0cb7aba454" providerId="LiveId" clId="{7237E9D1-13D9-4E8F-890E-BC0CC8D8DD6F}" dt="2023-07-04T17:25:07.332" v="266" actId="26606"/>
          <ac:spMkLst>
            <pc:docMk/>
            <pc:sldMk cId="4052541649" sldId="258"/>
            <ac:spMk id="79" creationId="{4E1EF4E8-5513-4BF5-BC41-04645281C672}"/>
          </ac:spMkLst>
        </pc:spChg>
        <pc:spChg chg="add del">
          <ac:chgData name="mrces10035@outlook.com" userId="3a661c0cb7aba454" providerId="LiveId" clId="{7237E9D1-13D9-4E8F-890E-BC0CC8D8DD6F}" dt="2023-07-04T17:25:07.332" v="266" actId="26606"/>
          <ac:spMkLst>
            <pc:docMk/>
            <pc:sldMk cId="4052541649" sldId="258"/>
            <ac:spMk id="112" creationId="{406D8C29-9DDA-48D0-AF70-905FDB2CE393}"/>
          </ac:spMkLst>
        </pc:spChg>
        <pc:spChg chg="add del">
          <ac:chgData name="mrces10035@outlook.com" userId="3a661c0cb7aba454" providerId="LiveId" clId="{7237E9D1-13D9-4E8F-890E-BC0CC8D8DD6F}" dt="2023-07-04T17:28:32.178" v="675" actId="26606"/>
          <ac:spMkLst>
            <pc:docMk/>
            <pc:sldMk cId="4052541649" sldId="258"/>
            <ac:spMk id="114" creationId="{07678F73-9880-405C-9E21-2CC82BD044AE}"/>
          </ac:spMkLst>
        </pc:spChg>
        <pc:spChg chg="add del">
          <ac:chgData name="mrces10035@outlook.com" userId="3a661c0cb7aba454" providerId="LiveId" clId="{7237E9D1-13D9-4E8F-890E-BC0CC8D8DD6F}" dt="2023-07-04T17:28:32.178" v="675" actId="26606"/>
          <ac:spMkLst>
            <pc:docMk/>
            <pc:sldMk cId="4052541649" sldId="258"/>
            <ac:spMk id="115" creationId="{1C582B07-D0F0-4B6B-A5D9-D2F192CB3A4E}"/>
          </ac:spMkLst>
        </pc:spChg>
        <pc:spChg chg="add mod">
          <ac:chgData name="mrces10035@outlook.com" userId="3a661c0cb7aba454" providerId="LiveId" clId="{7237E9D1-13D9-4E8F-890E-BC0CC8D8DD6F}" dt="2023-07-05T18:47:48.500" v="4070" actId="20577"/>
          <ac:spMkLst>
            <pc:docMk/>
            <pc:sldMk cId="4052541649" sldId="258"/>
            <ac:spMk id="118" creationId="{5D15518B-197E-3380-D41F-AD53A37ECB6F}"/>
          </ac:spMkLst>
        </pc:spChg>
        <pc:spChg chg="add">
          <ac:chgData name="mrces10035@outlook.com" userId="3a661c0cb7aba454" providerId="LiveId" clId="{7237E9D1-13D9-4E8F-890E-BC0CC8D8DD6F}" dt="2023-07-04T17:28:32.178" v="675" actId="26606"/>
          <ac:spMkLst>
            <pc:docMk/>
            <pc:sldMk cId="4052541649" sldId="258"/>
            <ac:spMk id="124" creationId="{07678F73-9880-405C-9E21-2CC82BD044AE}"/>
          </ac:spMkLst>
        </pc:spChg>
        <pc:spChg chg="add">
          <ac:chgData name="mrces10035@outlook.com" userId="3a661c0cb7aba454" providerId="LiveId" clId="{7237E9D1-13D9-4E8F-890E-BC0CC8D8DD6F}" dt="2023-07-04T17:28:32.178" v="675" actId="26606"/>
          <ac:spMkLst>
            <pc:docMk/>
            <pc:sldMk cId="4052541649" sldId="258"/>
            <ac:spMk id="126" creationId="{1C582B07-D0F0-4B6B-A5D9-D2F192CB3A4E}"/>
          </ac:spMkLst>
        </pc:spChg>
        <pc:spChg chg="add">
          <ac:chgData name="mrces10035@outlook.com" userId="3a661c0cb7aba454" providerId="LiveId" clId="{7237E9D1-13D9-4E8F-890E-BC0CC8D8DD6F}" dt="2023-07-04T17:28:32.178" v="675" actId="26606"/>
          <ac:spMkLst>
            <pc:docMk/>
            <pc:sldMk cId="4052541649" sldId="258"/>
            <ac:spMk id="128" creationId="{DA1A4301-6FFC-4C82-A1FA-7634D8CAA8F5}"/>
          </ac:spMkLst>
        </pc:spChg>
        <pc:grpChg chg="add del">
          <ac:chgData name="mrces10035@outlook.com" userId="3a661c0cb7aba454" providerId="LiveId" clId="{7237E9D1-13D9-4E8F-890E-BC0CC8D8DD6F}" dt="2023-07-04T17:25:07.332" v="266" actId="26606"/>
          <ac:grpSpMkLst>
            <pc:docMk/>
            <pc:sldMk cId="4052541649" sldId="258"/>
            <ac:grpSpMk id="11" creationId="{87F0794B-55D3-4D2D-BDE7-4688ED321E42}"/>
          </ac:grpSpMkLst>
        </pc:grpChg>
        <pc:grpChg chg="add del">
          <ac:chgData name="mrces10035@outlook.com" userId="3a661c0cb7aba454" providerId="LiveId" clId="{7237E9D1-13D9-4E8F-890E-BC0CC8D8DD6F}" dt="2023-07-04T17:28:32.178" v="675" actId="26606"/>
          <ac:grpSpMkLst>
            <pc:docMk/>
            <pc:sldMk cId="4052541649" sldId="258"/>
            <ac:grpSpMk id="15" creationId="{8323DD1D-77DE-48B2-A0A0-6265801531E5}"/>
          </ac:grpSpMkLst>
        </pc:grpChg>
        <pc:grpChg chg="add del">
          <ac:chgData name="mrces10035@outlook.com" userId="3a661c0cb7aba454" providerId="LiveId" clId="{7237E9D1-13D9-4E8F-890E-BC0CC8D8DD6F}" dt="2023-07-04T17:25:07.332" v="266" actId="26606"/>
          <ac:grpSpMkLst>
            <pc:docMk/>
            <pc:sldMk cId="4052541649" sldId="258"/>
            <ac:grpSpMk id="48" creationId="{44C729BC-90F1-4823-A305-F6F124E93A95}"/>
          </ac:grpSpMkLst>
        </pc:grpChg>
        <pc:grpChg chg="add del">
          <ac:chgData name="mrces10035@outlook.com" userId="3a661c0cb7aba454" providerId="LiveId" clId="{7237E9D1-13D9-4E8F-890E-BC0CC8D8DD6F}" dt="2023-07-04T17:25:07.332" v="266" actId="26606"/>
          <ac:grpSpMkLst>
            <pc:docMk/>
            <pc:sldMk cId="4052541649" sldId="258"/>
            <ac:grpSpMk id="81" creationId="{C93AB6F9-99DF-415B-96A4-7160B577543C}"/>
          </ac:grpSpMkLst>
        </pc:grpChg>
        <pc:grpChg chg="add">
          <ac:chgData name="mrces10035@outlook.com" userId="3a661c0cb7aba454" providerId="LiveId" clId="{7237E9D1-13D9-4E8F-890E-BC0CC8D8DD6F}" dt="2023-07-04T17:28:32.178" v="675" actId="26606"/>
          <ac:grpSpMkLst>
            <pc:docMk/>
            <pc:sldMk cId="4052541649" sldId="258"/>
            <ac:grpSpMk id="130" creationId="{8323DD1D-77DE-48B2-A0A0-6265801531E5}"/>
          </ac:grpSpMkLst>
        </pc:grpChg>
        <pc:picChg chg="add del">
          <ac:chgData name="mrces10035@outlook.com" userId="3a661c0cb7aba454" providerId="LiveId" clId="{7237E9D1-13D9-4E8F-890E-BC0CC8D8DD6F}" dt="2023-07-04T17:25:07.332" v="266" actId="26606"/>
          <ac:picMkLst>
            <pc:docMk/>
            <pc:sldMk cId="4052541649" sldId="258"/>
            <ac:picMk id="5" creationId="{5FDEB9BE-17F1-C858-52A1-D26D63D2E072}"/>
          </ac:picMkLst>
        </pc:picChg>
        <pc:picChg chg="add mod">
          <ac:chgData name="mrces10035@outlook.com" userId="3a661c0cb7aba454" providerId="LiveId" clId="{7237E9D1-13D9-4E8F-890E-BC0CC8D8DD6F}" dt="2023-07-04T17:28:32.178" v="675" actId="26606"/>
          <ac:picMkLst>
            <pc:docMk/>
            <pc:sldMk cId="4052541649" sldId="258"/>
            <ac:picMk id="119" creationId="{14A628D1-754D-1752-F868-219B8B75EF43}"/>
          </ac:picMkLst>
        </pc:picChg>
      </pc:sldChg>
      <pc:sldChg chg="addSp delSp modSp new mod modTransition setBg">
        <pc:chgData name="mrces10035@outlook.com" userId="3a661c0cb7aba454" providerId="LiveId" clId="{7237E9D1-13D9-4E8F-890E-BC0CC8D8DD6F}" dt="2023-07-05T18:37:22.205" v="3941"/>
        <pc:sldMkLst>
          <pc:docMk/>
          <pc:sldMk cId="2690922614" sldId="259"/>
        </pc:sldMkLst>
        <pc:spChg chg="mod">
          <ac:chgData name="mrces10035@outlook.com" userId="3a661c0cb7aba454" providerId="LiveId" clId="{7237E9D1-13D9-4E8F-890E-BC0CC8D8DD6F}" dt="2023-07-04T17:31:52.471" v="843" actId="26606"/>
          <ac:spMkLst>
            <pc:docMk/>
            <pc:sldMk cId="2690922614" sldId="259"/>
            <ac:spMk id="2" creationId="{D3B5D2D0-8397-370A-FB3F-38464A951BE6}"/>
          </ac:spMkLst>
        </pc:spChg>
        <pc:spChg chg="mod">
          <ac:chgData name="mrces10035@outlook.com" userId="3a661c0cb7aba454" providerId="LiveId" clId="{7237E9D1-13D9-4E8F-890E-BC0CC8D8DD6F}" dt="2023-07-04T17:33:52.549" v="1028" actId="20577"/>
          <ac:spMkLst>
            <pc:docMk/>
            <pc:sldMk cId="2690922614" sldId="259"/>
            <ac:spMk id="3" creationId="{025C5C74-844A-5124-1187-925D1333DA48}"/>
          </ac:spMkLst>
        </pc:spChg>
        <pc:spChg chg="add del">
          <ac:chgData name="mrces10035@outlook.com" userId="3a661c0cb7aba454" providerId="LiveId" clId="{7237E9D1-13D9-4E8F-890E-BC0CC8D8DD6F}" dt="2023-07-04T17:34:03.253" v="1029" actId="26606"/>
          <ac:spMkLst>
            <pc:docMk/>
            <pc:sldMk cId="2690922614" sldId="259"/>
            <ac:spMk id="9" creationId="{1C582B07-D0F0-4B6B-A5D9-D2F192CB3A4E}"/>
          </ac:spMkLst>
        </pc:spChg>
        <pc:spChg chg="add del">
          <ac:chgData name="mrces10035@outlook.com" userId="3a661c0cb7aba454" providerId="LiveId" clId="{7237E9D1-13D9-4E8F-890E-BC0CC8D8DD6F}" dt="2023-07-04T17:34:03.253" v="1029" actId="26606"/>
          <ac:spMkLst>
            <pc:docMk/>
            <pc:sldMk cId="2690922614" sldId="259"/>
            <ac:spMk id="11" creationId="{533901C1-0E99-46F3-9F74-F447C46AD592}"/>
          </ac:spMkLst>
        </pc:spChg>
        <pc:spChg chg="add del">
          <ac:chgData name="mrces10035@outlook.com" userId="3a661c0cb7aba454" providerId="LiveId" clId="{7237E9D1-13D9-4E8F-890E-BC0CC8D8DD6F}" dt="2023-07-04T17:34:03.253" v="1029" actId="26606"/>
          <ac:spMkLst>
            <pc:docMk/>
            <pc:sldMk cId="2690922614" sldId="259"/>
            <ac:spMk id="13" creationId="{DA1A4301-6FFC-4C82-A1FA-7634D8CAA8F5}"/>
          </ac:spMkLst>
        </pc:spChg>
        <pc:spChg chg="add">
          <ac:chgData name="mrces10035@outlook.com" userId="3a661c0cb7aba454" providerId="LiveId" clId="{7237E9D1-13D9-4E8F-890E-BC0CC8D8DD6F}" dt="2023-07-04T17:34:03.253" v="1029" actId="26606"/>
          <ac:spMkLst>
            <pc:docMk/>
            <pc:sldMk cId="2690922614" sldId="259"/>
            <ac:spMk id="49" creationId="{1C582B07-D0F0-4B6B-A5D9-D2F192CB3A4E}"/>
          </ac:spMkLst>
        </pc:spChg>
        <pc:spChg chg="add">
          <ac:chgData name="mrces10035@outlook.com" userId="3a661c0cb7aba454" providerId="LiveId" clId="{7237E9D1-13D9-4E8F-890E-BC0CC8D8DD6F}" dt="2023-07-04T17:34:03.253" v="1029" actId="26606"/>
          <ac:spMkLst>
            <pc:docMk/>
            <pc:sldMk cId="2690922614" sldId="259"/>
            <ac:spMk id="51" creationId="{533901C1-0E99-46F3-9F74-F447C46AD592}"/>
          </ac:spMkLst>
        </pc:spChg>
        <pc:spChg chg="add">
          <ac:chgData name="mrces10035@outlook.com" userId="3a661c0cb7aba454" providerId="LiveId" clId="{7237E9D1-13D9-4E8F-890E-BC0CC8D8DD6F}" dt="2023-07-04T17:34:03.253" v="1029" actId="26606"/>
          <ac:spMkLst>
            <pc:docMk/>
            <pc:sldMk cId="2690922614" sldId="259"/>
            <ac:spMk id="53" creationId="{DA1A4301-6FFC-4C82-A1FA-7634D8CAA8F5}"/>
          </ac:spMkLst>
        </pc:spChg>
        <pc:grpChg chg="add del">
          <ac:chgData name="mrces10035@outlook.com" userId="3a661c0cb7aba454" providerId="LiveId" clId="{7237E9D1-13D9-4E8F-890E-BC0CC8D8DD6F}" dt="2023-07-04T17:34:03.253" v="1029" actId="26606"/>
          <ac:grpSpMkLst>
            <pc:docMk/>
            <pc:sldMk cId="2690922614" sldId="259"/>
            <ac:grpSpMk id="15" creationId="{8323DD1D-77DE-48B2-A0A0-6265801531E5}"/>
          </ac:grpSpMkLst>
        </pc:grpChg>
        <pc:grpChg chg="add">
          <ac:chgData name="mrces10035@outlook.com" userId="3a661c0cb7aba454" providerId="LiveId" clId="{7237E9D1-13D9-4E8F-890E-BC0CC8D8DD6F}" dt="2023-07-04T17:34:03.253" v="1029" actId="26606"/>
          <ac:grpSpMkLst>
            <pc:docMk/>
            <pc:sldMk cId="2690922614" sldId="259"/>
            <ac:grpSpMk id="55" creationId="{8323DD1D-77DE-48B2-A0A0-6265801531E5}"/>
          </ac:grpSpMkLst>
        </pc:grpChg>
        <pc:picChg chg="add">
          <ac:chgData name="mrces10035@outlook.com" userId="3a661c0cb7aba454" providerId="LiveId" clId="{7237E9D1-13D9-4E8F-890E-BC0CC8D8DD6F}" dt="2023-07-04T17:31:52.471" v="843" actId="26606"/>
          <ac:picMkLst>
            <pc:docMk/>
            <pc:sldMk cId="2690922614" sldId="259"/>
            <ac:picMk id="5" creationId="{3AB29256-966B-C0D5-E124-E943CDA9ECE7}"/>
          </ac:picMkLst>
        </pc:picChg>
      </pc:sldChg>
      <pc:sldChg chg="addSp modSp new mod modTransition setBg">
        <pc:chgData name="mrces10035@outlook.com" userId="3a661c0cb7aba454" providerId="LiveId" clId="{7237E9D1-13D9-4E8F-890E-BC0CC8D8DD6F}" dt="2023-07-05T18:37:56.973" v="3946"/>
        <pc:sldMkLst>
          <pc:docMk/>
          <pc:sldMk cId="3047349646" sldId="260"/>
        </pc:sldMkLst>
        <pc:spChg chg="mod">
          <ac:chgData name="mrces10035@outlook.com" userId="3a661c0cb7aba454" providerId="LiveId" clId="{7237E9D1-13D9-4E8F-890E-BC0CC8D8DD6F}" dt="2023-07-04T17:42:07.200" v="1505" actId="26606"/>
          <ac:spMkLst>
            <pc:docMk/>
            <pc:sldMk cId="3047349646" sldId="260"/>
            <ac:spMk id="2" creationId="{A6C6558F-E08D-35E6-0D51-6B8F4732C4F4}"/>
          </ac:spMkLst>
        </pc:spChg>
        <pc:spChg chg="mod">
          <ac:chgData name="mrces10035@outlook.com" userId="3a661c0cb7aba454" providerId="LiveId" clId="{7237E9D1-13D9-4E8F-890E-BC0CC8D8DD6F}" dt="2023-07-05T18:02:10.878" v="2094" actId="20577"/>
          <ac:spMkLst>
            <pc:docMk/>
            <pc:sldMk cId="3047349646" sldId="260"/>
            <ac:spMk id="3" creationId="{B4CBA561-3644-0A84-F697-4D6A177D03CD}"/>
          </ac:spMkLst>
        </pc:spChg>
        <pc:spChg chg="add">
          <ac:chgData name="mrces10035@outlook.com" userId="3a661c0cb7aba454" providerId="LiveId" clId="{7237E9D1-13D9-4E8F-890E-BC0CC8D8DD6F}" dt="2023-07-04T17:42:07.200" v="1505" actId="26606"/>
          <ac:spMkLst>
            <pc:docMk/>
            <pc:sldMk cId="3047349646" sldId="260"/>
            <ac:spMk id="9" creationId="{1C582B07-D0F0-4B6B-A5D9-D2F192CB3A4E}"/>
          </ac:spMkLst>
        </pc:spChg>
        <pc:spChg chg="add">
          <ac:chgData name="mrces10035@outlook.com" userId="3a661c0cb7aba454" providerId="LiveId" clId="{7237E9D1-13D9-4E8F-890E-BC0CC8D8DD6F}" dt="2023-07-04T17:42:07.200" v="1505" actId="26606"/>
          <ac:spMkLst>
            <pc:docMk/>
            <pc:sldMk cId="3047349646" sldId="260"/>
            <ac:spMk id="11" creationId="{533901C1-0E99-46F3-9F74-F447C46AD592}"/>
          </ac:spMkLst>
        </pc:spChg>
        <pc:spChg chg="add">
          <ac:chgData name="mrces10035@outlook.com" userId="3a661c0cb7aba454" providerId="LiveId" clId="{7237E9D1-13D9-4E8F-890E-BC0CC8D8DD6F}" dt="2023-07-04T17:42:07.200" v="1505" actId="26606"/>
          <ac:spMkLst>
            <pc:docMk/>
            <pc:sldMk cId="3047349646" sldId="260"/>
            <ac:spMk id="13" creationId="{DA1A4301-6FFC-4C82-A1FA-7634D8CAA8F5}"/>
          </ac:spMkLst>
        </pc:spChg>
        <pc:grpChg chg="add">
          <ac:chgData name="mrces10035@outlook.com" userId="3a661c0cb7aba454" providerId="LiveId" clId="{7237E9D1-13D9-4E8F-890E-BC0CC8D8DD6F}" dt="2023-07-04T17:42:07.200" v="1505" actId="26606"/>
          <ac:grpSpMkLst>
            <pc:docMk/>
            <pc:sldMk cId="3047349646" sldId="260"/>
            <ac:grpSpMk id="15" creationId="{8323DD1D-77DE-48B2-A0A0-6265801531E5}"/>
          </ac:grpSpMkLst>
        </pc:grpChg>
        <pc:picChg chg="add">
          <ac:chgData name="mrces10035@outlook.com" userId="3a661c0cb7aba454" providerId="LiveId" clId="{7237E9D1-13D9-4E8F-890E-BC0CC8D8DD6F}" dt="2023-07-04T17:42:07.200" v="1505" actId="26606"/>
          <ac:picMkLst>
            <pc:docMk/>
            <pc:sldMk cId="3047349646" sldId="260"/>
            <ac:picMk id="5" creationId="{0F14FE97-8BD3-347A-16CA-7855B1915316}"/>
          </ac:picMkLst>
        </pc:picChg>
      </pc:sldChg>
      <pc:sldChg chg="addSp delSp modSp new mod modTransition setBg">
        <pc:chgData name="mrces10035@outlook.com" userId="3a661c0cb7aba454" providerId="LiveId" clId="{7237E9D1-13D9-4E8F-890E-BC0CC8D8DD6F}" dt="2023-07-05T18:43:15.915" v="3969"/>
        <pc:sldMkLst>
          <pc:docMk/>
          <pc:sldMk cId="923905182" sldId="261"/>
        </pc:sldMkLst>
        <pc:spChg chg="mod">
          <ac:chgData name="mrces10035@outlook.com" userId="3a661c0cb7aba454" providerId="LiveId" clId="{7237E9D1-13D9-4E8F-890E-BC0CC8D8DD6F}" dt="2023-07-05T17:52:51.912" v="1579" actId="20577"/>
          <ac:spMkLst>
            <pc:docMk/>
            <pc:sldMk cId="923905182" sldId="261"/>
            <ac:spMk id="2" creationId="{A7009761-0FA4-790C-69DE-5F1ACC31A9A4}"/>
          </ac:spMkLst>
        </pc:spChg>
        <pc:spChg chg="del">
          <ac:chgData name="mrces10035@outlook.com" userId="3a661c0cb7aba454" providerId="LiveId" clId="{7237E9D1-13D9-4E8F-890E-BC0CC8D8DD6F}" dt="2023-07-05T17:49:54.405" v="1566"/>
          <ac:spMkLst>
            <pc:docMk/>
            <pc:sldMk cId="923905182" sldId="261"/>
            <ac:spMk id="3" creationId="{FFB4F704-CFE0-9BED-1180-0417BF07BF91}"/>
          </ac:spMkLst>
        </pc:spChg>
        <pc:spChg chg="add">
          <ac:chgData name="mrces10035@outlook.com" userId="3a661c0cb7aba454" providerId="LiveId" clId="{7237E9D1-13D9-4E8F-890E-BC0CC8D8DD6F}" dt="2023-07-05T17:50:05.952" v="1567" actId="26606"/>
          <ac:spMkLst>
            <pc:docMk/>
            <pc:sldMk cId="923905182" sldId="261"/>
            <ac:spMk id="9" creationId="{8E7E1993-6448-42F8-8FB3-76104F45B344}"/>
          </ac:spMkLst>
        </pc:spChg>
        <pc:spChg chg="add">
          <ac:chgData name="mrces10035@outlook.com" userId="3a661c0cb7aba454" providerId="LiveId" clId="{7237E9D1-13D9-4E8F-890E-BC0CC8D8DD6F}" dt="2023-07-05T17:50:05.952" v="1567" actId="26606"/>
          <ac:spMkLst>
            <pc:docMk/>
            <pc:sldMk cId="923905182" sldId="261"/>
            <ac:spMk id="11" creationId="{5B62175A-9061-4508-B024-671E2C3C3AAD}"/>
          </ac:spMkLst>
        </pc:spChg>
        <pc:spChg chg="add">
          <ac:chgData name="mrces10035@outlook.com" userId="3a661c0cb7aba454" providerId="LiveId" clId="{7237E9D1-13D9-4E8F-890E-BC0CC8D8DD6F}" dt="2023-07-05T17:50:05.952" v="1567" actId="26606"/>
          <ac:spMkLst>
            <pc:docMk/>
            <pc:sldMk cId="923905182" sldId="261"/>
            <ac:spMk id="13" creationId="{2391C84E-C2EA-44FC-A7D1-FAE3E2850552}"/>
          </ac:spMkLst>
        </pc:spChg>
        <pc:spChg chg="add">
          <ac:chgData name="mrces10035@outlook.com" userId="3a661c0cb7aba454" providerId="LiveId" clId="{7237E9D1-13D9-4E8F-890E-BC0CC8D8DD6F}" dt="2023-07-05T17:50:05.952" v="1567" actId="26606"/>
          <ac:spMkLst>
            <pc:docMk/>
            <pc:sldMk cId="923905182" sldId="261"/>
            <ac:spMk id="46" creationId="{7D7F7755-C305-4B28-8A86-8EA8898124E3}"/>
          </ac:spMkLst>
        </pc:spChg>
        <pc:grpChg chg="add">
          <ac:chgData name="mrces10035@outlook.com" userId="3a661c0cb7aba454" providerId="LiveId" clId="{7237E9D1-13D9-4E8F-890E-BC0CC8D8DD6F}" dt="2023-07-05T17:50:05.952" v="1567" actId="26606"/>
          <ac:grpSpMkLst>
            <pc:docMk/>
            <pc:sldMk cId="923905182" sldId="261"/>
            <ac:grpSpMk id="15" creationId="{47B3131A-B518-43E5-A896-E9D654A4863F}"/>
          </ac:grpSpMkLst>
        </pc:grpChg>
        <pc:graphicFrameChg chg="add mod">
          <ac:chgData name="mrces10035@outlook.com" userId="3a661c0cb7aba454" providerId="LiveId" clId="{7237E9D1-13D9-4E8F-890E-BC0CC8D8DD6F}" dt="2023-07-05T17:52:04.918" v="1571" actId="1076"/>
          <ac:graphicFrameMkLst>
            <pc:docMk/>
            <pc:sldMk cId="923905182" sldId="261"/>
            <ac:graphicFrameMk id="4" creationId="{9C0E34FF-0AAD-B0F2-410C-DED967C10504}"/>
          </ac:graphicFrameMkLst>
        </pc:graphicFrameChg>
      </pc:sldChg>
      <pc:sldChg chg="new del">
        <pc:chgData name="mrces10035@outlook.com" userId="3a661c0cb7aba454" providerId="LiveId" clId="{7237E9D1-13D9-4E8F-890E-BC0CC8D8DD6F}" dt="2023-07-05T17:50:28.950" v="1569" actId="2696"/>
        <pc:sldMkLst>
          <pc:docMk/>
          <pc:sldMk cId="3038659747" sldId="262"/>
        </pc:sldMkLst>
      </pc:sldChg>
      <pc:sldChg chg="addSp delSp modSp new mod modTransition setBg">
        <pc:chgData name="mrces10035@outlook.com" userId="3a661c0cb7aba454" providerId="LiveId" clId="{7237E9D1-13D9-4E8F-890E-BC0CC8D8DD6F}" dt="2023-07-05T18:43:02.989" v="3968"/>
        <pc:sldMkLst>
          <pc:docMk/>
          <pc:sldMk cId="3775175431" sldId="262"/>
        </pc:sldMkLst>
        <pc:spChg chg="mod">
          <ac:chgData name="mrces10035@outlook.com" userId="3a661c0cb7aba454" providerId="LiveId" clId="{7237E9D1-13D9-4E8F-890E-BC0CC8D8DD6F}" dt="2023-07-05T17:56:47.923" v="1956" actId="26606"/>
          <ac:spMkLst>
            <pc:docMk/>
            <pc:sldMk cId="3775175431" sldId="262"/>
            <ac:spMk id="2" creationId="{C2B42BEE-2582-95D9-0A44-DD8E60B6CBB8}"/>
          </ac:spMkLst>
        </pc:spChg>
        <pc:spChg chg="mod">
          <ac:chgData name="mrces10035@outlook.com" userId="3a661c0cb7aba454" providerId="LiveId" clId="{7237E9D1-13D9-4E8F-890E-BC0CC8D8DD6F}" dt="2023-07-05T18:06:24.405" v="2191" actId="20577"/>
          <ac:spMkLst>
            <pc:docMk/>
            <pc:sldMk cId="3775175431" sldId="262"/>
            <ac:spMk id="3" creationId="{F755DABA-DBE9-451E-F664-DAFA7F501F68}"/>
          </ac:spMkLst>
        </pc:spChg>
        <pc:spChg chg="add del">
          <ac:chgData name="mrces10035@outlook.com" userId="3a661c0cb7aba454" providerId="LiveId" clId="{7237E9D1-13D9-4E8F-890E-BC0CC8D8DD6F}" dt="2023-07-05T17:56:47.929" v="1957" actId="26606"/>
          <ac:spMkLst>
            <pc:docMk/>
            <pc:sldMk cId="3775175431" sldId="262"/>
            <ac:spMk id="9" creationId="{40C85150-646B-4AB7-9F43-FC7AB7E6D615}"/>
          </ac:spMkLst>
        </pc:spChg>
        <pc:spChg chg="add del">
          <ac:chgData name="mrces10035@outlook.com" userId="3a661c0cb7aba454" providerId="LiveId" clId="{7237E9D1-13D9-4E8F-890E-BC0CC8D8DD6F}" dt="2023-07-05T17:56:47.929" v="1957" actId="26606"/>
          <ac:spMkLst>
            <pc:docMk/>
            <pc:sldMk cId="3775175431" sldId="262"/>
            <ac:spMk id="11" creationId="{1C582B07-D0F0-4B6B-A5D9-D2F192CB3A4E}"/>
          </ac:spMkLst>
        </pc:spChg>
        <pc:spChg chg="add del">
          <ac:chgData name="mrces10035@outlook.com" userId="3a661c0cb7aba454" providerId="LiveId" clId="{7237E9D1-13D9-4E8F-890E-BC0CC8D8DD6F}" dt="2023-07-05T17:56:47.929" v="1957" actId="26606"/>
          <ac:spMkLst>
            <pc:docMk/>
            <pc:sldMk cId="3775175431" sldId="262"/>
            <ac:spMk id="13" creationId="{DA1A4301-6FFC-4C82-A1FA-7634D8CAA8F5}"/>
          </ac:spMkLst>
        </pc:spChg>
        <pc:spChg chg="add del">
          <ac:chgData name="mrces10035@outlook.com" userId="3a661c0cb7aba454" providerId="LiveId" clId="{7237E9D1-13D9-4E8F-890E-BC0CC8D8DD6F}" dt="2023-07-05T17:56:36.861" v="1950" actId="26606"/>
          <ac:spMkLst>
            <pc:docMk/>
            <pc:sldMk cId="3775175431" sldId="262"/>
            <ac:spMk id="49" creationId="{57B73489-D0E4-4C8B-884B-43A00CCD33C7}"/>
          </ac:spMkLst>
        </pc:spChg>
        <pc:spChg chg="add del">
          <ac:chgData name="mrces10035@outlook.com" userId="3a661c0cb7aba454" providerId="LiveId" clId="{7237E9D1-13D9-4E8F-890E-BC0CC8D8DD6F}" dt="2023-07-05T17:56:36.861" v="1950" actId="26606"/>
          <ac:spMkLst>
            <pc:docMk/>
            <pc:sldMk cId="3775175431" sldId="262"/>
            <ac:spMk id="51" creationId="{1C582B07-D0F0-4B6B-A5D9-D2F192CB3A4E}"/>
          </ac:spMkLst>
        </pc:spChg>
        <pc:spChg chg="add del">
          <ac:chgData name="mrces10035@outlook.com" userId="3a661c0cb7aba454" providerId="LiveId" clId="{7237E9D1-13D9-4E8F-890E-BC0CC8D8DD6F}" dt="2023-07-05T17:56:36.861" v="1950" actId="26606"/>
          <ac:spMkLst>
            <pc:docMk/>
            <pc:sldMk cId="3775175431" sldId="262"/>
            <ac:spMk id="53" creationId="{DA1A4301-6FFC-4C82-A1FA-7634D8CAA8F5}"/>
          </ac:spMkLst>
        </pc:spChg>
        <pc:spChg chg="add del">
          <ac:chgData name="mrces10035@outlook.com" userId="3a661c0cb7aba454" providerId="LiveId" clId="{7237E9D1-13D9-4E8F-890E-BC0CC8D8DD6F}" dt="2023-07-05T17:56:36.861" v="1950" actId="26606"/>
          <ac:spMkLst>
            <pc:docMk/>
            <pc:sldMk cId="3775175431" sldId="262"/>
            <ac:spMk id="86" creationId="{A890253F-325A-4AC7-AF5F-06FB890E8F0E}"/>
          </ac:spMkLst>
        </pc:spChg>
        <pc:spChg chg="add del">
          <ac:chgData name="mrces10035@outlook.com" userId="3a661c0cb7aba454" providerId="LiveId" clId="{7237E9D1-13D9-4E8F-890E-BC0CC8D8DD6F}" dt="2023-07-05T17:56:38.259" v="1952" actId="26606"/>
          <ac:spMkLst>
            <pc:docMk/>
            <pc:sldMk cId="3775175431" sldId="262"/>
            <ac:spMk id="88" creationId="{40C85150-646B-4AB7-9F43-FC7AB7E6D615}"/>
          </ac:spMkLst>
        </pc:spChg>
        <pc:spChg chg="add del">
          <ac:chgData name="mrces10035@outlook.com" userId="3a661c0cb7aba454" providerId="LiveId" clId="{7237E9D1-13D9-4E8F-890E-BC0CC8D8DD6F}" dt="2023-07-05T17:56:38.259" v="1952" actId="26606"/>
          <ac:spMkLst>
            <pc:docMk/>
            <pc:sldMk cId="3775175431" sldId="262"/>
            <ac:spMk id="89" creationId="{1C582B07-D0F0-4B6B-A5D9-D2F192CB3A4E}"/>
          </ac:spMkLst>
        </pc:spChg>
        <pc:spChg chg="add del">
          <ac:chgData name="mrces10035@outlook.com" userId="3a661c0cb7aba454" providerId="LiveId" clId="{7237E9D1-13D9-4E8F-890E-BC0CC8D8DD6F}" dt="2023-07-05T17:56:38.259" v="1952" actId="26606"/>
          <ac:spMkLst>
            <pc:docMk/>
            <pc:sldMk cId="3775175431" sldId="262"/>
            <ac:spMk id="90" creationId="{DA1A4301-6FFC-4C82-A1FA-7634D8CAA8F5}"/>
          </ac:spMkLst>
        </pc:spChg>
        <pc:spChg chg="add del">
          <ac:chgData name="mrces10035@outlook.com" userId="3a661c0cb7aba454" providerId="LiveId" clId="{7237E9D1-13D9-4E8F-890E-BC0CC8D8DD6F}" dt="2023-07-05T17:56:45.710" v="1954" actId="26606"/>
          <ac:spMkLst>
            <pc:docMk/>
            <pc:sldMk cId="3775175431" sldId="262"/>
            <ac:spMk id="93" creationId="{57B73489-D0E4-4C8B-884B-43A00CCD33C7}"/>
          </ac:spMkLst>
        </pc:spChg>
        <pc:spChg chg="add del">
          <ac:chgData name="mrces10035@outlook.com" userId="3a661c0cb7aba454" providerId="LiveId" clId="{7237E9D1-13D9-4E8F-890E-BC0CC8D8DD6F}" dt="2023-07-05T17:56:45.710" v="1954" actId="26606"/>
          <ac:spMkLst>
            <pc:docMk/>
            <pc:sldMk cId="3775175431" sldId="262"/>
            <ac:spMk id="94" creationId="{1C582B07-D0F0-4B6B-A5D9-D2F192CB3A4E}"/>
          </ac:spMkLst>
        </pc:spChg>
        <pc:spChg chg="add del">
          <ac:chgData name="mrces10035@outlook.com" userId="3a661c0cb7aba454" providerId="LiveId" clId="{7237E9D1-13D9-4E8F-890E-BC0CC8D8DD6F}" dt="2023-07-05T17:56:45.710" v="1954" actId="26606"/>
          <ac:spMkLst>
            <pc:docMk/>
            <pc:sldMk cId="3775175431" sldId="262"/>
            <ac:spMk id="95" creationId="{DA1A4301-6FFC-4C82-A1FA-7634D8CAA8F5}"/>
          </ac:spMkLst>
        </pc:spChg>
        <pc:spChg chg="add del">
          <ac:chgData name="mrces10035@outlook.com" userId="3a661c0cb7aba454" providerId="LiveId" clId="{7237E9D1-13D9-4E8F-890E-BC0CC8D8DD6F}" dt="2023-07-05T17:56:45.710" v="1954" actId="26606"/>
          <ac:spMkLst>
            <pc:docMk/>
            <pc:sldMk cId="3775175431" sldId="262"/>
            <ac:spMk id="97" creationId="{A890253F-325A-4AC7-AF5F-06FB890E8F0E}"/>
          </ac:spMkLst>
        </pc:spChg>
        <pc:spChg chg="add del">
          <ac:chgData name="mrces10035@outlook.com" userId="3a661c0cb7aba454" providerId="LiveId" clId="{7237E9D1-13D9-4E8F-890E-BC0CC8D8DD6F}" dt="2023-07-05T17:56:47.923" v="1956" actId="26606"/>
          <ac:spMkLst>
            <pc:docMk/>
            <pc:sldMk cId="3775175431" sldId="262"/>
            <ac:spMk id="99" creationId="{1C582B07-D0F0-4B6B-A5D9-D2F192CB3A4E}"/>
          </ac:spMkLst>
        </pc:spChg>
        <pc:spChg chg="add del">
          <ac:chgData name="mrces10035@outlook.com" userId="3a661c0cb7aba454" providerId="LiveId" clId="{7237E9D1-13D9-4E8F-890E-BC0CC8D8DD6F}" dt="2023-07-05T17:56:47.923" v="1956" actId="26606"/>
          <ac:spMkLst>
            <pc:docMk/>
            <pc:sldMk cId="3775175431" sldId="262"/>
            <ac:spMk id="100" creationId="{3712ED8D-807A-4E94-A9AF-C44676151773}"/>
          </ac:spMkLst>
        </pc:spChg>
        <pc:spChg chg="add del">
          <ac:chgData name="mrces10035@outlook.com" userId="3a661c0cb7aba454" providerId="LiveId" clId="{7237E9D1-13D9-4E8F-890E-BC0CC8D8DD6F}" dt="2023-07-05T17:56:47.923" v="1956" actId="26606"/>
          <ac:spMkLst>
            <pc:docMk/>
            <pc:sldMk cId="3775175431" sldId="262"/>
            <ac:spMk id="101" creationId="{DA1A4301-6FFC-4C82-A1FA-7634D8CAA8F5}"/>
          </ac:spMkLst>
        </pc:spChg>
        <pc:spChg chg="add del">
          <ac:chgData name="mrces10035@outlook.com" userId="3a661c0cb7aba454" providerId="LiveId" clId="{7237E9D1-13D9-4E8F-890E-BC0CC8D8DD6F}" dt="2023-07-05T17:56:47.923" v="1956" actId="26606"/>
          <ac:spMkLst>
            <pc:docMk/>
            <pc:sldMk cId="3775175431" sldId="262"/>
            <ac:spMk id="103" creationId="{D8667B21-A39C-4ABB-9CED-0DD4CD739502}"/>
          </ac:spMkLst>
        </pc:spChg>
        <pc:spChg chg="add">
          <ac:chgData name="mrces10035@outlook.com" userId="3a661c0cb7aba454" providerId="LiveId" clId="{7237E9D1-13D9-4E8F-890E-BC0CC8D8DD6F}" dt="2023-07-05T17:56:47.929" v="1957" actId="26606"/>
          <ac:spMkLst>
            <pc:docMk/>
            <pc:sldMk cId="3775175431" sldId="262"/>
            <ac:spMk id="105" creationId="{57B73489-D0E4-4C8B-884B-43A00CCD33C7}"/>
          </ac:spMkLst>
        </pc:spChg>
        <pc:spChg chg="add">
          <ac:chgData name="mrces10035@outlook.com" userId="3a661c0cb7aba454" providerId="LiveId" clId="{7237E9D1-13D9-4E8F-890E-BC0CC8D8DD6F}" dt="2023-07-05T17:56:47.929" v="1957" actId="26606"/>
          <ac:spMkLst>
            <pc:docMk/>
            <pc:sldMk cId="3775175431" sldId="262"/>
            <ac:spMk id="106" creationId="{1C582B07-D0F0-4B6B-A5D9-D2F192CB3A4E}"/>
          </ac:spMkLst>
        </pc:spChg>
        <pc:spChg chg="add">
          <ac:chgData name="mrces10035@outlook.com" userId="3a661c0cb7aba454" providerId="LiveId" clId="{7237E9D1-13D9-4E8F-890E-BC0CC8D8DD6F}" dt="2023-07-05T17:56:47.929" v="1957" actId="26606"/>
          <ac:spMkLst>
            <pc:docMk/>
            <pc:sldMk cId="3775175431" sldId="262"/>
            <ac:spMk id="107" creationId="{DA1A4301-6FFC-4C82-A1FA-7634D8CAA8F5}"/>
          </ac:spMkLst>
        </pc:spChg>
        <pc:spChg chg="add">
          <ac:chgData name="mrces10035@outlook.com" userId="3a661c0cb7aba454" providerId="LiveId" clId="{7237E9D1-13D9-4E8F-890E-BC0CC8D8DD6F}" dt="2023-07-05T17:56:47.929" v="1957" actId="26606"/>
          <ac:spMkLst>
            <pc:docMk/>
            <pc:sldMk cId="3775175431" sldId="262"/>
            <ac:spMk id="109" creationId="{A890253F-325A-4AC7-AF5F-06FB890E8F0E}"/>
          </ac:spMkLst>
        </pc:spChg>
        <pc:grpChg chg="add del">
          <ac:chgData name="mrces10035@outlook.com" userId="3a661c0cb7aba454" providerId="LiveId" clId="{7237E9D1-13D9-4E8F-890E-BC0CC8D8DD6F}" dt="2023-07-05T17:56:47.929" v="1957" actId="26606"/>
          <ac:grpSpMkLst>
            <pc:docMk/>
            <pc:sldMk cId="3775175431" sldId="262"/>
            <ac:grpSpMk id="15" creationId="{8323DD1D-77DE-48B2-A0A0-6265801531E5}"/>
          </ac:grpSpMkLst>
        </pc:grpChg>
        <pc:grpChg chg="add del">
          <ac:chgData name="mrces10035@outlook.com" userId="3a661c0cb7aba454" providerId="LiveId" clId="{7237E9D1-13D9-4E8F-890E-BC0CC8D8DD6F}" dt="2023-07-05T17:56:36.861" v="1950" actId="26606"/>
          <ac:grpSpMkLst>
            <pc:docMk/>
            <pc:sldMk cId="3775175431" sldId="262"/>
            <ac:grpSpMk id="55" creationId="{8323DD1D-77DE-48B2-A0A0-6265801531E5}"/>
          </ac:grpSpMkLst>
        </pc:grpChg>
        <pc:grpChg chg="add del">
          <ac:chgData name="mrces10035@outlook.com" userId="3a661c0cb7aba454" providerId="LiveId" clId="{7237E9D1-13D9-4E8F-890E-BC0CC8D8DD6F}" dt="2023-07-05T17:56:38.259" v="1952" actId="26606"/>
          <ac:grpSpMkLst>
            <pc:docMk/>
            <pc:sldMk cId="3775175431" sldId="262"/>
            <ac:grpSpMk id="91" creationId="{8323DD1D-77DE-48B2-A0A0-6265801531E5}"/>
          </ac:grpSpMkLst>
        </pc:grpChg>
        <pc:grpChg chg="add del">
          <ac:chgData name="mrces10035@outlook.com" userId="3a661c0cb7aba454" providerId="LiveId" clId="{7237E9D1-13D9-4E8F-890E-BC0CC8D8DD6F}" dt="2023-07-05T17:56:45.710" v="1954" actId="26606"/>
          <ac:grpSpMkLst>
            <pc:docMk/>
            <pc:sldMk cId="3775175431" sldId="262"/>
            <ac:grpSpMk id="96" creationId="{8323DD1D-77DE-48B2-A0A0-6265801531E5}"/>
          </ac:grpSpMkLst>
        </pc:grpChg>
        <pc:grpChg chg="add del">
          <ac:chgData name="mrces10035@outlook.com" userId="3a661c0cb7aba454" providerId="LiveId" clId="{7237E9D1-13D9-4E8F-890E-BC0CC8D8DD6F}" dt="2023-07-05T17:56:47.923" v="1956" actId="26606"/>
          <ac:grpSpMkLst>
            <pc:docMk/>
            <pc:sldMk cId="3775175431" sldId="262"/>
            <ac:grpSpMk id="102" creationId="{8323DD1D-77DE-48B2-A0A0-6265801531E5}"/>
          </ac:grpSpMkLst>
        </pc:grpChg>
        <pc:grpChg chg="add">
          <ac:chgData name="mrces10035@outlook.com" userId="3a661c0cb7aba454" providerId="LiveId" clId="{7237E9D1-13D9-4E8F-890E-BC0CC8D8DD6F}" dt="2023-07-05T17:56:47.929" v="1957" actId="26606"/>
          <ac:grpSpMkLst>
            <pc:docMk/>
            <pc:sldMk cId="3775175431" sldId="262"/>
            <ac:grpSpMk id="108" creationId="{8323DD1D-77DE-48B2-A0A0-6265801531E5}"/>
          </ac:grpSpMkLst>
        </pc:grpChg>
        <pc:graphicFrameChg chg="add del mod">
          <ac:chgData name="mrces10035@outlook.com" userId="3a661c0cb7aba454" providerId="LiveId" clId="{7237E9D1-13D9-4E8F-890E-BC0CC8D8DD6F}" dt="2023-07-05T18:03:33.452" v="2098"/>
          <ac:graphicFrameMkLst>
            <pc:docMk/>
            <pc:sldMk cId="3775175431" sldId="262"/>
            <ac:graphicFrameMk id="4" creationId="{407EA24A-887C-6987-A643-3B32B0EE648E}"/>
          </ac:graphicFrameMkLst>
        </pc:graphicFrameChg>
        <pc:picChg chg="add mod">
          <ac:chgData name="mrces10035@outlook.com" userId="3a661c0cb7aba454" providerId="LiveId" clId="{7237E9D1-13D9-4E8F-890E-BC0CC8D8DD6F}" dt="2023-07-05T18:03:32.915" v="2097" actId="14100"/>
          <ac:picMkLst>
            <pc:docMk/>
            <pc:sldMk cId="3775175431" sldId="262"/>
            <ac:picMk id="5" creationId="{884E314F-6166-83B1-6994-9EBCD2974148}"/>
          </ac:picMkLst>
        </pc:picChg>
      </pc:sldChg>
      <pc:sldChg chg="addSp delSp modSp new mod modTransition">
        <pc:chgData name="mrces10035@outlook.com" userId="3a661c0cb7aba454" providerId="LiveId" clId="{7237E9D1-13D9-4E8F-890E-BC0CC8D8DD6F}" dt="2023-07-05T18:43:28.732" v="3970"/>
        <pc:sldMkLst>
          <pc:docMk/>
          <pc:sldMk cId="183786306" sldId="263"/>
        </pc:sldMkLst>
        <pc:spChg chg="mod">
          <ac:chgData name="mrces10035@outlook.com" userId="3a661c0cb7aba454" providerId="LiveId" clId="{7237E9D1-13D9-4E8F-890E-BC0CC8D8DD6F}" dt="2023-07-05T18:06:00.082" v="2190" actId="20577"/>
          <ac:spMkLst>
            <pc:docMk/>
            <pc:sldMk cId="183786306" sldId="263"/>
            <ac:spMk id="2" creationId="{0966EBAD-D6CB-60CE-AFAF-98BD2DCC8855}"/>
          </ac:spMkLst>
        </pc:spChg>
        <pc:spChg chg="del mod">
          <ac:chgData name="mrces10035@outlook.com" userId="3a661c0cb7aba454" providerId="LiveId" clId="{7237E9D1-13D9-4E8F-890E-BC0CC8D8DD6F}" dt="2023-07-05T18:10:44.983" v="2641" actId="26606"/>
          <ac:spMkLst>
            <pc:docMk/>
            <pc:sldMk cId="183786306" sldId="263"/>
            <ac:spMk id="3" creationId="{FB4CA237-AD6F-AB9D-AED8-22550CF530F3}"/>
          </ac:spMkLst>
        </pc:spChg>
        <pc:graphicFrameChg chg="add mod">
          <ac:chgData name="mrces10035@outlook.com" userId="3a661c0cb7aba454" providerId="LiveId" clId="{7237E9D1-13D9-4E8F-890E-BC0CC8D8DD6F}" dt="2023-07-05T18:14:15.999" v="2794" actId="12269"/>
          <ac:graphicFrameMkLst>
            <pc:docMk/>
            <pc:sldMk cId="183786306" sldId="263"/>
            <ac:graphicFrameMk id="5" creationId="{491DFDD3-DDF8-03FD-61B0-D1A038ACC31F}"/>
          </ac:graphicFrameMkLst>
        </pc:graphicFrameChg>
      </pc:sldChg>
      <pc:sldChg chg="addSp delSp modSp new mod modTransition setBg">
        <pc:chgData name="mrces10035@outlook.com" userId="3a661c0cb7aba454" providerId="LiveId" clId="{7237E9D1-13D9-4E8F-890E-BC0CC8D8DD6F}" dt="2023-07-05T18:39:45.265" v="3956"/>
        <pc:sldMkLst>
          <pc:docMk/>
          <pc:sldMk cId="1049677810" sldId="264"/>
        </pc:sldMkLst>
        <pc:spChg chg="mod">
          <ac:chgData name="mrces10035@outlook.com" userId="3a661c0cb7aba454" providerId="LiveId" clId="{7237E9D1-13D9-4E8F-890E-BC0CC8D8DD6F}" dt="2023-07-05T18:05:46.218" v="2167" actId="20577"/>
          <ac:spMkLst>
            <pc:docMk/>
            <pc:sldMk cId="1049677810" sldId="264"/>
            <ac:spMk id="2" creationId="{25357589-02AE-01F1-F717-4A6D8635A760}"/>
          </ac:spMkLst>
        </pc:spChg>
        <pc:spChg chg="del">
          <ac:chgData name="mrces10035@outlook.com" userId="3a661c0cb7aba454" providerId="LiveId" clId="{7237E9D1-13D9-4E8F-890E-BC0CC8D8DD6F}" dt="2023-07-05T18:05:31.214" v="2137"/>
          <ac:spMkLst>
            <pc:docMk/>
            <pc:sldMk cId="1049677810" sldId="264"/>
            <ac:spMk id="3" creationId="{D03E3BA8-2DDB-864E-D3B5-940130B688B2}"/>
          </ac:spMkLst>
        </pc:spChg>
        <pc:spChg chg="add">
          <ac:chgData name="mrces10035@outlook.com" userId="3a661c0cb7aba454" providerId="LiveId" clId="{7237E9D1-13D9-4E8F-890E-BC0CC8D8DD6F}" dt="2023-07-05T18:05:33.258" v="2138" actId="26606"/>
          <ac:spMkLst>
            <pc:docMk/>
            <pc:sldMk cId="1049677810" sldId="264"/>
            <ac:spMk id="9" creationId="{8E7E1993-6448-42F8-8FB3-76104F45B344}"/>
          </ac:spMkLst>
        </pc:spChg>
        <pc:spChg chg="add">
          <ac:chgData name="mrces10035@outlook.com" userId="3a661c0cb7aba454" providerId="LiveId" clId="{7237E9D1-13D9-4E8F-890E-BC0CC8D8DD6F}" dt="2023-07-05T18:05:33.258" v="2138" actId="26606"/>
          <ac:spMkLst>
            <pc:docMk/>
            <pc:sldMk cId="1049677810" sldId="264"/>
            <ac:spMk id="11" creationId="{5B62175A-9061-4508-B024-671E2C3C3AAD}"/>
          </ac:spMkLst>
        </pc:spChg>
        <pc:spChg chg="add">
          <ac:chgData name="mrces10035@outlook.com" userId="3a661c0cb7aba454" providerId="LiveId" clId="{7237E9D1-13D9-4E8F-890E-BC0CC8D8DD6F}" dt="2023-07-05T18:05:33.258" v="2138" actId="26606"/>
          <ac:spMkLst>
            <pc:docMk/>
            <pc:sldMk cId="1049677810" sldId="264"/>
            <ac:spMk id="13" creationId="{2391C84E-C2EA-44FC-A7D1-FAE3E2850552}"/>
          </ac:spMkLst>
        </pc:spChg>
        <pc:spChg chg="add">
          <ac:chgData name="mrces10035@outlook.com" userId="3a661c0cb7aba454" providerId="LiveId" clId="{7237E9D1-13D9-4E8F-890E-BC0CC8D8DD6F}" dt="2023-07-05T18:05:33.258" v="2138" actId="26606"/>
          <ac:spMkLst>
            <pc:docMk/>
            <pc:sldMk cId="1049677810" sldId="264"/>
            <ac:spMk id="46" creationId="{7D7F7755-C305-4B28-8A86-8EA8898124E3}"/>
          </ac:spMkLst>
        </pc:spChg>
        <pc:grpChg chg="add">
          <ac:chgData name="mrces10035@outlook.com" userId="3a661c0cb7aba454" providerId="LiveId" clId="{7237E9D1-13D9-4E8F-890E-BC0CC8D8DD6F}" dt="2023-07-05T18:05:33.258" v="2138" actId="26606"/>
          <ac:grpSpMkLst>
            <pc:docMk/>
            <pc:sldMk cId="1049677810" sldId="264"/>
            <ac:grpSpMk id="15" creationId="{47B3131A-B518-43E5-A896-E9D654A4863F}"/>
          </ac:grpSpMkLst>
        </pc:grpChg>
        <pc:graphicFrameChg chg="add mod">
          <ac:chgData name="mrces10035@outlook.com" userId="3a661c0cb7aba454" providerId="LiveId" clId="{7237E9D1-13D9-4E8F-890E-BC0CC8D8DD6F}" dt="2023-07-05T18:05:33.258" v="2138" actId="26606"/>
          <ac:graphicFrameMkLst>
            <pc:docMk/>
            <pc:sldMk cId="1049677810" sldId="264"/>
            <ac:graphicFrameMk id="4" creationId="{5A9745AA-14E8-CA65-47DD-76C143EF527C}"/>
          </ac:graphicFrameMkLst>
        </pc:graphicFrameChg>
      </pc:sldChg>
      <pc:sldChg chg="addSp delSp modSp new mod modTransition setBg">
        <pc:chgData name="mrces10035@outlook.com" userId="3a661c0cb7aba454" providerId="LiveId" clId="{7237E9D1-13D9-4E8F-890E-BC0CC8D8DD6F}" dt="2023-07-05T18:39:59.672" v="3958"/>
        <pc:sldMkLst>
          <pc:docMk/>
          <pc:sldMk cId="1193518389" sldId="265"/>
        </pc:sldMkLst>
        <pc:spChg chg="mod">
          <ac:chgData name="mrces10035@outlook.com" userId="3a661c0cb7aba454" providerId="LiveId" clId="{7237E9D1-13D9-4E8F-890E-BC0CC8D8DD6F}" dt="2023-07-05T18:25:21.106" v="3291" actId="20577"/>
          <ac:spMkLst>
            <pc:docMk/>
            <pc:sldMk cId="1193518389" sldId="265"/>
            <ac:spMk id="2" creationId="{04023DA6-0B44-7752-14B6-99CDAA823A26}"/>
          </ac:spMkLst>
        </pc:spChg>
        <pc:spChg chg="del">
          <ac:chgData name="mrces10035@outlook.com" userId="3a661c0cb7aba454" providerId="LiveId" clId="{7237E9D1-13D9-4E8F-890E-BC0CC8D8DD6F}" dt="2023-07-05T18:11:56.428" v="2643"/>
          <ac:spMkLst>
            <pc:docMk/>
            <pc:sldMk cId="1193518389" sldId="265"/>
            <ac:spMk id="3" creationId="{A724DFC2-4F38-3891-015C-DDC703051040}"/>
          </ac:spMkLst>
        </pc:spChg>
        <pc:spChg chg="add del">
          <ac:chgData name="mrces10035@outlook.com" userId="3a661c0cb7aba454" providerId="LiveId" clId="{7237E9D1-13D9-4E8F-890E-BC0CC8D8DD6F}" dt="2023-07-05T18:12:07.691" v="2645" actId="26606"/>
          <ac:spMkLst>
            <pc:docMk/>
            <pc:sldMk cId="1193518389" sldId="265"/>
            <ac:spMk id="9" creationId="{852816C4-2471-43EF-BF87-722CBC3A9C8B}"/>
          </ac:spMkLst>
        </pc:spChg>
        <pc:spChg chg="add del">
          <ac:chgData name="mrces10035@outlook.com" userId="3a661c0cb7aba454" providerId="LiveId" clId="{7237E9D1-13D9-4E8F-890E-BC0CC8D8DD6F}" dt="2023-07-05T18:12:07.691" v="2645" actId="26606"/>
          <ac:spMkLst>
            <pc:docMk/>
            <pc:sldMk cId="1193518389" sldId="265"/>
            <ac:spMk id="11" creationId="{F5CC3D12-B8AA-47C0-987C-85A8C8E820A2}"/>
          </ac:spMkLst>
        </pc:spChg>
        <pc:spChg chg="add del">
          <ac:chgData name="mrces10035@outlook.com" userId="3a661c0cb7aba454" providerId="LiveId" clId="{7237E9D1-13D9-4E8F-890E-BC0CC8D8DD6F}" dt="2023-07-05T18:12:07.691" v="2645" actId="26606"/>
          <ac:spMkLst>
            <pc:docMk/>
            <pc:sldMk cId="1193518389" sldId="265"/>
            <ac:spMk id="44" creationId="{2391C84E-C2EA-44FC-A7D1-FAE3E2850552}"/>
          </ac:spMkLst>
        </pc:spChg>
        <pc:spChg chg="add del">
          <ac:chgData name="mrces10035@outlook.com" userId="3a661c0cb7aba454" providerId="LiveId" clId="{7237E9D1-13D9-4E8F-890E-BC0CC8D8DD6F}" dt="2023-07-05T18:12:07.691" v="2645" actId="26606"/>
          <ac:spMkLst>
            <pc:docMk/>
            <pc:sldMk cId="1193518389" sldId="265"/>
            <ac:spMk id="46" creationId="{334F573F-FF6A-4EB8-9C66-3D0CBF311847}"/>
          </ac:spMkLst>
        </pc:spChg>
        <pc:spChg chg="add">
          <ac:chgData name="mrces10035@outlook.com" userId="3a661c0cb7aba454" providerId="LiveId" clId="{7237E9D1-13D9-4E8F-890E-BC0CC8D8DD6F}" dt="2023-07-05T18:12:07.704" v="2646" actId="26606"/>
          <ac:spMkLst>
            <pc:docMk/>
            <pc:sldMk cId="1193518389" sldId="265"/>
            <ac:spMk id="48" creationId="{8E7E1993-6448-42F8-8FB3-76104F45B344}"/>
          </ac:spMkLst>
        </pc:spChg>
        <pc:spChg chg="add">
          <ac:chgData name="mrces10035@outlook.com" userId="3a661c0cb7aba454" providerId="LiveId" clId="{7237E9D1-13D9-4E8F-890E-BC0CC8D8DD6F}" dt="2023-07-05T18:12:07.704" v="2646" actId="26606"/>
          <ac:spMkLst>
            <pc:docMk/>
            <pc:sldMk cId="1193518389" sldId="265"/>
            <ac:spMk id="49" creationId="{5B62175A-9061-4508-B024-671E2C3C3AAD}"/>
          </ac:spMkLst>
        </pc:spChg>
        <pc:spChg chg="add">
          <ac:chgData name="mrces10035@outlook.com" userId="3a661c0cb7aba454" providerId="LiveId" clId="{7237E9D1-13D9-4E8F-890E-BC0CC8D8DD6F}" dt="2023-07-05T18:12:07.704" v="2646" actId="26606"/>
          <ac:spMkLst>
            <pc:docMk/>
            <pc:sldMk cId="1193518389" sldId="265"/>
            <ac:spMk id="50" creationId="{2391C84E-C2EA-44FC-A7D1-FAE3E2850552}"/>
          </ac:spMkLst>
        </pc:spChg>
        <pc:spChg chg="add">
          <ac:chgData name="mrces10035@outlook.com" userId="3a661c0cb7aba454" providerId="LiveId" clId="{7237E9D1-13D9-4E8F-890E-BC0CC8D8DD6F}" dt="2023-07-05T18:12:07.704" v="2646" actId="26606"/>
          <ac:spMkLst>
            <pc:docMk/>
            <pc:sldMk cId="1193518389" sldId="265"/>
            <ac:spMk id="52" creationId="{7D7F7755-C305-4B28-8A86-8EA8898124E3}"/>
          </ac:spMkLst>
        </pc:spChg>
        <pc:grpChg chg="add del">
          <ac:chgData name="mrces10035@outlook.com" userId="3a661c0cb7aba454" providerId="LiveId" clId="{7237E9D1-13D9-4E8F-890E-BC0CC8D8DD6F}" dt="2023-07-05T18:12:07.691" v="2645" actId="26606"/>
          <ac:grpSpMkLst>
            <pc:docMk/>
            <pc:sldMk cId="1193518389" sldId="265"/>
            <ac:grpSpMk id="13" creationId="{47B3131A-B518-43E5-A896-E9D654A4863F}"/>
          </ac:grpSpMkLst>
        </pc:grpChg>
        <pc:grpChg chg="add">
          <ac:chgData name="mrces10035@outlook.com" userId="3a661c0cb7aba454" providerId="LiveId" clId="{7237E9D1-13D9-4E8F-890E-BC0CC8D8DD6F}" dt="2023-07-05T18:12:07.704" v="2646" actId="26606"/>
          <ac:grpSpMkLst>
            <pc:docMk/>
            <pc:sldMk cId="1193518389" sldId="265"/>
            <ac:grpSpMk id="15" creationId="{47B3131A-B518-43E5-A896-E9D654A4863F}"/>
          </ac:grpSpMkLst>
        </pc:grpChg>
        <pc:graphicFrameChg chg="add mod">
          <ac:chgData name="mrces10035@outlook.com" userId="3a661c0cb7aba454" providerId="LiveId" clId="{7237E9D1-13D9-4E8F-890E-BC0CC8D8DD6F}" dt="2023-07-05T18:12:07.704" v="2646" actId="26606"/>
          <ac:graphicFrameMkLst>
            <pc:docMk/>
            <pc:sldMk cId="1193518389" sldId="265"/>
            <ac:graphicFrameMk id="4" creationId="{FB101953-8D64-926E-4F51-9FC42EB04814}"/>
          </ac:graphicFrameMkLst>
        </pc:graphicFrameChg>
      </pc:sldChg>
      <pc:sldChg chg="addSp delSp modSp new mod modTransition setBg">
        <pc:chgData name="mrces10035@outlook.com" userId="3a661c0cb7aba454" providerId="LiveId" clId="{7237E9D1-13D9-4E8F-890E-BC0CC8D8DD6F}" dt="2023-07-05T18:43:53.327" v="3971"/>
        <pc:sldMkLst>
          <pc:docMk/>
          <pc:sldMk cId="3684605432" sldId="266"/>
        </pc:sldMkLst>
        <pc:spChg chg="mod">
          <ac:chgData name="mrces10035@outlook.com" userId="3a661c0cb7aba454" providerId="LiveId" clId="{7237E9D1-13D9-4E8F-890E-BC0CC8D8DD6F}" dt="2023-07-05T18:18:56.099" v="2962" actId="20577"/>
          <ac:spMkLst>
            <pc:docMk/>
            <pc:sldMk cId="3684605432" sldId="266"/>
            <ac:spMk id="2" creationId="{F551016A-8515-1D94-2EA3-7D39599AE1FB}"/>
          </ac:spMkLst>
        </pc:spChg>
        <pc:spChg chg="del">
          <ac:chgData name="mrces10035@outlook.com" userId="3a661c0cb7aba454" providerId="LiveId" clId="{7237E9D1-13D9-4E8F-890E-BC0CC8D8DD6F}" dt="2023-07-05T18:16:50.195" v="2796"/>
          <ac:spMkLst>
            <pc:docMk/>
            <pc:sldMk cId="3684605432" sldId="266"/>
            <ac:spMk id="3" creationId="{B7D8FB14-D8CB-C064-1236-15C0BB716E62}"/>
          </ac:spMkLst>
        </pc:spChg>
        <pc:spChg chg="add del">
          <ac:chgData name="mrces10035@outlook.com" userId="3a661c0cb7aba454" providerId="LiveId" clId="{7237E9D1-13D9-4E8F-890E-BC0CC8D8DD6F}" dt="2023-07-05T18:18:35.291" v="2950" actId="26606"/>
          <ac:spMkLst>
            <pc:docMk/>
            <pc:sldMk cId="3684605432" sldId="266"/>
            <ac:spMk id="9" creationId="{F90ED5AF-C3B1-448C-807B-3EF9CA3C5D47}"/>
          </ac:spMkLst>
        </pc:spChg>
        <pc:spChg chg="add del">
          <ac:chgData name="mrces10035@outlook.com" userId="3a661c0cb7aba454" providerId="LiveId" clId="{7237E9D1-13D9-4E8F-890E-BC0CC8D8DD6F}" dt="2023-07-05T18:18:35.291" v="2950" actId="26606"/>
          <ac:spMkLst>
            <pc:docMk/>
            <pc:sldMk cId="3684605432" sldId="266"/>
            <ac:spMk id="11" creationId="{CC35D483-C4DA-42C5-8937-71D8A84EEEE3}"/>
          </ac:spMkLst>
        </pc:spChg>
        <pc:spChg chg="add del">
          <ac:chgData name="mrces10035@outlook.com" userId="3a661c0cb7aba454" providerId="LiveId" clId="{7237E9D1-13D9-4E8F-890E-BC0CC8D8DD6F}" dt="2023-07-05T18:18:35.291" v="2950" actId="26606"/>
          <ac:spMkLst>
            <pc:docMk/>
            <pc:sldMk cId="3684605432" sldId="266"/>
            <ac:spMk id="13" creationId="{2391C84E-C2EA-44FC-A7D1-FAE3E2850552}"/>
          </ac:spMkLst>
        </pc:spChg>
        <pc:spChg chg="add del">
          <ac:chgData name="mrces10035@outlook.com" userId="3a661c0cb7aba454" providerId="LiveId" clId="{7237E9D1-13D9-4E8F-890E-BC0CC8D8DD6F}" dt="2023-07-05T18:18:35.291" v="2950" actId="26606"/>
          <ac:spMkLst>
            <pc:docMk/>
            <pc:sldMk cId="3684605432" sldId="266"/>
            <ac:spMk id="46" creationId="{49899FC6-C788-4299-B950-11585E3B67A1}"/>
          </ac:spMkLst>
        </pc:spChg>
        <pc:spChg chg="add">
          <ac:chgData name="mrces10035@outlook.com" userId="3a661c0cb7aba454" providerId="LiveId" clId="{7237E9D1-13D9-4E8F-890E-BC0CC8D8DD6F}" dt="2023-07-05T18:18:35.291" v="2950" actId="26606"/>
          <ac:spMkLst>
            <pc:docMk/>
            <pc:sldMk cId="3684605432" sldId="266"/>
            <ac:spMk id="51" creationId="{8E7E1993-6448-42F8-8FB3-76104F45B344}"/>
          </ac:spMkLst>
        </pc:spChg>
        <pc:spChg chg="add">
          <ac:chgData name="mrces10035@outlook.com" userId="3a661c0cb7aba454" providerId="LiveId" clId="{7237E9D1-13D9-4E8F-890E-BC0CC8D8DD6F}" dt="2023-07-05T18:18:35.291" v="2950" actId="26606"/>
          <ac:spMkLst>
            <pc:docMk/>
            <pc:sldMk cId="3684605432" sldId="266"/>
            <ac:spMk id="53" creationId="{C0CB7D2E-C7F8-43A5-99C4-1D761C49BD79}"/>
          </ac:spMkLst>
        </pc:spChg>
        <pc:spChg chg="add">
          <ac:chgData name="mrces10035@outlook.com" userId="3a661c0cb7aba454" providerId="LiveId" clId="{7237E9D1-13D9-4E8F-890E-BC0CC8D8DD6F}" dt="2023-07-05T18:18:35.291" v="2950" actId="26606"/>
          <ac:spMkLst>
            <pc:docMk/>
            <pc:sldMk cId="3684605432" sldId="266"/>
            <ac:spMk id="55" creationId="{2391C84E-C2EA-44FC-A7D1-FAE3E2850552}"/>
          </ac:spMkLst>
        </pc:spChg>
        <pc:spChg chg="add">
          <ac:chgData name="mrces10035@outlook.com" userId="3a661c0cb7aba454" providerId="LiveId" clId="{7237E9D1-13D9-4E8F-890E-BC0CC8D8DD6F}" dt="2023-07-05T18:18:35.291" v="2950" actId="26606"/>
          <ac:spMkLst>
            <pc:docMk/>
            <pc:sldMk cId="3684605432" sldId="266"/>
            <ac:spMk id="88" creationId="{A21FD571-42E4-4432-8E86-148D0A97D63E}"/>
          </ac:spMkLst>
        </pc:spChg>
        <pc:grpChg chg="add del">
          <ac:chgData name="mrces10035@outlook.com" userId="3a661c0cb7aba454" providerId="LiveId" clId="{7237E9D1-13D9-4E8F-890E-BC0CC8D8DD6F}" dt="2023-07-05T18:18:35.291" v="2950" actId="26606"/>
          <ac:grpSpMkLst>
            <pc:docMk/>
            <pc:sldMk cId="3684605432" sldId="266"/>
            <ac:grpSpMk id="15" creationId="{47B3131A-B518-43E5-A896-E9D654A4863F}"/>
          </ac:grpSpMkLst>
        </pc:grpChg>
        <pc:grpChg chg="add">
          <ac:chgData name="mrces10035@outlook.com" userId="3a661c0cb7aba454" providerId="LiveId" clId="{7237E9D1-13D9-4E8F-890E-BC0CC8D8DD6F}" dt="2023-07-05T18:18:35.291" v="2950" actId="26606"/>
          <ac:grpSpMkLst>
            <pc:docMk/>
            <pc:sldMk cId="3684605432" sldId="266"/>
            <ac:grpSpMk id="57" creationId="{47B3131A-B518-43E5-A896-E9D654A4863F}"/>
          </ac:grpSpMkLst>
        </pc:grpChg>
        <pc:graphicFrameChg chg="add mod">
          <ac:chgData name="mrces10035@outlook.com" userId="3a661c0cb7aba454" providerId="LiveId" clId="{7237E9D1-13D9-4E8F-890E-BC0CC8D8DD6F}" dt="2023-07-05T18:18:35.291" v="2950" actId="26606"/>
          <ac:graphicFrameMkLst>
            <pc:docMk/>
            <pc:sldMk cId="3684605432" sldId="266"/>
            <ac:graphicFrameMk id="4" creationId="{7BEC53C9-CC1C-BB97-CE75-DFEC0F417E15}"/>
          </ac:graphicFrameMkLst>
        </pc:graphicFrameChg>
      </pc:sldChg>
      <pc:sldChg chg="addSp delSp modSp new mod modTransition setBg">
        <pc:chgData name="mrces10035@outlook.com" userId="3a661c0cb7aba454" providerId="LiveId" clId="{7237E9D1-13D9-4E8F-890E-BC0CC8D8DD6F}" dt="2023-07-05T18:40:27.422" v="3961"/>
        <pc:sldMkLst>
          <pc:docMk/>
          <pc:sldMk cId="3503224036" sldId="267"/>
        </pc:sldMkLst>
        <pc:spChg chg="mod">
          <ac:chgData name="mrces10035@outlook.com" userId="3a661c0cb7aba454" providerId="LiveId" clId="{7237E9D1-13D9-4E8F-890E-BC0CC8D8DD6F}" dt="2023-07-05T18:20:30.858" v="2991" actId="20577"/>
          <ac:spMkLst>
            <pc:docMk/>
            <pc:sldMk cId="3503224036" sldId="267"/>
            <ac:spMk id="2" creationId="{9E7B7AFC-889A-0844-A944-B53AAF11F61E}"/>
          </ac:spMkLst>
        </pc:spChg>
        <pc:spChg chg="add del">
          <ac:chgData name="mrces10035@outlook.com" userId="3a661c0cb7aba454" providerId="LiveId" clId="{7237E9D1-13D9-4E8F-890E-BC0CC8D8DD6F}" dt="2023-07-05T18:20:10.533" v="2967"/>
          <ac:spMkLst>
            <pc:docMk/>
            <pc:sldMk cId="3503224036" sldId="267"/>
            <ac:spMk id="3" creationId="{3D87D71C-4EA8-3AF4-94E5-7BF9A57E9E37}"/>
          </ac:spMkLst>
        </pc:spChg>
        <pc:spChg chg="add">
          <ac:chgData name="mrces10035@outlook.com" userId="3a661c0cb7aba454" providerId="LiveId" clId="{7237E9D1-13D9-4E8F-890E-BC0CC8D8DD6F}" dt="2023-07-05T18:20:16.834" v="2968" actId="26606"/>
          <ac:spMkLst>
            <pc:docMk/>
            <pc:sldMk cId="3503224036" sldId="267"/>
            <ac:spMk id="10" creationId="{8E7E1993-6448-42F8-8FB3-76104F45B344}"/>
          </ac:spMkLst>
        </pc:spChg>
        <pc:spChg chg="add">
          <ac:chgData name="mrces10035@outlook.com" userId="3a661c0cb7aba454" providerId="LiveId" clId="{7237E9D1-13D9-4E8F-890E-BC0CC8D8DD6F}" dt="2023-07-05T18:20:16.834" v="2968" actId="26606"/>
          <ac:spMkLst>
            <pc:docMk/>
            <pc:sldMk cId="3503224036" sldId="267"/>
            <ac:spMk id="12" creationId="{5B62175A-9061-4508-B024-671E2C3C3AAD}"/>
          </ac:spMkLst>
        </pc:spChg>
        <pc:spChg chg="add">
          <ac:chgData name="mrces10035@outlook.com" userId="3a661c0cb7aba454" providerId="LiveId" clId="{7237E9D1-13D9-4E8F-890E-BC0CC8D8DD6F}" dt="2023-07-05T18:20:16.834" v="2968" actId="26606"/>
          <ac:spMkLst>
            <pc:docMk/>
            <pc:sldMk cId="3503224036" sldId="267"/>
            <ac:spMk id="14" creationId="{2391C84E-C2EA-44FC-A7D1-FAE3E2850552}"/>
          </ac:spMkLst>
        </pc:spChg>
        <pc:spChg chg="add">
          <ac:chgData name="mrces10035@outlook.com" userId="3a661c0cb7aba454" providerId="LiveId" clId="{7237E9D1-13D9-4E8F-890E-BC0CC8D8DD6F}" dt="2023-07-05T18:20:16.834" v="2968" actId="26606"/>
          <ac:spMkLst>
            <pc:docMk/>
            <pc:sldMk cId="3503224036" sldId="267"/>
            <ac:spMk id="47" creationId="{7D7F7755-C305-4B28-8A86-8EA8898124E3}"/>
          </ac:spMkLst>
        </pc:spChg>
        <pc:grpChg chg="add">
          <ac:chgData name="mrces10035@outlook.com" userId="3a661c0cb7aba454" providerId="LiveId" clId="{7237E9D1-13D9-4E8F-890E-BC0CC8D8DD6F}" dt="2023-07-05T18:20:16.834" v="2968" actId="26606"/>
          <ac:grpSpMkLst>
            <pc:docMk/>
            <pc:sldMk cId="3503224036" sldId="267"/>
            <ac:grpSpMk id="16" creationId="{47B3131A-B518-43E5-A896-E9D654A4863F}"/>
          </ac:grpSpMkLst>
        </pc:grpChg>
        <pc:graphicFrameChg chg="add mod">
          <ac:chgData name="mrces10035@outlook.com" userId="3a661c0cb7aba454" providerId="LiveId" clId="{7237E9D1-13D9-4E8F-890E-BC0CC8D8DD6F}" dt="2023-07-05T18:20:06.232" v="2966"/>
          <ac:graphicFrameMkLst>
            <pc:docMk/>
            <pc:sldMk cId="3503224036" sldId="267"/>
            <ac:graphicFrameMk id="4" creationId="{F027D6EC-3EFB-4F6F-8231-682D271F758D}"/>
          </ac:graphicFrameMkLst>
        </pc:graphicFrameChg>
        <pc:graphicFrameChg chg="add mod">
          <ac:chgData name="mrces10035@outlook.com" userId="3a661c0cb7aba454" providerId="LiveId" clId="{7237E9D1-13D9-4E8F-890E-BC0CC8D8DD6F}" dt="2023-07-05T18:20:16.834" v="2968" actId="26606"/>
          <ac:graphicFrameMkLst>
            <pc:docMk/>
            <pc:sldMk cId="3503224036" sldId="267"/>
            <ac:graphicFrameMk id="5" creationId="{F027D6EC-3EFB-4F6F-8231-682D271F758D}"/>
          </ac:graphicFrameMkLst>
        </pc:graphicFrameChg>
      </pc:sldChg>
      <pc:sldChg chg="addSp delSp modSp new mod modTransition setBg">
        <pc:chgData name="mrces10035@outlook.com" userId="3a661c0cb7aba454" providerId="LiveId" clId="{7237E9D1-13D9-4E8F-890E-BC0CC8D8DD6F}" dt="2023-07-05T18:48:05.900" v="4082" actId="20577"/>
        <pc:sldMkLst>
          <pc:docMk/>
          <pc:sldMk cId="2066430632" sldId="268"/>
        </pc:sldMkLst>
        <pc:spChg chg="mod">
          <ac:chgData name="mrces10035@outlook.com" userId="3a661c0cb7aba454" providerId="LiveId" clId="{7237E9D1-13D9-4E8F-890E-BC0CC8D8DD6F}" dt="2023-07-05T18:24:49.033" v="3290" actId="26606"/>
          <ac:spMkLst>
            <pc:docMk/>
            <pc:sldMk cId="2066430632" sldId="268"/>
            <ac:spMk id="2" creationId="{2E37622C-36EB-0DB2-91A1-88835B08DEFA}"/>
          </ac:spMkLst>
        </pc:spChg>
        <pc:spChg chg="del mod">
          <ac:chgData name="mrces10035@outlook.com" userId="3a661c0cb7aba454" providerId="LiveId" clId="{7237E9D1-13D9-4E8F-890E-BC0CC8D8DD6F}" dt="2023-07-05T18:23:32.140" v="3247" actId="26606"/>
          <ac:spMkLst>
            <pc:docMk/>
            <pc:sldMk cId="2066430632" sldId="268"/>
            <ac:spMk id="3" creationId="{61C4C5F2-433C-D109-2469-FF65B72D05B3}"/>
          </ac:spMkLst>
        </pc:spChg>
        <pc:spChg chg="add del">
          <ac:chgData name="mrces10035@outlook.com" userId="3a661c0cb7aba454" providerId="LiveId" clId="{7237E9D1-13D9-4E8F-890E-BC0CC8D8DD6F}" dt="2023-07-05T18:24:49.033" v="3290" actId="26606"/>
          <ac:spMkLst>
            <pc:docMk/>
            <pc:sldMk cId="2066430632" sldId="268"/>
            <ac:spMk id="9" creationId="{8E7E1993-6448-42F8-8FB3-76104F45B344}"/>
          </ac:spMkLst>
        </pc:spChg>
        <pc:spChg chg="add del">
          <ac:chgData name="mrces10035@outlook.com" userId="3a661c0cb7aba454" providerId="LiveId" clId="{7237E9D1-13D9-4E8F-890E-BC0CC8D8DD6F}" dt="2023-07-05T18:24:49.033" v="3290" actId="26606"/>
          <ac:spMkLst>
            <pc:docMk/>
            <pc:sldMk cId="2066430632" sldId="268"/>
            <ac:spMk id="11" creationId="{5B62175A-9061-4508-B024-671E2C3C3AAD}"/>
          </ac:spMkLst>
        </pc:spChg>
        <pc:spChg chg="add del">
          <ac:chgData name="mrces10035@outlook.com" userId="3a661c0cb7aba454" providerId="LiveId" clId="{7237E9D1-13D9-4E8F-890E-BC0CC8D8DD6F}" dt="2023-07-05T18:24:49.033" v="3290" actId="26606"/>
          <ac:spMkLst>
            <pc:docMk/>
            <pc:sldMk cId="2066430632" sldId="268"/>
            <ac:spMk id="13" creationId="{2391C84E-C2EA-44FC-A7D1-FAE3E2850552}"/>
          </ac:spMkLst>
        </pc:spChg>
        <pc:spChg chg="add del">
          <ac:chgData name="mrces10035@outlook.com" userId="3a661c0cb7aba454" providerId="LiveId" clId="{7237E9D1-13D9-4E8F-890E-BC0CC8D8DD6F}" dt="2023-07-05T18:24:49.033" v="3290" actId="26606"/>
          <ac:spMkLst>
            <pc:docMk/>
            <pc:sldMk cId="2066430632" sldId="268"/>
            <ac:spMk id="46" creationId="{7D7F7755-C305-4B28-8A86-8EA8898124E3}"/>
          </ac:spMkLst>
        </pc:spChg>
        <pc:spChg chg="add">
          <ac:chgData name="mrces10035@outlook.com" userId="3a661c0cb7aba454" providerId="LiveId" clId="{7237E9D1-13D9-4E8F-890E-BC0CC8D8DD6F}" dt="2023-07-05T18:24:49.033" v="3290" actId="26606"/>
          <ac:spMkLst>
            <pc:docMk/>
            <pc:sldMk cId="2066430632" sldId="268"/>
            <ac:spMk id="48" creationId="{8E7E1993-6448-42F8-8FB3-76104F45B344}"/>
          </ac:spMkLst>
        </pc:spChg>
        <pc:spChg chg="add">
          <ac:chgData name="mrces10035@outlook.com" userId="3a661c0cb7aba454" providerId="LiveId" clId="{7237E9D1-13D9-4E8F-890E-BC0CC8D8DD6F}" dt="2023-07-05T18:24:49.033" v="3290" actId="26606"/>
          <ac:spMkLst>
            <pc:docMk/>
            <pc:sldMk cId="2066430632" sldId="268"/>
            <ac:spMk id="49" creationId="{942B1D20-D329-4285-AED2-DABDCE9020B6}"/>
          </ac:spMkLst>
        </pc:spChg>
        <pc:spChg chg="add">
          <ac:chgData name="mrces10035@outlook.com" userId="3a661c0cb7aba454" providerId="LiveId" clId="{7237E9D1-13D9-4E8F-890E-BC0CC8D8DD6F}" dt="2023-07-05T18:24:49.033" v="3290" actId="26606"/>
          <ac:spMkLst>
            <pc:docMk/>
            <pc:sldMk cId="2066430632" sldId="268"/>
            <ac:spMk id="50" creationId="{B9016B79-9C59-4CEA-A85C-3E4C8877BA6F}"/>
          </ac:spMkLst>
        </pc:spChg>
        <pc:spChg chg="add del">
          <ac:chgData name="mrces10035@outlook.com" userId="3a661c0cb7aba454" providerId="LiveId" clId="{7237E9D1-13D9-4E8F-890E-BC0CC8D8DD6F}" dt="2023-07-05T18:24:32.566" v="3287" actId="26606"/>
          <ac:spMkLst>
            <pc:docMk/>
            <pc:sldMk cId="2066430632" sldId="268"/>
            <ac:spMk id="51" creationId="{8E7E1993-6448-42F8-8FB3-76104F45B344}"/>
          </ac:spMkLst>
        </pc:spChg>
        <pc:spChg chg="add">
          <ac:chgData name="mrces10035@outlook.com" userId="3a661c0cb7aba454" providerId="LiveId" clId="{7237E9D1-13D9-4E8F-890E-BC0CC8D8DD6F}" dt="2023-07-05T18:24:49.033" v="3290" actId="26606"/>
          <ac:spMkLst>
            <pc:docMk/>
            <pc:sldMk cId="2066430632" sldId="268"/>
            <ac:spMk id="52" creationId="{2391C84E-C2EA-44FC-A7D1-FAE3E2850552}"/>
          </ac:spMkLst>
        </pc:spChg>
        <pc:spChg chg="add del">
          <ac:chgData name="mrces10035@outlook.com" userId="3a661c0cb7aba454" providerId="LiveId" clId="{7237E9D1-13D9-4E8F-890E-BC0CC8D8DD6F}" dt="2023-07-05T18:24:32.566" v="3287" actId="26606"/>
          <ac:spMkLst>
            <pc:docMk/>
            <pc:sldMk cId="2066430632" sldId="268"/>
            <ac:spMk id="53" creationId="{942B1D20-D329-4285-AED2-DABDCE9020B6}"/>
          </ac:spMkLst>
        </pc:spChg>
        <pc:spChg chg="add del">
          <ac:chgData name="mrces10035@outlook.com" userId="3a661c0cb7aba454" providerId="LiveId" clId="{7237E9D1-13D9-4E8F-890E-BC0CC8D8DD6F}" dt="2023-07-05T18:24:32.566" v="3287" actId="26606"/>
          <ac:spMkLst>
            <pc:docMk/>
            <pc:sldMk cId="2066430632" sldId="268"/>
            <ac:spMk id="55" creationId="{B9016B79-9C59-4CEA-A85C-3E4C8877BA6F}"/>
          </ac:spMkLst>
        </pc:spChg>
        <pc:spChg chg="add del">
          <ac:chgData name="mrces10035@outlook.com" userId="3a661c0cb7aba454" providerId="LiveId" clId="{7237E9D1-13D9-4E8F-890E-BC0CC8D8DD6F}" dt="2023-07-05T18:24:32.566" v="3287" actId="26606"/>
          <ac:spMkLst>
            <pc:docMk/>
            <pc:sldMk cId="2066430632" sldId="268"/>
            <ac:spMk id="57" creationId="{2391C84E-C2EA-44FC-A7D1-FAE3E2850552}"/>
          </ac:spMkLst>
        </pc:spChg>
        <pc:spChg chg="add del">
          <ac:chgData name="mrces10035@outlook.com" userId="3a661c0cb7aba454" providerId="LiveId" clId="{7237E9D1-13D9-4E8F-890E-BC0CC8D8DD6F}" dt="2023-07-05T18:24:40.907" v="3289" actId="26606"/>
          <ac:spMkLst>
            <pc:docMk/>
            <pc:sldMk cId="2066430632" sldId="268"/>
            <ac:spMk id="86" creationId="{2391C84E-C2EA-44FC-A7D1-FAE3E2850552}"/>
          </ac:spMkLst>
        </pc:spChg>
        <pc:spChg chg="add del">
          <ac:chgData name="mrces10035@outlook.com" userId="3a661c0cb7aba454" providerId="LiveId" clId="{7237E9D1-13D9-4E8F-890E-BC0CC8D8DD6F}" dt="2023-07-05T18:24:40.907" v="3289" actId="26606"/>
          <ac:spMkLst>
            <pc:docMk/>
            <pc:sldMk cId="2066430632" sldId="268"/>
            <ac:spMk id="88" creationId="{334F573F-FF6A-4EB8-9C66-3D0CBF311847}"/>
          </ac:spMkLst>
        </pc:spChg>
        <pc:spChg chg="add">
          <ac:chgData name="mrces10035@outlook.com" userId="3a661c0cb7aba454" providerId="LiveId" clId="{7237E9D1-13D9-4E8F-890E-BC0CC8D8DD6F}" dt="2023-07-05T18:24:49.033" v="3290" actId="26606"/>
          <ac:spMkLst>
            <pc:docMk/>
            <pc:sldMk cId="2066430632" sldId="268"/>
            <ac:spMk id="89" creationId="{6B91DA8E-00B5-4214-AFE5-535E47051D31}"/>
          </ac:spMkLst>
        </pc:spChg>
        <pc:spChg chg="add del">
          <ac:chgData name="mrces10035@outlook.com" userId="3a661c0cb7aba454" providerId="LiveId" clId="{7237E9D1-13D9-4E8F-890E-BC0CC8D8DD6F}" dt="2023-07-05T18:24:32.566" v="3287" actId="26606"/>
          <ac:spMkLst>
            <pc:docMk/>
            <pc:sldMk cId="2066430632" sldId="268"/>
            <ac:spMk id="90" creationId="{6B91DA8E-00B5-4214-AFE5-535E47051D31}"/>
          </ac:spMkLst>
        </pc:spChg>
        <pc:spChg chg="add del">
          <ac:chgData name="mrces10035@outlook.com" userId="3a661c0cb7aba454" providerId="LiveId" clId="{7237E9D1-13D9-4E8F-890E-BC0CC8D8DD6F}" dt="2023-07-05T18:24:40.907" v="3289" actId="26606"/>
          <ac:spMkLst>
            <pc:docMk/>
            <pc:sldMk cId="2066430632" sldId="268"/>
            <ac:spMk id="92" creationId="{852816C4-2471-43EF-BF87-722CBC3A9C8B}"/>
          </ac:spMkLst>
        </pc:spChg>
        <pc:spChg chg="add del">
          <ac:chgData name="mrces10035@outlook.com" userId="3a661c0cb7aba454" providerId="LiveId" clId="{7237E9D1-13D9-4E8F-890E-BC0CC8D8DD6F}" dt="2023-07-05T18:24:40.907" v="3289" actId="26606"/>
          <ac:spMkLst>
            <pc:docMk/>
            <pc:sldMk cId="2066430632" sldId="268"/>
            <ac:spMk id="93" creationId="{F5CC3D12-B8AA-47C0-987C-85A8C8E820A2}"/>
          </ac:spMkLst>
        </pc:spChg>
        <pc:grpChg chg="add del">
          <ac:chgData name="mrces10035@outlook.com" userId="3a661c0cb7aba454" providerId="LiveId" clId="{7237E9D1-13D9-4E8F-890E-BC0CC8D8DD6F}" dt="2023-07-05T18:24:49.033" v="3290" actId="26606"/>
          <ac:grpSpMkLst>
            <pc:docMk/>
            <pc:sldMk cId="2066430632" sldId="268"/>
            <ac:grpSpMk id="15" creationId="{47B3131A-B518-43E5-A896-E9D654A4863F}"/>
          </ac:grpSpMkLst>
        </pc:grpChg>
        <pc:grpChg chg="add">
          <ac:chgData name="mrces10035@outlook.com" userId="3a661c0cb7aba454" providerId="LiveId" clId="{7237E9D1-13D9-4E8F-890E-BC0CC8D8DD6F}" dt="2023-07-05T18:24:49.033" v="3290" actId="26606"/>
          <ac:grpSpMkLst>
            <pc:docMk/>
            <pc:sldMk cId="2066430632" sldId="268"/>
            <ac:grpSpMk id="54" creationId="{47B3131A-B518-43E5-A896-E9D654A4863F}"/>
          </ac:grpSpMkLst>
        </pc:grpChg>
        <pc:grpChg chg="add del">
          <ac:chgData name="mrces10035@outlook.com" userId="3a661c0cb7aba454" providerId="LiveId" clId="{7237E9D1-13D9-4E8F-890E-BC0CC8D8DD6F}" dt="2023-07-05T18:24:32.566" v="3287" actId="26606"/>
          <ac:grpSpMkLst>
            <pc:docMk/>
            <pc:sldMk cId="2066430632" sldId="268"/>
            <ac:grpSpMk id="59" creationId="{47B3131A-B518-43E5-A896-E9D654A4863F}"/>
          </ac:grpSpMkLst>
        </pc:grpChg>
        <pc:grpChg chg="add del">
          <ac:chgData name="mrces10035@outlook.com" userId="3a661c0cb7aba454" providerId="LiveId" clId="{7237E9D1-13D9-4E8F-890E-BC0CC8D8DD6F}" dt="2023-07-05T18:24:40.907" v="3289" actId="26606"/>
          <ac:grpSpMkLst>
            <pc:docMk/>
            <pc:sldMk cId="2066430632" sldId="268"/>
            <ac:grpSpMk id="94" creationId="{47B3131A-B518-43E5-A896-E9D654A4863F}"/>
          </ac:grpSpMkLst>
        </pc:grpChg>
        <pc:graphicFrameChg chg="add mod modGraphic">
          <ac:chgData name="mrces10035@outlook.com" userId="3a661c0cb7aba454" providerId="LiveId" clId="{7237E9D1-13D9-4E8F-890E-BC0CC8D8DD6F}" dt="2023-07-05T18:48:05.900" v="4082" actId="20577"/>
          <ac:graphicFrameMkLst>
            <pc:docMk/>
            <pc:sldMk cId="2066430632" sldId="268"/>
            <ac:graphicFrameMk id="5" creationId="{AB25CAAE-F0D1-4971-1FFB-2267DC11C038}"/>
          </ac:graphicFrameMkLst>
        </pc:graphicFrameChg>
      </pc:sldChg>
      <pc:sldChg chg="addSp delSp modSp new mod modTransition">
        <pc:chgData name="mrces10035@outlook.com" userId="3a661c0cb7aba454" providerId="LiveId" clId="{7237E9D1-13D9-4E8F-890E-BC0CC8D8DD6F}" dt="2023-07-05T18:48:47.657" v="4111" actId="20577"/>
        <pc:sldMkLst>
          <pc:docMk/>
          <pc:sldMk cId="2753190331" sldId="269"/>
        </pc:sldMkLst>
        <pc:spChg chg="mod">
          <ac:chgData name="mrces10035@outlook.com" userId="3a661c0cb7aba454" providerId="LiveId" clId="{7237E9D1-13D9-4E8F-890E-BC0CC8D8DD6F}" dt="2023-07-05T18:29:48.139" v="3465" actId="20577"/>
          <ac:spMkLst>
            <pc:docMk/>
            <pc:sldMk cId="2753190331" sldId="269"/>
            <ac:spMk id="2" creationId="{AB109F7A-EC5A-D4F8-699E-ED28038937F0}"/>
          </ac:spMkLst>
        </pc:spChg>
        <pc:spChg chg="add del mod">
          <ac:chgData name="mrces10035@outlook.com" userId="3a661c0cb7aba454" providerId="LiveId" clId="{7237E9D1-13D9-4E8F-890E-BC0CC8D8DD6F}" dt="2023-07-05T18:33:53.973" v="3876" actId="26606"/>
          <ac:spMkLst>
            <pc:docMk/>
            <pc:sldMk cId="2753190331" sldId="269"/>
            <ac:spMk id="3" creationId="{6B4A6DA9-7F7F-1A49-88B0-3F43156B9DDF}"/>
          </ac:spMkLst>
        </pc:spChg>
        <pc:graphicFrameChg chg="add del">
          <ac:chgData name="mrces10035@outlook.com" userId="3a661c0cb7aba454" providerId="LiveId" clId="{7237E9D1-13D9-4E8F-890E-BC0CC8D8DD6F}" dt="2023-07-05T18:33:53.963" v="3875" actId="26606"/>
          <ac:graphicFrameMkLst>
            <pc:docMk/>
            <pc:sldMk cId="2753190331" sldId="269"/>
            <ac:graphicFrameMk id="5" creationId="{5667E04B-B56A-51EA-BAB4-9B79DC321993}"/>
          </ac:graphicFrameMkLst>
        </pc:graphicFrameChg>
        <pc:graphicFrameChg chg="add mod">
          <ac:chgData name="mrces10035@outlook.com" userId="3a661c0cb7aba454" providerId="LiveId" clId="{7237E9D1-13D9-4E8F-890E-BC0CC8D8DD6F}" dt="2023-07-05T18:48:47.657" v="4111" actId="20577"/>
          <ac:graphicFrameMkLst>
            <pc:docMk/>
            <pc:sldMk cId="2753190331" sldId="269"/>
            <ac:graphicFrameMk id="7" creationId="{3566192B-BDCF-9D42-7FC3-E1EB2CAF0EA0}"/>
          </ac:graphicFrameMkLst>
        </pc:graphicFrameChg>
      </pc:sldChg>
      <pc:sldChg chg="addSp delSp modSp new mod modTransition setBg addAnim">
        <pc:chgData name="mrces10035@outlook.com" userId="3a661c0cb7aba454" providerId="LiveId" clId="{7237E9D1-13D9-4E8F-890E-BC0CC8D8DD6F}" dt="2023-07-05T18:40:47.837" v="3963"/>
        <pc:sldMkLst>
          <pc:docMk/>
          <pc:sldMk cId="604826437" sldId="270"/>
        </pc:sldMkLst>
        <pc:spChg chg="mod">
          <ac:chgData name="mrces10035@outlook.com" userId="3a661c0cb7aba454" providerId="LiveId" clId="{7237E9D1-13D9-4E8F-890E-BC0CC8D8DD6F}" dt="2023-07-05T18:36:30.080" v="3935" actId="26606"/>
          <ac:spMkLst>
            <pc:docMk/>
            <pc:sldMk cId="604826437" sldId="270"/>
            <ac:spMk id="2" creationId="{F5D0E0E6-48AA-52AF-67FE-7D01BFAF2D0F}"/>
          </ac:spMkLst>
        </pc:spChg>
        <pc:spChg chg="add del">
          <ac:chgData name="mrces10035@outlook.com" userId="3a661c0cb7aba454" providerId="LiveId" clId="{7237E9D1-13D9-4E8F-890E-BC0CC8D8DD6F}" dt="2023-07-05T18:35:20.549" v="3909" actId="26606"/>
          <ac:spMkLst>
            <pc:docMk/>
            <pc:sldMk cId="604826437" sldId="270"/>
            <ac:spMk id="3" creationId="{4ECA94D5-1802-B1D4-5056-DBE8315BAAE7}"/>
          </ac:spMkLst>
        </pc:spChg>
        <pc:spChg chg="add del">
          <ac:chgData name="mrces10035@outlook.com" userId="3a661c0cb7aba454" providerId="LiveId" clId="{7237E9D1-13D9-4E8F-890E-BC0CC8D8DD6F}" dt="2023-07-05T18:35:17.129" v="3906" actId="26606"/>
          <ac:spMkLst>
            <pc:docMk/>
            <pc:sldMk cId="604826437" sldId="270"/>
            <ac:spMk id="9" creationId="{A4798C7F-C8CA-4799-BF37-3AB4642CDB66}"/>
          </ac:spMkLst>
        </pc:spChg>
        <pc:spChg chg="add del">
          <ac:chgData name="mrces10035@outlook.com" userId="3a661c0cb7aba454" providerId="LiveId" clId="{7237E9D1-13D9-4E8F-890E-BC0CC8D8DD6F}" dt="2023-07-05T18:35:17.129" v="3906" actId="26606"/>
          <ac:spMkLst>
            <pc:docMk/>
            <pc:sldMk cId="604826437" sldId="270"/>
            <ac:spMk id="42" creationId="{216BB147-20D5-4D93-BDA5-1BC614D6A4B2}"/>
          </ac:spMkLst>
        </pc:spChg>
        <pc:spChg chg="add del">
          <ac:chgData name="mrces10035@outlook.com" userId="3a661c0cb7aba454" providerId="LiveId" clId="{7237E9D1-13D9-4E8F-890E-BC0CC8D8DD6F}" dt="2023-07-05T18:35:17.129" v="3906" actId="26606"/>
          <ac:spMkLst>
            <pc:docMk/>
            <pc:sldMk cId="604826437" sldId="270"/>
            <ac:spMk id="44" creationId="{0A253F60-DE40-4508-A37A-61331DF1DD5D}"/>
          </ac:spMkLst>
        </pc:spChg>
        <pc:spChg chg="add del">
          <ac:chgData name="mrces10035@outlook.com" userId="3a661c0cb7aba454" providerId="LiveId" clId="{7237E9D1-13D9-4E8F-890E-BC0CC8D8DD6F}" dt="2023-07-05T18:35:17.129" v="3906" actId="26606"/>
          <ac:spMkLst>
            <pc:docMk/>
            <pc:sldMk cId="604826437" sldId="270"/>
            <ac:spMk id="46" creationId="{9A0D6220-3DFE-4182-9152-9135493A6BDA}"/>
          </ac:spMkLst>
        </pc:spChg>
        <pc:spChg chg="add del">
          <ac:chgData name="mrces10035@outlook.com" userId="3a661c0cb7aba454" providerId="LiveId" clId="{7237E9D1-13D9-4E8F-890E-BC0CC8D8DD6F}" dt="2023-07-05T18:35:17.129" v="3906" actId="26606"/>
          <ac:spMkLst>
            <pc:docMk/>
            <pc:sldMk cId="604826437" sldId="270"/>
            <ac:spMk id="79" creationId="{4E1EF4E8-5513-4BF5-BC41-04645281C672}"/>
          </ac:spMkLst>
        </pc:spChg>
        <pc:spChg chg="add del">
          <ac:chgData name="mrces10035@outlook.com" userId="3a661c0cb7aba454" providerId="LiveId" clId="{7237E9D1-13D9-4E8F-890E-BC0CC8D8DD6F}" dt="2023-07-05T18:35:17.129" v="3906" actId="26606"/>
          <ac:spMkLst>
            <pc:docMk/>
            <pc:sldMk cId="604826437" sldId="270"/>
            <ac:spMk id="112" creationId="{83C375E8-F6F8-46A9-AAA9-EDE318CADC6B}"/>
          </ac:spMkLst>
        </pc:spChg>
        <pc:spChg chg="add del">
          <ac:chgData name="mrces10035@outlook.com" userId="3a661c0cb7aba454" providerId="LiveId" clId="{7237E9D1-13D9-4E8F-890E-BC0CC8D8DD6F}" dt="2023-07-05T18:35:20.511" v="3908" actId="26606"/>
          <ac:spMkLst>
            <pc:docMk/>
            <pc:sldMk cId="604826437" sldId="270"/>
            <ac:spMk id="114" creationId="{A4798C7F-C8CA-4799-BF37-3AB4642CDB66}"/>
          </ac:spMkLst>
        </pc:spChg>
        <pc:spChg chg="add del">
          <ac:chgData name="mrces10035@outlook.com" userId="3a661c0cb7aba454" providerId="LiveId" clId="{7237E9D1-13D9-4E8F-890E-BC0CC8D8DD6F}" dt="2023-07-05T18:35:20.511" v="3908" actId="26606"/>
          <ac:spMkLst>
            <pc:docMk/>
            <pc:sldMk cId="604826437" sldId="270"/>
            <ac:spMk id="116" creationId="{216BB147-20D5-4D93-BDA5-1BC614D6A4B2}"/>
          </ac:spMkLst>
        </pc:spChg>
        <pc:spChg chg="add del">
          <ac:chgData name="mrces10035@outlook.com" userId="3a661c0cb7aba454" providerId="LiveId" clId="{7237E9D1-13D9-4E8F-890E-BC0CC8D8DD6F}" dt="2023-07-05T18:35:20.511" v="3908" actId="26606"/>
          <ac:spMkLst>
            <pc:docMk/>
            <pc:sldMk cId="604826437" sldId="270"/>
            <ac:spMk id="117" creationId="{0A253F60-DE40-4508-A37A-61331DF1DD5D}"/>
          </ac:spMkLst>
        </pc:spChg>
        <pc:spChg chg="add del">
          <ac:chgData name="mrces10035@outlook.com" userId="3a661c0cb7aba454" providerId="LiveId" clId="{7237E9D1-13D9-4E8F-890E-BC0CC8D8DD6F}" dt="2023-07-05T18:35:20.511" v="3908" actId="26606"/>
          <ac:spMkLst>
            <pc:docMk/>
            <pc:sldMk cId="604826437" sldId="270"/>
            <ac:spMk id="118" creationId="{9A0D6220-3DFE-4182-9152-9135493A6BDA}"/>
          </ac:spMkLst>
        </pc:spChg>
        <pc:spChg chg="add del">
          <ac:chgData name="mrces10035@outlook.com" userId="3a661c0cb7aba454" providerId="LiveId" clId="{7237E9D1-13D9-4E8F-890E-BC0CC8D8DD6F}" dt="2023-07-05T18:35:20.511" v="3908" actId="26606"/>
          <ac:spMkLst>
            <pc:docMk/>
            <pc:sldMk cId="604826437" sldId="270"/>
            <ac:spMk id="120" creationId="{4E1EF4E8-5513-4BF5-BC41-04645281C672}"/>
          </ac:spMkLst>
        </pc:spChg>
        <pc:spChg chg="add del">
          <ac:chgData name="mrces10035@outlook.com" userId="3a661c0cb7aba454" providerId="LiveId" clId="{7237E9D1-13D9-4E8F-890E-BC0CC8D8DD6F}" dt="2023-07-05T18:35:20.511" v="3908" actId="26606"/>
          <ac:spMkLst>
            <pc:docMk/>
            <pc:sldMk cId="604826437" sldId="270"/>
            <ac:spMk id="123" creationId="{406D8C29-9DDA-48D0-AF70-905FDB2CE393}"/>
          </ac:spMkLst>
        </pc:spChg>
        <pc:spChg chg="add del">
          <ac:chgData name="mrces10035@outlook.com" userId="3a661c0cb7aba454" providerId="LiveId" clId="{7237E9D1-13D9-4E8F-890E-BC0CC8D8DD6F}" dt="2023-07-05T18:36:30.080" v="3935" actId="26606"/>
          <ac:spMkLst>
            <pc:docMk/>
            <pc:sldMk cId="604826437" sldId="270"/>
            <ac:spMk id="125" creationId="{A4798C7F-C8CA-4799-BF37-3AB4642CDB66}"/>
          </ac:spMkLst>
        </pc:spChg>
        <pc:spChg chg="add del">
          <ac:chgData name="mrces10035@outlook.com" userId="3a661c0cb7aba454" providerId="LiveId" clId="{7237E9D1-13D9-4E8F-890E-BC0CC8D8DD6F}" dt="2023-07-05T18:36:30.080" v="3935" actId="26606"/>
          <ac:spMkLst>
            <pc:docMk/>
            <pc:sldMk cId="604826437" sldId="270"/>
            <ac:spMk id="127" creationId="{216BB147-20D5-4D93-BDA5-1BC614D6A4B2}"/>
          </ac:spMkLst>
        </pc:spChg>
        <pc:spChg chg="add del">
          <ac:chgData name="mrces10035@outlook.com" userId="3a661c0cb7aba454" providerId="LiveId" clId="{7237E9D1-13D9-4E8F-890E-BC0CC8D8DD6F}" dt="2023-07-05T18:36:30.080" v="3935" actId="26606"/>
          <ac:spMkLst>
            <pc:docMk/>
            <pc:sldMk cId="604826437" sldId="270"/>
            <ac:spMk id="128" creationId="{0A253F60-DE40-4508-A37A-61331DF1DD5D}"/>
          </ac:spMkLst>
        </pc:spChg>
        <pc:spChg chg="add del">
          <ac:chgData name="mrces10035@outlook.com" userId="3a661c0cb7aba454" providerId="LiveId" clId="{7237E9D1-13D9-4E8F-890E-BC0CC8D8DD6F}" dt="2023-07-05T18:36:30.080" v="3935" actId="26606"/>
          <ac:spMkLst>
            <pc:docMk/>
            <pc:sldMk cId="604826437" sldId="270"/>
            <ac:spMk id="129" creationId="{9A0D6220-3DFE-4182-9152-9135493A6BDA}"/>
          </ac:spMkLst>
        </pc:spChg>
        <pc:spChg chg="add del">
          <ac:chgData name="mrces10035@outlook.com" userId="3a661c0cb7aba454" providerId="LiveId" clId="{7237E9D1-13D9-4E8F-890E-BC0CC8D8DD6F}" dt="2023-07-05T18:36:30.080" v="3935" actId="26606"/>
          <ac:spMkLst>
            <pc:docMk/>
            <pc:sldMk cId="604826437" sldId="270"/>
            <ac:spMk id="131" creationId="{4E1EF4E8-5513-4BF5-BC41-04645281C672}"/>
          </ac:spMkLst>
        </pc:spChg>
        <pc:spChg chg="add del">
          <ac:chgData name="mrces10035@outlook.com" userId="3a661c0cb7aba454" providerId="LiveId" clId="{7237E9D1-13D9-4E8F-890E-BC0CC8D8DD6F}" dt="2023-07-05T18:36:30.080" v="3935" actId="26606"/>
          <ac:spMkLst>
            <pc:docMk/>
            <pc:sldMk cId="604826437" sldId="270"/>
            <ac:spMk id="134" creationId="{83C375E8-F6F8-46A9-AAA9-EDE318CADC6B}"/>
          </ac:spMkLst>
        </pc:spChg>
        <pc:spChg chg="add">
          <ac:chgData name="mrces10035@outlook.com" userId="3a661c0cb7aba454" providerId="LiveId" clId="{7237E9D1-13D9-4E8F-890E-BC0CC8D8DD6F}" dt="2023-07-05T18:36:30.080" v="3935" actId="26606"/>
          <ac:spMkLst>
            <pc:docMk/>
            <pc:sldMk cId="604826437" sldId="270"/>
            <ac:spMk id="139" creationId="{A4798C7F-C8CA-4799-BF37-3AB4642CDB66}"/>
          </ac:spMkLst>
        </pc:spChg>
        <pc:spChg chg="add">
          <ac:chgData name="mrces10035@outlook.com" userId="3a661c0cb7aba454" providerId="LiveId" clId="{7237E9D1-13D9-4E8F-890E-BC0CC8D8DD6F}" dt="2023-07-05T18:36:30.080" v="3935" actId="26606"/>
          <ac:spMkLst>
            <pc:docMk/>
            <pc:sldMk cId="604826437" sldId="270"/>
            <ac:spMk id="172" creationId="{216BB147-20D5-4D93-BDA5-1BC614D6A4B2}"/>
          </ac:spMkLst>
        </pc:spChg>
        <pc:spChg chg="add">
          <ac:chgData name="mrces10035@outlook.com" userId="3a661c0cb7aba454" providerId="LiveId" clId="{7237E9D1-13D9-4E8F-890E-BC0CC8D8DD6F}" dt="2023-07-05T18:36:30.080" v="3935" actId="26606"/>
          <ac:spMkLst>
            <pc:docMk/>
            <pc:sldMk cId="604826437" sldId="270"/>
            <ac:spMk id="174" creationId="{0A253F60-DE40-4508-A37A-61331DF1DD5D}"/>
          </ac:spMkLst>
        </pc:spChg>
        <pc:spChg chg="add">
          <ac:chgData name="mrces10035@outlook.com" userId="3a661c0cb7aba454" providerId="LiveId" clId="{7237E9D1-13D9-4E8F-890E-BC0CC8D8DD6F}" dt="2023-07-05T18:36:30.080" v="3935" actId="26606"/>
          <ac:spMkLst>
            <pc:docMk/>
            <pc:sldMk cId="604826437" sldId="270"/>
            <ac:spMk id="176" creationId="{9A0D6220-3DFE-4182-9152-9135493A6BDA}"/>
          </ac:spMkLst>
        </pc:spChg>
        <pc:spChg chg="add">
          <ac:chgData name="mrces10035@outlook.com" userId="3a661c0cb7aba454" providerId="LiveId" clId="{7237E9D1-13D9-4E8F-890E-BC0CC8D8DD6F}" dt="2023-07-05T18:36:30.080" v="3935" actId="26606"/>
          <ac:spMkLst>
            <pc:docMk/>
            <pc:sldMk cId="604826437" sldId="270"/>
            <ac:spMk id="209" creationId="{4E1EF4E8-5513-4BF5-BC41-04645281C672}"/>
          </ac:spMkLst>
        </pc:spChg>
        <pc:spChg chg="add">
          <ac:chgData name="mrces10035@outlook.com" userId="3a661c0cb7aba454" providerId="LiveId" clId="{7237E9D1-13D9-4E8F-890E-BC0CC8D8DD6F}" dt="2023-07-05T18:36:30.080" v="3935" actId="26606"/>
          <ac:spMkLst>
            <pc:docMk/>
            <pc:sldMk cId="604826437" sldId="270"/>
            <ac:spMk id="242" creationId="{406D8C29-9DDA-48D0-AF70-905FDB2CE393}"/>
          </ac:spMkLst>
        </pc:spChg>
        <pc:grpChg chg="add del">
          <ac:chgData name="mrces10035@outlook.com" userId="3a661c0cb7aba454" providerId="LiveId" clId="{7237E9D1-13D9-4E8F-890E-BC0CC8D8DD6F}" dt="2023-07-05T18:35:17.129" v="3906" actId="26606"/>
          <ac:grpSpMkLst>
            <pc:docMk/>
            <pc:sldMk cId="604826437" sldId="270"/>
            <ac:grpSpMk id="11" creationId="{87F0794B-55D3-4D2D-BDE7-4688ED321E42}"/>
          </ac:grpSpMkLst>
        </pc:grpChg>
        <pc:grpChg chg="add del">
          <ac:chgData name="mrces10035@outlook.com" userId="3a661c0cb7aba454" providerId="LiveId" clId="{7237E9D1-13D9-4E8F-890E-BC0CC8D8DD6F}" dt="2023-07-05T18:35:17.129" v="3906" actId="26606"/>
          <ac:grpSpMkLst>
            <pc:docMk/>
            <pc:sldMk cId="604826437" sldId="270"/>
            <ac:grpSpMk id="48" creationId="{44C729BC-90F1-4823-A305-F6F124E93A95}"/>
          </ac:grpSpMkLst>
        </pc:grpChg>
        <pc:grpChg chg="add del">
          <ac:chgData name="mrces10035@outlook.com" userId="3a661c0cb7aba454" providerId="LiveId" clId="{7237E9D1-13D9-4E8F-890E-BC0CC8D8DD6F}" dt="2023-07-05T18:35:17.129" v="3906" actId="26606"/>
          <ac:grpSpMkLst>
            <pc:docMk/>
            <pc:sldMk cId="604826437" sldId="270"/>
            <ac:grpSpMk id="81" creationId="{E299E832-D146-4687-88A1-FFB2D9CD07D5}"/>
          </ac:grpSpMkLst>
        </pc:grpChg>
        <pc:grpChg chg="add del">
          <ac:chgData name="mrces10035@outlook.com" userId="3a661c0cb7aba454" providerId="LiveId" clId="{7237E9D1-13D9-4E8F-890E-BC0CC8D8DD6F}" dt="2023-07-05T18:35:20.511" v="3908" actId="26606"/>
          <ac:grpSpMkLst>
            <pc:docMk/>
            <pc:sldMk cId="604826437" sldId="270"/>
            <ac:grpSpMk id="115" creationId="{87F0794B-55D3-4D2D-BDE7-4688ED321E42}"/>
          </ac:grpSpMkLst>
        </pc:grpChg>
        <pc:grpChg chg="add del">
          <ac:chgData name="mrces10035@outlook.com" userId="3a661c0cb7aba454" providerId="LiveId" clId="{7237E9D1-13D9-4E8F-890E-BC0CC8D8DD6F}" dt="2023-07-05T18:35:20.511" v="3908" actId="26606"/>
          <ac:grpSpMkLst>
            <pc:docMk/>
            <pc:sldMk cId="604826437" sldId="270"/>
            <ac:grpSpMk id="119" creationId="{44C729BC-90F1-4823-A305-F6F124E93A95}"/>
          </ac:grpSpMkLst>
        </pc:grpChg>
        <pc:grpChg chg="add del">
          <ac:chgData name="mrces10035@outlook.com" userId="3a661c0cb7aba454" providerId="LiveId" clId="{7237E9D1-13D9-4E8F-890E-BC0CC8D8DD6F}" dt="2023-07-05T18:35:20.511" v="3908" actId="26606"/>
          <ac:grpSpMkLst>
            <pc:docMk/>
            <pc:sldMk cId="604826437" sldId="270"/>
            <ac:grpSpMk id="122" creationId="{20C61190-C3C6-470C-AD7E-DE1774D3B874}"/>
          </ac:grpSpMkLst>
        </pc:grpChg>
        <pc:grpChg chg="add del">
          <ac:chgData name="mrces10035@outlook.com" userId="3a661c0cb7aba454" providerId="LiveId" clId="{7237E9D1-13D9-4E8F-890E-BC0CC8D8DD6F}" dt="2023-07-05T18:36:30.080" v="3935" actId="26606"/>
          <ac:grpSpMkLst>
            <pc:docMk/>
            <pc:sldMk cId="604826437" sldId="270"/>
            <ac:grpSpMk id="126" creationId="{87F0794B-55D3-4D2D-BDE7-4688ED321E42}"/>
          </ac:grpSpMkLst>
        </pc:grpChg>
        <pc:grpChg chg="add del">
          <ac:chgData name="mrces10035@outlook.com" userId="3a661c0cb7aba454" providerId="LiveId" clId="{7237E9D1-13D9-4E8F-890E-BC0CC8D8DD6F}" dt="2023-07-05T18:36:30.080" v="3935" actId="26606"/>
          <ac:grpSpMkLst>
            <pc:docMk/>
            <pc:sldMk cId="604826437" sldId="270"/>
            <ac:grpSpMk id="130" creationId="{44C729BC-90F1-4823-A305-F6F124E93A95}"/>
          </ac:grpSpMkLst>
        </pc:grpChg>
        <pc:grpChg chg="add del">
          <ac:chgData name="mrces10035@outlook.com" userId="3a661c0cb7aba454" providerId="LiveId" clId="{7237E9D1-13D9-4E8F-890E-BC0CC8D8DD6F}" dt="2023-07-05T18:36:30.080" v="3935" actId="26606"/>
          <ac:grpSpMkLst>
            <pc:docMk/>
            <pc:sldMk cId="604826437" sldId="270"/>
            <ac:grpSpMk id="133" creationId="{E299E832-D146-4687-88A1-FFB2D9CD07D5}"/>
          </ac:grpSpMkLst>
        </pc:grpChg>
        <pc:grpChg chg="add">
          <ac:chgData name="mrces10035@outlook.com" userId="3a661c0cb7aba454" providerId="LiveId" clId="{7237E9D1-13D9-4E8F-890E-BC0CC8D8DD6F}" dt="2023-07-05T18:36:30.080" v="3935" actId="26606"/>
          <ac:grpSpMkLst>
            <pc:docMk/>
            <pc:sldMk cId="604826437" sldId="270"/>
            <ac:grpSpMk id="141" creationId="{87F0794B-55D3-4D2D-BDE7-4688ED321E42}"/>
          </ac:grpSpMkLst>
        </pc:grpChg>
        <pc:grpChg chg="add">
          <ac:chgData name="mrces10035@outlook.com" userId="3a661c0cb7aba454" providerId="LiveId" clId="{7237E9D1-13D9-4E8F-890E-BC0CC8D8DD6F}" dt="2023-07-05T18:36:30.080" v="3935" actId="26606"/>
          <ac:grpSpMkLst>
            <pc:docMk/>
            <pc:sldMk cId="604826437" sldId="270"/>
            <ac:grpSpMk id="178" creationId="{44C729BC-90F1-4823-A305-F6F124E93A95}"/>
          </ac:grpSpMkLst>
        </pc:grpChg>
        <pc:grpChg chg="add">
          <ac:chgData name="mrces10035@outlook.com" userId="3a661c0cb7aba454" providerId="LiveId" clId="{7237E9D1-13D9-4E8F-890E-BC0CC8D8DD6F}" dt="2023-07-05T18:36:30.080" v="3935" actId="26606"/>
          <ac:grpSpMkLst>
            <pc:docMk/>
            <pc:sldMk cId="604826437" sldId="270"/>
            <ac:grpSpMk id="211" creationId="{20C61190-C3C6-470C-AD7E-DE1774D3B874}"/>
          </ac:grpSpMkLst>
        </pc:grpChg>
        <pc:picChg chg="add del">
          <ac:chgData name="mrces10035@outlook.com" userId="3a661c0cb7aba454" providerId="LiveId" clId="{7237E9D1-13D9-4E8F-890E-BC0CC8D8DD6F}" dt="2023-07-05T18:35:17.129" v="3906" actId="26606"/>
          <ac:picMkLst>
            <pc:docMk/>
            <pc:sldMk cId="604826437" sldId="270"/>
            <ac:picMk id="5" creationId="{803DAC47-DBC5-1B0F-B72E-C8B9348D6638}"/>
          </ac:picMkLst>
        </pc:picChg>
        <pc:picChg chg="add del">
          <ac:chgData name="mrces10035@outlook.com" userId="3a661c0cb7aba454" providerId="LiveId" clId="{7237E9D1-13D9-4E8F-890E-BC0CC8D8DD6F}" dt="2023-07-05T18:35:20.511" v="3908" actId="26606"/>
          <ac:picMkLst>
            <pc:docMk/>
            <pc:sldMk cId="604826437" sldId="270"/>
            <ac:picMk id="121" creationId="{43CB6486-74E8-D5D1-521F-7B91BE93E321}"/>
          </ac:picMkLst>
        </pc:picChg>
        <pc:picChg chg="add mod">
          <ac:chgData name="mrces10035@outlook.com" userId="3a661c0cb7aba454" providerId="LiveId" clId="{7237E9D1-13D9-4E8F-890E-BC0CC8D8DD6F}" dt="2023-07-05T18:36:30.080" v="3935" actId="26606"/>
          <ac:picMkLst>
            <pc:docMk/>
            <pc:sldMk cId="604826437" sldId="270"/>
            <ac:picMk id="132" creationId="{803DAC47-DBC5-1B0F-B72E-C8B9348D6638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../embeddings/oleObject4.bin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../embeddings/oleObject5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 Superstore Frank Copy (version 1).xlsb]Days to Ship!PivotTable1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'Days to Ship'!$B$1:$B$2</c:f>
              <c:strCache>
                <c:ptCount val="1"/>
                <c:pt idx="0">
                  <c:v>Furniture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'Days to Ship'!$A$3:$A$11</c:f>
              <c:strCach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strCache>
            </c:strRef>
          </c:cat>
          <c:val>
            <c:numRef>
              <c:f>'Days to Ship'!$B$3:$B$11</c:f>
              <c:numCache>
                <c:formatCode>General</c:formatCode>
                <c:ptCount val="8"/>
                <c:pt idx="0">
                  <c:v>116</c:v>
                </c:pt>
                <c:pt idx="1">
                  <c:v>77</c:v>
                </c:pt>
                <c:pt idx="2">
                  <c:v>309</c:v>
                </c:pt>
                <c:pt idx="3">
                  <c:v>186</c:v>
                </c:pt>
                <c:pt idx="4">
                  <c:v>600</c:v>
                </c:pt>
                <c:pt idx="5">
                  <c:v>468</c:v>
                </c:pt>
                <c:pt idx="6">
                  <c:v>236</c:v>
                </c:pt>
                <c:pt idx="7">
                  <c:v>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CC-4E66-86E7-89482C0C06D9}"/>
            </c:ext>
          </c:extLst>
        </c:ser>
        <c:ser>
          <c:idx val="1"/>
          <c:order val="1"/>
          <c:tx>
            <c:strRef>
              <c:f>'Days to Ship'!$C$1:$C$2</c:f>
              <c:strCache>
                <c:ptCount val="1"/>
                <c:pt idx="0">
                  <c:v>Office Supplies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'Days to Ship'!$A$3:$A$11</c:f>
              <c:strCach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strCache>
            </c:strRef>
          </c:cat>
          <c:val>
            <c:numRef>
              <c:f>'Days to Ship'!$C$3:$C$11</c:f>
              <c:numCache>
                <c:formatCode>General</c:formatCode>
                <c:ptCount val="8"/>
                <c:pt idx="0">
                  <c:v>310</c:v>
                </c:pt>
                <c:pt idx="1">
                  <c:v>220</c:v>
                </c:pt>
                <c:pt idx="2">
                  <c:v>766</c:v>
                </c:pt>
                <c:pt idx="3">
                  <c:v>628</c:v>
                </c:pt>
                <c:pt idx="4">
                  <c:v>1657</c:v>
                </c:pt>
                <c:pt idx="5">
                  <c:v>1314</c:v>
                </c:pt>
                <c:pt idx="6">
                  <c:v>747</c:v>
                </c:pt>
                <c:pt idx="7">
                  <c:v>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CC-4E66-86E7-89482C0C06D9}"/>
            </c:ext>
          </c:extLst>
        </c:ser>
        <c:ser>
          <c:idx val="2"/>
          <c:order val="2"/>
          <c:tx>
            <c:strRef>
              <c:f>'Days to Ship'!$D$1:$D$2</c:f>
              <c:strCache>
                <c:ptCount val="1"/>
                <c:pt idx="0">
                  <c:v>Technology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'Days to Ship'!$A$3:$A$11</c:f>
              <c:strCach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strCache>
            </c:strRef>
          </c:cat>
          <c:val>
            <c:numRef>
              <c:f>'Days to Ship'!$D$3:$D$11</c:f>
              <c:numCache>
                <c:formatCode>General</c:formatCode>
                <c:ptCount val="8"/>
                <c:pt idx="0">
                  <c:v>93</c:v>
                </c:pt>
                <c:pt idx="1">
                  <c:v>71</c:v>
                </c:pt>
                <c:pt idx="2">
                  <c:v>257</c:v>
                </c:pt>
                <c:pt idx="3">
                  <c:v>193</c:v>
                </c:pt>
                <c:pt idx="4">
                  <c:v>514</c:v>
                </c:pt>
                <c:pt idx="5">
                  <c:v>393</c:v>
                </c:pt>
                <c:pt idx="6">
                  <c:v>218</c:v>
                </c:pt>
                <c:pt idx="7">
                  <c:v>108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9CC-4E66-86E7-89482C0C06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7492575"/>
        <c:axId val="2127484895"/>
      </c:lineChart>
      <c:catAx>
        <c:axId val="2127492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7484895"/>
        <c:crosses val="autoZero"/>
        <c:auto val="1"/>
        <c:lblAlgn val="ctr"/>
        <c:lblOffset val="100"/>
        <c:noMultiLvlLbl val="0"/>
      </c:catAx>
      <c:valAx>
        <c:axId val="212748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7492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[Sample Superstore Frank Copy (version 1).xlsb]Sales by Category!PivotTable3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Category</a:t>
            </a:r>
            <a:r>
              <a:rPr lang="en-US" baseline="0"/>
              <a:t> Sales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'Sales by Category'!$B$1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'Sales by Category'!$A$2:$A$22</c:f>
              <c:multiLvlStrCache>
                <c:ptCount val="17"/>
                <c:lvl>
                  <c:pt idx="0">
                    <c:v>Bookcases</c:v>
                  </c:pt>
                  <c:pt idx="1">
                    <c:v>Chairs</c:v>
                  </c:pt>
                  <c:pt idx="2">
                    <c:v>Furnishings</c:v>
                  </c:pt>
                  <c:pt idx="3">
                    <c:v>Tables</c:v>
                  </c:pt>
                  <c:pt idx="4">
                    <c:v>Appliances</c:v>
                  </c:pt>
                  <c:pt idx="5">
                    <c:v>Art</c:v>
                  </c:pt>
                  <c:pt idx="6">
                    <c:v>Binders</c:v>
                  </c:pt>
                  <c:pt idx="7">
                    <c:v>Envelopes</c:v>
                  </c:pt>
                  <c:pt idx="8">
                    <c:v>Fasteners</c:v>
                  </c:pt>
                  <c:pt idx="9">
                    <c:v>Labels</c:v>
                  </c:pt>
                  <c:pt idx="10">
                    <c:v>Paper</c:v>
                  </c:pt>
                  <c:pt idx="11">
                    <c:v>Storage</c:v>
                  </c:pt>
                  <c:pt idx="12">
                    <c:v>Supplies</c:v>
                  </c:pt>
                  <c:pt idx="13">
                    <c:v>Accessories</c:v>
                  </c:pt>
                  <c:pt idx="14">
                    <c:v>Copiers</c:v>
                  </c:pt>
                  <c:pt idx="15">
                    <c:v>Machines</c:v>
                  </c:pt>
                  <c:pt idx="16">
                    <c:v>Phones</c:v>
                  </c:pt>
                </c:lvl>
                <c:lvl>
                  <c:pt idx="0">
                    <c:v>Furniture</c:v>
                  </c:pt>
                  <c:pt idx="4">
                    <c:v>Office Supplies</c:v>
                  </c:pt>
                  <c:pt idx="13">
                    <c:v>Technology</c:v>
                  </c:pt>
                </c:lvl>
              </c:multiLvlStrCache>
            </c:multiLvlStrRef>
          </c:cat>
          <c:val>
            <c:numRef>
              <c:f>'Sales by Category'!$B$2:$B$22</c:f>
              <c:numCache>
                <c:formatCode>General</c:formatCode>
                <c:ptCount val="17"/>
                <c:pt idx="0">
                  <c:v>114879.99629999993</c:v>
                </c:pt>
                <c:pt idx="1">
                  <c:v>328449.10300000076</c:v>
                </c:pt>
                <c:pt idx="2">
                  <c:v>91705.163999999946</c:v>
                </c:pt>
                <c:pt idx="3">
                  <c:v>206965.53200000012</c:v>
                </c:pt>
                <c:pt idx="4">
                  <c:v>107532.16099999998</c:v>
                </c:pt>
                <c:pt idx="5">
                  <c:v>27118.791999999972</c:v>
                </c:pt>
                <c:pt idx="6">
                  <c:v>203412.73300000018</c:v>
                </c:pt>
                <c:pt idx="7">
                  <c:v>16476.401999999991</c:v>
                </c:pt>
                <c:pt idx="8">
                  <c:v>3024.2799999999988</c:v>
                </c:pt>
                <c:pt idx="9">
                  <c:v>12486.312</c:v>
                </c:pt>
                <c:pt idx="10">
                  <c:v>78479.206000000035</c:v>
                </c:pt>
                <c:pt idx="11">
                  <c:v>223843.60800000018</c:v>
                </c:pt>
                <c:pt idx="12">
                  <c:v>46673.537999999971</c:v>
                </c:pt>
                <c:pt idx="13">
                  <c:v>167380.31799999997</c:v>
                </c:pt>
                <c:pt idx="14">
                  <c:v>149528.02999999994</c:v>
                </c:pt>
                <c:pt idx="15">
                  <c:v>189238.63100000011</c:v>
                </c:pt>
                <c:pt idx="16">
                  <c:v>330007.05400000029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10-4EBA-9F0F-A735198519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165849504"/>
        <c:axId val="1165849984"/>
      </c:barChart>
      <c:catAx>
        <c:axId val="1165849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5849984"/>
        <c:crosses val="autoZero"/>
        <c:auto val="1"/>
        <c:lblAlgn val="ctr"/>
        <c:lblOffset val="100"/>
        <c:noMultiLvlLbl val="0"/>
      </c:catAx>
      <c:valAx>
        <c:axId val="1165849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5849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 Superstore Frank Copy (version 1).xlsb]Regions-Category Sales!PivotTable1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'Regions-Category Sales'!$B$1:$B$2</c:f>
              <c:strCache>
                <c:ptCount val="1"/>
                <c:pt idx="0">
                  <c:v>Central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'Regions-Category Sales'!$A$3:$A$6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'Regions-Category Sales'!$B$3:$B$6</c:f>
              <c:numCache>
                <c:formatCode>General</c:formatCode>
                <c:ptCount val="3"/>
                <c:pt idx="0">
                  <c:v>163797.16379999995</c:v>
                </c:pt>
                <c:pt idx="1">
                  <c:v>167026.41499999992</c:v>
                </c:pt>
                <c:pt idx="2">
                  <c:v>170416.31199999989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29-493F-A28D-A189DD6EB2BE}"/>
            </c:ext>
          </c:extLst>
        </c:ser>
        <c:ser>
          <c:idx val="1"/>
          <c:order val="1"/>
          <c:tx>
            <c:strRef>
              <c:f>'Regions-Category Sales'!$C$1:$C$2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'Regions-Category Sales'!$A$3:$A$6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'Regions-Category Sales'!$C$3:$C$6</c:f>
              <c:numCache>
                <c:formatCode>General</c:formatCode>
                <c:ptCount val="3"/>
                <c:pt idx="0">
                  <c:v>208291.20400000011</c:v>
                </c:pt>
                <c:pt idx="1">
                  <c:v>205516.05499999979</c:v>
                </c:pt>
                <c:pt idx="2">
                  <c:v>264973.98100000055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29-493F-A28D-A189DD6EB2BE}"/>
            </c:ext>
          </c:extLst>
        </c:ser>
        <c:ser>
          <c:idx val="2"/>
          <c:order val="2"/>
          <c:tx>
            <c:strRef>
              <c:f>'Regions-Category Sales'!$D$1:$D$2</c:f>
              <c:strCache>
                <c:ptCount val="1"/>
                <c:pt idx="0">
                  <c:v>South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'Regions-Category Sales'!$A$3:$A$6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'Regions-Category Sales'!$D$3:$D$6</c:f>
              <c:numCache>
                <c:formatCode>General</c:formatCode>
                <c:ptCount val="3"/>
                <c:pt idx="0">
                  <c:v>117298.68399999999</c:v>
                </c:pt>
                <c:pt idx="1">
                  <c:v>125651.31299999986</c:v>
                </c:pt>
                <c:pt idx="2">
                  <c:v>148771.90799999997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29-493F-A28D-A189DD6EB2BE}"/>
            </c:ext>
          </c:extLst>
        </c:ser>
        <c:ser>
          <c:idx val="3"/>
          <c:order val="3"/>
          <c:tx>
            <c:strRef>
              <c:f>'Regions-Category Sales'!$E$1:$E$2</c:f>
              <c:strCache>
                <c:ptCount val="1"/>
                <c:pt idx="0">
                  <c:v>West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'Regions-Category Sales'!$A$3:$A$6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'Regions-Category Sales'!$E$3:$E$6</c:f>
              <c:numCache>
                <c:formatCode>General</c:formatCode>
                <c:ptCount val="3"/>
                <c:pt idx="0">
                  <c:v>252612.74350000004</c:v>
                </c:pt>
                <c:pt idx="1">
                  <c:v>220853.24899999975</c:v>
                </c:pt>
                <c:pt idx="2">
                  <c:v>251991.83199999967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829-493F-A28D-A189DD6EB2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1517295"/>
        <c:axId val="331508175"/>
      </c:barChart>
      <c:catAx>
        <c:axId val="331517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508175"/>
        <c:crosses val="autoZero"/>
        <c:auto val="1"/>
        <c:lblAlgn val="ctr"/>
        <c:lblOffset val="100"/>
        <c:noMultiLvlLbl val="0"/>
      </c:catAx>
      <c:valAx>
        <c:axId val="331508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517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[Sample Superstore Frank Copy (version 1).xlsb]Discount affect!PivotTable4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'Discount affect'!$B$3</c:f>
              <c:strCache>
                <c:ptCount val="1"/>
                <c:pt idx="0">
                  <c:v>Sum of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'Discount affect'!$A$4:$A$7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'Discount affect'!$B$4:$B$7</c:f>
              <c:numCache>
                <c:formatCode>General</c:formatCode>
                <c:ptCount val="3"/>
                <c:pt idx="0">
                  <c:v>741999.79530000011</c:v>
                </c:pt>
                <c:pt idx="1">
                  <c:v>719047.0320000049</c:v>
                </c:pt>
                <c:pt idx="2">
                  <c:v>836154.0329999961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EF-4550-8010-45287D49792A}"/>
            </c:ext>
          </c:extLst>
        </c:ser>
        <c:ser>
          <c:idx val="1"/>
          <c:order val="1"/>
          <c:tx>
            <c:strRef>
              <c:f>'Discount affect'!$C$3</c:f>
              <c:strCache>
                <c:ptCount val="1"/>
                <c:pt idx="0">
                  <c:v>Sum of Profit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'Discount affect'!$A$4:$A$7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'Discount affect'!$C$4:$C$7</c:f>
              <c:numCache>
                <c:formatCode>General</c:formatCode>
                <c:ptCount val="3"/>
                <c:pt idx="0">
                  <c:v>18451.272799999952</c:v>
                </c:pt>
                <c:pt idx="1">
                  <c:v>122490.80080000017</c:v>
                </c:pt>
                <c:pt idx="2">
                  <c:v>145454.94809999969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EF-4550-8010-45287D4979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39684464"/>
        <c:axId val="539685424"/>
      </c:barChart>
      <c:catAx>
        <c:axId val="539684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685424"/>
        <c:crosses val="autoZero"/>
        <c:auto val="1"/>
        <c:lblAlgn val="ctr"/>
        <c:lblOffset val="100"/>
        <c:noMultiLvlLbl val="0"/>
      </c:catAx>
      <c:valAx>
        <c:axId val="53968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68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[Sample Superstore Frank Copy (version 1).xlsb]Years of Sales!PivotTable2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'Years of Sales'!$B$1:$B$2</c:f>
              <c:strCache>
                <c:ptCount val="1"/>
                <c:pt idx="0">
                  <c:v>Furniture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'Years of Sales'!$A$3:$A$7</c:f>
              <c:strCach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strCache>
            </c:strRef>
          </c:cat>
          <c:val>
            <c:numRef>
              <c:f>'Years of Sales'!$B$3:$B$7</c:f>
              <c:numCache>
                <c:formatCode>General</c:formatCode>
                <c:ptCount val="4"/>
                <c:pt idx="0">
                  <c:v>5457.7254999999986</c:v>
                </c:pt>
                <c:pt idx="1">
                  <c:v>3015.2028999999902</c:v>
                </c:pt>
                <c:pt idx="2">
                  <c:v>6959.9531000000006</c:v>
                </c:pt>
                <c:pt idx="3">
                  <c:v>3018.391299999993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1E-499A-84B0-346A687BFD02}"/>
            </c:ext>
          </c:extLst>
        </c:ser>
        <c:ser>
          <c:idx val="1"/>
          <c:order val="1"/>
          <c:tx>
            <c:strRef>
              <c:f>'Years of Sales'!$C$1:$C$2</c:f>
              <c:strCache>
                <c:ptCount val="1"/>
                <c:pt idx="0">
                  <c:v>Office Supplies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'Years of Sales'!$A$3:$A$7</c:f>
              <c:strCach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strCache>
            </c:strRef>
          </c:cat>
          <c:val>
            <c:numRef>
              <c:f>'Years of Sales'!$C$3:$C$7</c:f>
              <c:numCache>
                <c:formatCode>General</c:formatCode>
                <c:ptCount val="4"/>
                <c:pt idx="0">
                  <c:v>22593.416099999991</c:v>
                </c:pt>
                <c:pt idx="1">
                  <c:v>25099.533800000016</c:v>
                </c:pt>
                <c:pt idx="2">
                  <c:v>35015.663900000043</c:v>
                </c:pt>
                <c:pt idx="3">
                  <c:v>39782.187000000042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1E-499A-84B0-346A687BFD02}"/>
            </c:ext>
          </c:extLst>
        </c:ser>
        <c:ser>
          <c:idx val="2"/>
          <c:order val="2"/>
          <c:tx>
            <c:strRef>
              <c:f>'Years of Sales'!$D$1:$D$2</c:f>
              <c:strCache>
                <c:ptCount val="1"/>
                <c:pt idx="0">
                  <c:v>Technology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'Years of Sales'!$A$3:$A$7</c:f>
              <c:strCach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strCache>
            </c:strRef>
          </c:cat>
          <c:val>
            <c:numRef>
              <c:f>'Years of Sales'!$D$3:$D$7</c:f>
              <c:numCache>
                <c:formatCode>General</c:formatCode>
                <c:ptCount val="4"/>
                <c:pt idx="0">
                  <c:v>21492.832500000011</c:v>
                </c:pt>
                <c:pt idx="1">
                  <c:v>33503.866999999977</c:v>
                </c:pt>
                <c:pt idx="2">
                  <c:v>39751.313800000025</c:v>
                </c:pt>
                <c:pt idx="3">
                  <c:v>50706.934799999974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1E-499A-84B0-346A687BFD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263887"/>
        <c:axId val="490272047"/>
      </c:barChart>
      <c:catAx>
        <c:axId val="490263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272047"/>
        <c:crosses val="autoZero"/>
        <c:auto val="1"/>
        <c:lblAlgn val="ctr"/>
        <c:lblOffset val="100"/>
        <c:noMultiLvlLbl val="0"/>
      </c:catAx>
      <c:valAx>
        <c:axId val="490272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263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50B5E6-369F-4C2C-8990-C31AD9FBADB7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8FEA59-AF18-44E1-99CA-ECB1C8E1A178}">
      <dgm:prSet/>
      <dgm:spPr/>
      <dgm:t>
        <a:bodyPr/>
        <a:lstStyle/>
        <a:p>
          <a:r>
            <a:rPr lang="en-US" dirty="0"/>
            <a:t>Technology had the highest sales. </a:t>
          </a:r>
        </a:p>
      </dgm:t>
    </dgm:pt>
    <dgm:pt modelId="{EC13C5BE-0592-43E1-ACF9-D86DBE2B076C}" type="parTrans" cxnId="{7EE678F4-295F-4988-B232-81B7413AE128}">
      <dgm:prSet/>
      <dgm:spPr/>
      <dgm:t>
        <a:bodyPr/>
        <a:lstStyle/>
        <a:p>
          <a:endParaRPr lang="en-US"/>
        </a:p>
      </dgm:t>
    </dgm:pt>
    <dgm:pt modelId="{CB2F60DA-F45C-4FB7-BD72-635066665E3A}" type="sibTrans" cxnId="{7EE678F4-295F-4988-B232-81B7413AE128}">
      <dgm:prSet/>
      <dgm:spPr/>
      <dgm:t>
        <a:bodyPr/>
        <a:lstStyle/>
        <a:p>
          <a:endParaRPr lang="en-US"/>
        </a:p>
      </dgm:t>
    </dgm:pt>
    <dgm:pt modelId="{0FEB4D92-A1C2-4F85-952E-3A632C3E65E9}">
      <dgm:prSet/>
      <dgm:spPr/>
      <dgm:t>
        <a:bodyPr/>
        <a:lstStyle/>
        <a:p>
          <a:r>
            <a:rPr lang="en-US"/>
            <a:t>Office supplies had the lowest sales. </a:t>
          </a:r>
        </a:p>
      </dgm:t>
    </dgm:pt>
    <dgm:pt modelId="{2816DC0B-5DFF-49CC-B043-FE7614150BF8}" type="parTrans" cxnId="{F29C8C9B-C1EB-488B-B2E0-CDD4F68095C8}">
      <dgm:prSet/>
      <dgm:spPr/>
      <dgm:t>
        <a:bodyPr/>
        <a:lstStyle/>
        <a:p>
          <a:endParaRPr lang="en-US"/>
        </a:p>
      </dgm:t>
    </dgm:pt>
    <dgm:pt modelId="{ADD9254E-491C-481C-B830-70D5552D28D4}" type="sibTrans" cxnId="{F29C8C9B-C1EB-488B-B2E0-CDD4F68095C8}">
      <dgm:prSet/>
      <dgm:spPr/>
      <dgm:t>
        <a:bodyPr/>
        <a:lstStyle/>
        <a:p>
          <a:endParaRPr lang="en-US"/>
        </a:p>
      </dgm:t>
    </dgm:pt>
    <dgm:pt modelId="{5CDCD23C-88E1-47CD-98E9-1931DC1DBED7}">
      <dgm:prSet/>
      <dgm:spPr/>
      <dgm:t>
        <a:bodyPr/>
        <a:lstStyle/>
        <a:p>
          <a:r>
            <a:rPr lang="en-US"/>
            <a:t>All three categories had several different products sold within them. </a:t>
          </a:r>
        </a:p>
      </dgm:t>
    </dgm:pt>
    <dgm:pt modelId="{2F0A49EB-85AD-4F45-829D-F65EBFD8A17E}" type="parTrans" cxnId="{DC6C1081-89F3-455F-94B3-A3CFC1C708AB}">
      <dgm:prSet/>
      <dgm:spPr/>
      <dgm:t>
        <a:bodyPr/>
        <a:lstStyle/>
        <a:p>
          <a:endParaRPr lang="en-US"/>
        </a:p>
      </dgm:t>
    </dgm:pt>
    <dgm:pt modelId="{3FE66D33-4F67-4E38-8022-E5627BD5CA88}" type="sibTrans" cxnId="{DC6C1081-89F3-455F-94B3-A3CFC1C708AB}">
      <dgm:prSet/>
      <dgm:spPr/>
      <dgm:t>
        <a:bodyPr/>
        <a:lstStyle/>
        <a:p>
          <a:endParaRPr lang="en-US"/>
        </a:p>
      </dgm:t>
    </dgm:pt>
    <dgm:pt modelId="{3778E353-AD02-424F-B86E-64952527B887}">
      <dgm:prSet/>
      <dgm:spPr/>
      <dgm:t>
        <a:bodyPr/>
        <a:lstStyle/>
        <a:p>
          <a:r>
            <a:rPr lang="en-US" dirty="0"/>
            <a:t>Overall, each category had varied sales across all four regions. </a:t>
          </a:r>
        </a:p>
      </dgm:t>
    </dgm:pt>
    <dgm:pt modelId="{FEB46D93-B4CC-445B-8A88-08B5871B7A54}" type="parTrans" cxnId="{9CA26F82-F2A2-4D44-BDA7-42B11488B30E}">
      <dgm:prSet/>
      <dgm:spPr/>
      <dgm:t>
        <a:bodyPr/>
        <a:lstStyle/>
        <a:p>
          <a:endParaRPr lang="en-US"/>
        </a:p>
      </dgm:t>
    </dgm:pt>
    <dgm:pt modelId="{D3590D81-3EF3-4FDE-A98E-4C91F1FB4839}" type="sibTrans" cxnId="{9CA26F82-F2A2-4D44-BDA7-42B11488B30E}">
      <dgm:prSet/>
      <dgm:spPr/>
      <dgm:t>
        <a:bodyPr/>
        <a:lstStyle/>
        <a:p>
          <a:endParaRPr lang="en-US"/>
        </a:p>
      </dgm:t>
    </dgm:pt>
    <dgm:pt modelId="{A82876F4-4E38-418A-BDC0-467675387E79}">
      <dgm:prSet/>
      <dgm:spPr/>
      <dgm:t>
        <a:bodyPr/>
        <a:lstStyle/>
        <a:p>
          <a:r>
            <a:rPr lang="en-US" dirty="0"/>
            <a:t>No specific product or category had the same total sales in all regions. </a:t>
          </a:r>
        </a:p>
      </dgm:t>
    </dgm:pt>
    <dgm:pt modelId="{985FBD94-15BA-4620-A178-47B1B8CC1F60}" type="parTrans" cxnId="{3B9E3092-6D99-4E98-BCE1-A36D3F38E756}">
      <dgm:prSet/>
      <dgm:spPr/>
      <dgm:t>
        <a:bodyPr/>
        <a:lstStyle/>
        <a:p>
          <a:endParaRPr lang="en-US"/>
        </a:p>
      </dgm:t>
    </dgm:pt>
    <dgm:pt modelId="{54C28B74-2486-4975-9EE9-6BFA6EB35836}" type="sibTrans" cxnId="{3B9E3092-6D99-4E98-BCE1-A36D3F38E756}">
      <dgm:prSet/>
      <dgm:spPr/>
      <dgm:t>
        <a:bodyPr/>
        <a:lstStyle/>
        <a:p>
          <a:endParaRPr lang="en-US"/>
        </a:p>
      </dgm:t>
    </dgm:pt>
    <dgm:pt modelId="{4CCBE98C-8FB2-4007-A41A-75120BD46608}" type="pres">
      <dgm:prSet presAssocID="{B550B5E6-369F-4C2C-8990-C31AD9FBADB7}" presName="linear" presStyleCnt="0">
        <dgm:presLayoutVars>
          <dgm:animLvl val="lvl"/>
          <dgm:resizeHandles val="exact"/>
        </dgm:presLayoutVars>
      </dgm:prSet>
      <dgm:spPr/>
    </dgm:pt>
    <dgm:pt modelId="{EE31ADB3-5611-4842-AFBC-78426D0E8AD4}" type="pres">
      <dgm:prSet presAssocID="{D68FEA59-AF18-44E1-99CA-ECB1C8E1A17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83AE52A-06AC-4BB3-B30E-6E9AE14EDD5D}" type="pres">
      <dgm:prSet presAssocID="{CB2F60DA-F45C-4FB7-BD72-635066665E3A}" presName="spacer" presStyleCnt="0"/>
      <dgm:spPr/>
    </dgm:pt>
    <dgm:pt modelId="{43E256F9-6D9F-42F3-B772-D4E41D576887}" type="pres">
      <dgm:prSet presAssocID="{0FEB4D92-A1C2-4F85-952E-3A632C3E65E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E4142E1-9399-4F59-9C66-9D03F1EAB7F0}" type="pres">
      <dgm:prSet presAssocID="{ADD9254E-491C-481C-B830-70D5552D28D4}" presName="spacer" presStyleCnt="0"/>
      <dgm:spPr/>
    </dgm:pt>
    <dgm:pt modelId="{8DBA032E-D457-4086-A1A5-3A6701FAE639}" type="pres">
      <dgm:prSet presAssocID="{5CDCD23C-88E1-47CD-98E9-1931DC1DBED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F0E1EFC-98B6-4892-8C4F-177C1AFE517E}" type="pres">
      <dgm:prSet presAssocID="{3FE66D33-4F67-4E38-8022-E5627BD5CA88}" presName="spacer" presStyleCnt="0"/>
      <dgm:spPr/>
    </dgm:pt>
    <dgm:pt modelId="{BF09BADF-11D6-46F7-913D-64A296C5C77C}" type="pres">
      <dgm:prSet presAssocID="{3778E353-AD02-424F-B86E-64952527B88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A5637C0-1F96-45AC-98BA-68395DB0CCA7}" type="pres">
      <dgm:prSet presAssocID="{D3590D81-3EF3-4FDE-A98E-4C91F1FB4839}" presName="spacer" presStyleCnt="0"/>
      <dgm:spPr/>
    </dgm:pt>
    <dgm:pt modelId="{51A11BFC-BA8D-4812-BF89-BD73BEAE951C}" type="pres">
      <dgm:prSet presAssocID="{A82876F4-4E38-418A-BDC0-467675387E7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07CA05E-6B07-4B06-843F-4E5E24C7CB49}" type="presOf" srcId="{D68FEA59-AF18-44E1-99CA-ECB1C8E1A178}" destId="{EE31ADB3-5611-4842-AFBC-78426D0E8AD4}" srcOrd="0" destOrd="0" presId="urn:microsoft.com/office/officeart/2005/8/layout/vList2"/>
    <dgm:cxn modelId="{B9F7CA67-3873-4E45-BC28-4EE98E6C9296}" type="presOf" srcId="{5CDCD23C-88E1-47CD-98E9-1931DC1DBED7}" destId="{8DBA032E-D457-4086-A1A5-3A6701FAE639}" srcOrd="0" destOrd="0" presId="urn:microsoft.com/office/officeart/2005/8/layout/vList2"/>
    <dgm:cxn modelId="{DC6C1081-89F3-455F-94B3-A3CFC1C708AB}" srcId="{B550B5E6-369F-4C2C-8990-C31AD9FBADB7}" destId="{5CDCD23C-88E1-47CD-98E9-1931DC1DBED7}" srcOrd="2" destOrd="0" parTransId="{2F0A49EB-85AD-4F45-829D-F65EBFD8A17E}" sibTransId="{3FE66D33-4F67-4E38-8022-E5627BD5CA88}"/>
    <dgm:cxn modelId="{9CA26F82-F2A2-4D44-BDA7-42B11488B30E}" srcId="{B550B5E6-369F-4C2C-8990-C31AD9FBADB7}" destId="{3778E353-AD02-424F-B86E-64952527B887}" srcOrd="3" destOrd="0" parTransId="{FEB46D93-B4CC-445B-8A88-08B5871B7A54}" sibTransId="{D3590D81-3EF3-4FDE-A98E-4C91F1FB4839}"/>
    <dgm:cxn modelId="{19D4BA86-61BA-437D-979B-F6FF7D0F5486}" type="presOf" srcId="{A82876F4-4E38-418A-BDC0-467675387E79}" destId="{51A11BFC-BA8D-4812-BF89-BD73BEAE951C}" srcOrd="0" destOrd="0" presId="urn:microsoft.com/office/officeart/2005/8/layout/vList2"/>
    <dgm:cxn modelId="{3B9E3092-6D99-4E98-BCE1-A36D3F38E756}" srcId="{B550B5E6-369F-4C2C-8990-C31AD9FBADB7}" destId="{A82876F4-4E38-418A-BDC0-467675387E79}" srcOrd="4" destOrd="0" parTransId="{985FBD94-15BA-4620-A178-47B1B8CC1F60}" sibTransId="{54C28B74-2486-4975-9EE9-6BFA6EB35836}"/>
    <dgm:cxn modelId="{F29C8C9B-C1EB-488B-B2E0-CDD4F68095C8}" srcId="{B550B5E6-369F-4C2C-8990-C31AD9FBADB7}" destId="{0FEB4D92-A1C2-4F85-952E-3A632C3E65E9}" srcOrd="1" destOrd="0" parTransId="{2816DC0B-5DFF-49CC-B043-FE7614150BF8}" sibTransId="{ADD9254E-491C-481C-B830-70D5552D28D4}"/>
    <dgm:cxn modelId="{577033AF-D5D2-4CA7-BAF5-8D219D72968A}" type="presOf" srcId="{B550B5E6-369F-4C2C-8990-C31AD9FBADB7}" destId="{4CCBE98C-8FB2-4007-A41A-75120BD46608}" srcOrd="0" destOrd="0" presId="urn:microsoft.com/office/officeart/2005/8/layout/vList2"/>
    <dgm:cxn modelId="{5EE9E4C4-CF7F-4274-A80C-27D6948120FE}" type="presOf" srcId="{3778E353-AD02-424F-B86E-64952527B887}" destId="{BF09BADF-11D6-46F7-913D-64A296C5C77C}" srcOrd="0" destOrd="0" presId="urn:microsoft.com/office/officeart/2005/8/layout/vList2"/>
    <dgm:cxn modelId="{2A7759E5-0D61-4386-B754-FD3819A4B206}" type="presOf" srcId="{0FEB4D92-A1C2-4F85-952E-3A632C3E65E9}" destId="{43E256F9-6D9F-42F3-B772-D4E41D576887}" srcOrd="0" destOrd="0" presId="urn:microsoft.com/office/officeart/2005/8/layout/vList2"/>
    <dgm:cxn modelId="{7EE678F4-295F-4988-B232-81B7413AE128}" srcId="{B550B5E6-369F-4C2C-8990-C31AD9FBADB7}" destId="{D68FEA59-AF18-44E1-99CA-ECB1C8E1A178}" srcOrd="0" destOrd="0" parTransId="{EC13C5BE-0592-43E1-ACF9-D86DBE2B076C}" sibTransId="{CB2F60DA-F45C-4FB7-BD72-635066665E3A}"/>
    <dgm:cxn modelId="{E930041C-909F-4CF5-903E-C0A505539935}" type="presParOf" srcId="{4CCBE98C-8FB2-4007-A41A-75120BD46608}" destId="{EE31ADB3-5611-4842-AFBC-78426D0E8AD4}" srcOrd="0" destOrd="0" presId="urn:microsoft.com/office/officeart/2005/8/layout/vList2"/>
    <dgm:cxn modelId="{164D8A26-6977-4A01-BAF3-8696A355029E}" type="presParOf" srcId="{4CCBE98C-8FB2-4007-A41A-75120BD46608}" destId="{983AE52A-06AC-4BB3-B30E-6E9AE14EDD5D}" srcOrd="1" destOrd="0" presId="urn:microsoft.com/office/officeart/2005/8/layout/vList2"/>
    <dgm:cxn modelId="{D2EB3832-D331-43DA-AB7D-414F71920574}" type="presParOf" srcId="{4CCBE98C-8FB2-4007-A41A-75120BD46608}" destId="{43E256F9-6D9F-42F3-B772-D4E41D576887}" srcOrd="2" destOrd="0" presId="urn:microsoft.com/office/officeart/2005/8/layout/vList2"/>
    <dgm:cxn modelId="{7B6159CF-5F63-4773-8745-BECDE28E5515}" type="presParOf" srcId="{4CCBE98C-8FB2-4007-A41A-75120BD46608}" destId="{1E4142E1-9399-4F59-9C66-9D03F1EAB7F0}" srcOrd="3" destOrd="0" presId="urn:microsoft.com/office/officeart/2005/8/layout/vList2"/>
    <dgm:cxn modelId="{F1C5D830-EA76-4BC0-AD18-2A2E8871BE79}" type="presParOf" srcId="{4CCBE98C-8FB2-4007-A41A-75120BD46608}" destId="{8DBA032E-D457-4086-A1A5-3A6701FAE639}" srcOrd="4" destOrd="0" presId="urn:microsoft.com/office/officeart/2005/8/layout/vList2"/>
    <dgm:cxn modelId="{4F63EA9E-75DD-49DD-8DB3-170A1DD75360}" type="presParOf" srcId="{4CCBE98C-8FB2-4007-A41A-75120BD46608}" destId="{DF0E1EFC-98B6-4892-8C4F-177C1AFE517E}" srcOrd="5" destOrd="0" presId="urn:microsoft.com/office/officeart/2005/8/layout/vList2"/>
    <dgm:cxn modelId="{D8B8A4AE-F5A2-4C9D-9A95-134DC125524C}" type="presParOf" srcId="{4CCBE98C-8FB2-4007-A41A-75120BD46608}" destId="{BF09BADF-11D6-46F7-913D-64A296C5C77C}" srcOrd="6" destOrd="0" presId="urn:microsoft.com/office/officeart/2005/8/layout/vList2"/>
    <dgm:cxn modelId="{38FE5738-1C4E-4C12-967F-2A71C7A427B0}" type="presParOf" srcId="{4CCBE98C-8FB2-4007-A41A-75120BD46608}" destId="{AA5637C0-1F96-45AC-98BA-68395DB0CCA7}" srcOrd="7" destOrd="0" presId="urn:microsoft.com/office/officeart/2005/8/layout/vList2"/>
    <dgm:cxn modelId="{4BA7E3EA-E0C4-4F73-B465-9DCDB2E56212}" type="presParOf" srcId="{4CCBE98C-8FB2-4007-A41A-75120BD46608}" destId="{51A11BFC-BA8D-4812-BF89-BD73BEAE951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F30339-EEEF-47D7-9216-15EA509C54B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634A95-1309-49DD-BE63-4C78CBEA6408}">
      <dgm:prSet/>
      <dgm:spPr/>
      <dgm:t>
        <a:bodyPr/>
        <a:lstStyle/>
        <a:p>
          <a:r>
            <a:rPr lang="en-US" dirty="0"/>
            <a:t>Sales kept increasing for each category.</a:t>
          </a:r>
        </a:p>
      </dgm:t>
    </dgm:pt>
    <dgm:pt modelId="{80B2AAED-08A8-4CCE-A838-1E6E8CF09B8C}" type="parTrans" cxnId="{918DEA59-7DDD-4AAC-A110-9D809E9E1819}">
      <dgm:prSet/>
      <dgm:spPr/>
      <dgm:t>
        <a:bodyPr/>
        <a:lstStyle/>
        <a:p>
          <a:endParaRPr lang="en-US"/>
        </a:p>
      </dgm:t>
    </dgm:pt>
    <dgm:pt modelId="{E55DECAD-4398-4984-9B51-7044E451B0A4}" type="sibTrans" cxnId="{918DEA59-7DDD-4AAC-A110-9D809E9E1819}">
      <dgm:prSet/>
      <dgm:spPr/>
      <dgm:t>
        <a:bodyPr/>
        <a:lstStyle/>
        <a:p>
          <a:endParaRPr lang="en-US"/>
        </a:p>
      </dgm:t>
    </dgm:pt>
    <dgm:pt modelId="{C1923B91-6DCA-4AE3-8F90-F31FC9B1F8B6}">
      <dgm:prSet/>
      <dgm:spPr/>
      <dgm:t>
        <a:bodyPr/>
        <a:lstStyle/>
        <a:p>
          <a:r>
            <a:rPr lang="en-US" dirty="0"/>
            <a:t>More and more customers bought their products.</a:t>
          </a:r>
        </a:p>
      </dgm:t>
    </dgm:pt>
    <dgm:pt modelId="{05F70ADE-267E-4B0E-BB57-854A1A288130}" type="parTrans" cxnId="{C72BAC89-A9D3-4E40-83EC-12E065AEC8EE}">
      <dgm:prSet/>
      <dgm:spPr/>
      <dgm:t>
        <a:bodyPr/>
        <a:lstStyle/>
        <a:p>
          <a:endParaRPr lang="en-US"/>
        </a:p>
      </dgm:t>
    </dgm:pt>
    <dgm:pt modelId="{334D727D-8A82-4471-AB8F-6815B4A1E10C}" type="sibTrans" cxnId="{C72BAC89-A9D3-4E40-83EC-12E065AEC8EE}">
      <dgm:prSet/>
      <dgm:spPr/>
      <dgm:t>
        <a:bodyPr/>
        <a:lstStyle/>
        <a:p>
          <a:endParaRPr lang="en-US"/>
        </a:p>
      </dgm:t>
    </dgm:pt>
    <dgm:pt modelId="{33A941DE-733F-4830-9164-64186437BA8A}">
      <dgm:prSet/>
      <dgm:spPr/>
      <dgm:t>
        <a:bodyPr/>
        <a:lstStyle/>
        <a:p>
          <a:r>
            <a:rPr lang="en-US" dirty="0"/>
            <a:t>Technology remained the highest performing category.</a:t>
          </a:r>
        </a:p>
      </dgm:t>
    </dgm:pt>
    <dgm:pt modelId="{1158A819-B129-415A-AC07-34F54DF31859}" type="parTrans" cxnId="{92008043-9D8E-436E-A20A-0BF36620EB75}">
      <dgm:prSet/>
      <dgm:spPr/>
      <dgm:t>
        <a:bodyPr/>
        <a:lstStyle/>
        <a:p>
          <a:endParaRPr lang="en-US"/>
        </a:p>
      </dgm:t>
    </dgm:pt>
    <dgm:pt modelId="{15021F78-F5C4-4B8A-95BB-328F35CB4A68}" type="sibTrans" cxnId="{92008043-9D8E-436E-A20A-0BF36620EB75}">
      <dgm:prSet/>
      <dgm:spPr/>
      <dgm:t>
        <a:bodyPr/>
        <a:lstStyle/>
        <a:p>
          <a:endParaRPr lang="en-US"/>
        </a:p>
      </dgm:t>
    </dgm:pt>
    <dgm:pt modelId="{1AE01C4E-974E-4C14-ABBF-4697311A1161}" type="pres">
      <dgm:prSet presAssocID="{DEF30339-EEEF-47D7-9216-15EA509C54B4}" presName="linear" presStyleCnt="0">
        <dgm:presLayoutVars>
          <dgm:animLvl val="lvl"/>
          <dgm:resizeHandles val="exact"/>
        </dgm:presLayoutVars>
      </dgm:prSet>
      <dgm:spPr/>
    </dgm:pt>
    <dgm:pt modelId="{F7953F96-F5C7-4DA1-97C0-ACA0A334F911}" type="pres">
      <dgm:prSet presAssocID="{0B634A95-1309-49DD-BE63-4C78CBEA640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3B6943-FA27-486A-A9B4-67491C970485}" type="pres">
      <dgm:prSet presAssocID="{E55DECAD-4398-4984-9B51-7044E451B0A4}" presName="spacer" presStyleCnt="0"/>
      <dgm:spPr/>
    </dgm:pt>
    <dgm:pt modelId="{0A14E783-A4F0-45EA-9673-4A6ACE6DA0A6}" type="pres">
      <dgm:prSet presAssocID="{C1923B91-6DCA-4AE3-8F90-F31FC9B1F8B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71F4AC5-AC18-4064-8857-679E0D45BF4F}" type="pres">
      <dgm:prSet presAssocID="{334D727D-8A82-4471-AB8F-6815B4A1E10C}" presName="spacer" presStyleCnt="0"/>
      <dgm:spPr/>
    </dgm:pt>
    <dgm:pt modelId="{1B97E403-24D7-4ED5-B027-2363104A5FA9}" type="pres">
      <dgm:prSet presAssocID="{33A941DE-733F-4830-9164-64186437BA8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26EB702-4644-4433-82B7-DF93C256A7C7}" type="presOf" srcId="{0B634A95-1309-49DD-BE63-4C78CBEA6408}" destId="{F7953F96-F5C7-4DA1-97C0-ACA0A334F911}" srcOrd="0" destOrd="0" presId="urn:microsoft.com/office/officeart/2005/8/layout/vList2"/>
    <dgm:cxn modelId="{92008043-9D8E-436E-A20A-0BF36620EB75}" srcId="{DEF30339-EEEF-47D7-9216-15EA509C54B4}" destId="{33A941DE-733F-4830-9164-64186437BA8A}" srcOrd="2" destOrd="0" parTransId="{1158A819-B129-415A-AC07-34F54DF31859}" sibTransId="{15021F78-F5C4-4B8A-95BB-328F35CB4A68}"/>
    <dgm:cxn modelId="{9ED3CA43-5BF8-4978-AEA0-3D4D7578A2CA}" type="presOf" srcId="{DEF30339-EEEF-47D7-9216-15EA509C54B4}" destId="{1AE01C4E-974E-4C14-ABBF-4697311A1161}" srcOrd="0" destOrd="0" presId="urn:microsoft.com/office/officeart/2005/8/layout/vList2"/>
    <dgm:cxn modelId="{EDB80A67-8705-42D2-A96C-ED6DDB9D400B}" type="presOf" srcId="{C1923B91-6DCA-4AE3-8F90-F31FC9B1F8B6}" destId="{0A14E783-A4F0-45EA-9673-4A6ACE6DA0A6}" srcOrd="0" destOrd="0" presId="urn:microsoft.com/office/officeart/2005/8/layout/vList2"/>
    <dgm:cxn modelId="{918DEA59-7DDD-4AAC-A110-9D809E9E1819}" srcId="{DEF30339-EEEF-47D7-9216-15EA509C54B4}" destId="{0B634A95-1309-49DD-BE63-4C78CBEA6408}" srcOrd="0" destOrd="0" parTransId="{80B2AAED-08A8-4CCE-A838-1E6E8CF09B8C}" sibTransId="{E55DECAD-4398-4984-9B51-7044E451B0A4}"/>
    <dgm:cxn modelId="{C72BAC89-A9D3-4E40-83EC-12E065AEC8EE}" srcId="{DEF30339-EEEF-47D7-9216-15EA509C54B4}" destId="{C1923B91-6DCA-4AE3-8F90-F31FC9B1F8B6}" srcOrd="1" destOrd="0" parTransId="{05F70ADE-267E-4B0E-BB57-854A1A288130}" sibTransId="{334D727D-8A82-4471-AB8F-6815B4A1E10C}"/>
    <dgm:cxn modelId="{CE38BCA0-7FDA-4B9F-AEC2-A8A3843A1903}" type="presOf" srcId="{33A941DE-733F-4830-9164-64186437BA8A}" destId="{1B97E403-24D7-4ED5-B027-2363104A5FA9}" srcOrd="0" destOrd="0" presId="urn:microsoft.com/office/officeart/2005/8/layout/vList2"/>
    <dgm:cxn modelId="{5A5648F9-4818-4E7A-86DF-DD79E158021E}" type="presParOf" srcId="{1AE01C4E-974E-4C14-ABBF-4697311A1161}" destId="{F7953F96-F5C7-4DA1-97C0-ACA0A334F911}" srcOrd="0" destOrd="0" presId="urn:microsoft.com/office/officeart/2005/8/layout/vList2"/>
    <dgm:cxn modelId="{3DFAC631-A6ED-4BC7-8EC4-E0262A1B6DDF}" type="presParOf" srcId="{1AE01C4E-974E-4C14-ABBF-4697311A1161}" destId="{503B6943-FA27-486A-A9B4-67491C970485}" srcOrd="1" destOrd="0" presId="urn:microsoft.com/office/officeart/2005/8/layout/vList2"/>
    <dgm:cxn modelId="{AD01DC5E-1CD2-4E58-88A6-0B8EE9D2359C}" type="presParOf" srcId="{1AE01C4E-974E-4C14-ABBF-4697311A1161}" destId="{0A14E783-A4F0-45EA-9673-4A6ACE6DA0A6}" srcOrd="2" destOrd="0" presId="urn:microsoft.com/office/officeart/2005/8/layout/vList2"/>
    <dgm:cxn modelId="{5901F8F1-4757-4C29-B112-B84E87AFFC7E}" type="presParOf" srcId="{1AE01C4E-974E-4C14-ABBF-4697311A1161}" destId="{271F4AC5-AC18-4064-8857-679E0D45BF4F}" srcOrd="3" destOrd="0" presId="urn:microsoft.com/office/officeart/2005/8/layout/vList2"/>
    <dgm:cxn modelId="{8DD9AC3F-2627-4FFF-A494-3C01382F2237}" type="presParOf" srcId="{1AE01C4E-974E-4C14-ABBF-4697311A1161}" destId="{1B97E403-24D7-4ED5-B027-2363104A5FA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C8454E-F003-400F-ACC0-2F8F2A13311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9A7D65-61B2-4755-B237-17D78863A0CB}">
      <dgm:prSet/>
      <dgm:spPr/>
      <dgm:t>
        <a:bodyPr/>
        <a:lstStyle/>
        <a:p>
          <a:r>
            <a:rPr lang="en-US"/>
            <a:t>Superstores should continue to sell their categories of products throughout the regions of the USA </a:t>
          </a:r>
        </a:p>
      </dgm:t>
    </dgm:pt>
    <dgm:pt modelId="{3AD83482-467D-4792-AC0C-F1CA5A49999A}" type="parTrans" cxnId="{8BB8F04B-2BEB-4D73-A03B-A59B7DEA4BE8}">
      <dgm:prSet/>
      <dgm:spPr/>
      <dgm:t>
        <a:bodyPr/>
        <a:lstStyle/>
        <a:p>
          <a:endParaRPr lang="en-US"/>
        </a:p>
      </dgm:t>
    </dgm:pt>
    <dgm:pt modelId="{04A117CC-EB54-4760-AB51-38A6CB340EE0}" type="sibTrans" cxnId="{8BB8F04B-2BEB-4D73-A03B-A59B7DEA4BE8}">
      <dgm:prSet/>
      <dgm:spPr/>
      <dgm:t>
        <a:bodyPr/>
        <a:lstStyle/>
        <a:p>
          <a:endParaRPr lang="en-US"/>
        </a:p>
      </dgm:t>
    </dgm:pt>
    <dgm:pt modelId="{8F1B5D14-43F8-4AF3-BED6-FA1ABBC4913E}">
      <dgm:prSet/>
      <dgm:spPr/>
      <dgm:t>
        <a:bodyPr/>
        <a:lstStyle/>
        <a:p>
          <a:r>
            <a:rPr lang="en-US"/>
            <a:t>Make their products available to more customers to engage them </a:t>
          </a:r>
        </a:p>
      </dgm:t>
    </dgm:pt>
    <dgm:pt modelId="{1397C09D-2FF6-4F5C-A091-5866DE3E3609}" type="parTrans" cxnId="{C9C681D5-42AD-4877-A61E-3D6B31EAE524}">
      <dgm:prSet/>
      <dgm:spPr/>
      <dgm:t>
        <a:bodyPr/>
        <a:lstStyle/>
        <a:p>
          <a:endParaRPr lang="en-US"/>
        </a:p>
      </dgm:t>
    </dgm:pt>
    <dgm:pt modelId="{8BF7B59B-3A33-48DC-A006-9CA0E0DE83C8}" type="sibTrans" cxnId="{C9C681D5-42AD-4877-A61E-3D6B31EAE524}">
      <dgm:prSet/>
      <dgm:spPr/>
      <dgm:t>
        <a:bodyPr/>
        <a:lstStyle/>
        <a:p>
          <a:endParaRPr lang="en-US"/>
        </a:p>
      </dgm:t>
    </dgm:pt>
    <dgm:pt modelId="{D5D9A837-4D10-473D-9F02-D09D52E99CC0}">
      <dgm:prSet/>
      <dgm:spPr/>
      <dgm:t>
        <a:bodyPr/>
        <a:lstStyle/>
        <a:p>
          <a:r>
            <a:rPr lang="en-US"/>
            <a:t>Open more stores around the country </a:t>
          </a:r>
        </a:p>
      </dgm:t>
    </dgm:pt>
    <dgm:pt modelId="{D8765FC2-D488-42FB-8AD9-160668B6831B}" type="parTrans" cxnId="{C47DBD0D-F051-4FE6-9D0B-C9099CCCEA5A}">
      <dgm:prSet/>
      <dgm:spPr/>
      <dgm:t>
        <a:bodyPr/>
        <a:lstStyle/>
        <a:p>
          <a:endParaRPr lang="en-US"/>
        </a:p>
      </dgm:t>
    </dgm:pt>
    <dgm:pt modelId="{188DAE5E-3A48-451F-B044-9C16F69AEEDB}" type="sibTrans" cxnId="{C47DBD0D-F051-4FE6-9D0B-C9099CCCEA5A}">
      <dgm:prSet/>
      <dgm:spPr/>
      <dgm:t>
        <a:bodyPr/>
        <a:lstStyle/>
        <a:p>
          <a:endParaRPr lang="en-US"/>
        </a:p>
      </dgm:t>
    </dgm:pt>
    <dgm:pt modelId="{EDED45D1-0645-45D1-9231-71AB0E2663D3}">
      <dgm:prSet/>
      <dgm:spPr/>
      <dgm:t>
        <a:bodyPr/>
        <a:lstStyle/>
        <a:p>
          <a:r>
            <a:rPr lang="en-US"/>
            <a:t>Find new products to sell </a:t>
          </a:r>
        </a:p>
      </dgm:t>
    </dgm:pt>
    <dgm:pt modelId="{14F86155-A45B-43E1-BF42-C02CBF90B17A}" type="parTrans" cxnId="{3F16CD4B-60DF-485A-82C4-97AB13B05829}">
      <dgm:prSet/>
      <dgm:spPr/>
      <dgm:t>
        <a:bodyPr/>
        <a:lstStyle/>
        <a:p>
          <a:endParaRPr lang="en-US"/>
        </a:p>
      </dgm:t>
    </dgm:pt>
    <dgm:pt modelId="{F082A049-C64C-40CF-AEEB-22FA791420BC}" type="sibTrans" cxnId="{3F16CD4B-60DF-485A-82C4-97AB13B05829}">
      <dgm:prSet/>
      <dgm:spPr/>
      <dgm:t>
        <a:bodyPr/>
        <a:lstStyle/>
        <a:p>
          <a:endParaRPr lang="en-US"/>
        </a:p>
      </dgm:t>
    </dgm:pt>
    <dgm:pt modelId="{554ACE4E-051E-4C5D-AC6D-A80A7B4B02B7}">
      <dgm:prSet/>
      <dgm:spPr/>
      <dgm:t>
        <a:bodyPr/>
        <a:lstStyle/>
        <a:p>
          <a:r>
            <a:rPr lang="en-US" dirty="0"/>
            <a:t>Offer only worthwhile discounts that are not too high or too low </a:t>
          </a:r>
        </a:p>
      </dgm:t>
    </dgm:pt>
    <dgm:pt modelId="{F5BC7BDD-DABB-4511-BE34-584D021E5C15}" type="parTrans" cxnId="{1C1CDE3C-522C-4CC5-977E-910E0A689D74}">
      <dgm:prSet/>
      <dgm:spPr/>
      <dgm:t>
        <a:bodyPr/>
        <a:lstStyle/>
        <a:p>
          <a:endParaRPr lang="en-US"/>
        </a:p>
      </dgm:t>
    </dgm:pt>
    <dgm:pt modelId="{13285B66-05A6-4ECB-BAC4-40E64349C4BB}" type="sibTrans" cxnId="{1C1CDE3C-522C-4CC5-977E-910E0A689D74}">
      <dgm:prSet/>
      <dgm:spPr/>
      <dgm:t>
        <a:bodyPr/>
        <a:lstStyle/>
        <a:p>
          <a:endParaRPr lang="en-US"/>
        </a:p>
      </dgm:t>
    </dgm:pt>
    <dgm:pt modelId="{F56050C2-6438-460F-A08D-ED6EFB8CE4DC}">
      <dgm:prSet/>
      <dgm:spPr/>
      <dgm:t>
        <a:bodyPr/>
        <a:lstStyle/>
        <a:p>
          <a:r>
            <a:rPr lang="en-US" dirty="0"/>
            <a:t>Any other ideas? </a:t>
          </a:r>
        </a:p>
      </dgm:t>
    </dgm:pt>
    <dgm:pt modelId="{307A139D-C752-4AB4-B768-4D4BA920612F}" type="parTrans" cxnId="{30082BCF-CAC5-4DE1-ADBF-2DD218F57159}">
      <dgm:prSet/>
      <dgm:spPr/>
      <dgm:t>
        <a:bodyPr/>
        <a:lstStyle/>
        <a:p>
          <a:endParaRPr lang="en-US"/>
        </a:p>
      </dgm:t>
    </dgm:pt>
    <dgm:pt modelId="{11229FDE-F3AA-4E42-8F00-EA82B30CBD9A}" type="sibTrans" cxnId="{30082BCF-CAC5-4DE1-ADBF-2DD218F57159}">
      <dgm:prSet/>
      <dgm:spPr/>
      <dgm:t>
        <a:bodyPr/>
        <a:lstStyle/>
        <a:p>
          <a:endParaRPr lang="en-US"/>
        </a:p>
      </dgm:t>
    </dgm:pt>
    <dgm:pt modelId="{5BCBD720-6C65-4805-90D9-FE6D6A9CA120}" type="pres">
      <dgm:prSet presAssocID="{9EC8454E-F003-400F-ACC0-2F8F2A133113}" presName="linear" presStyleCnt="0">
        <dgm:presLayoutVars>
          <dgm:animLvl val="lvl"/>
          <dgm:resizeHandles val="exact"/>
        </dgm:presLayoutVars>
      </dgm:prSet>
      <dgm:spPr/>
    </dgm:pt>
    <dgm:pt modelId="{A5AA6AE6-A25B-48D5-95AD-C13145557625}" type="pres">
      <dgm:prSet presAssocID="{159A7D65-61B2-4755-B237-17D78863A0C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3658361-F730-4CBB-BBB5-111D4F98BCF9}" type="pres">
      <dgm:prSet presAssocID="{04A117CC-EB54-4760-AB51-38A6CB340EE0}" presName="spacer" presStyleCnt="0"/>
      <dgm:spPr/>
    </dgm:pt>
    <dgm:pt modelId="{A51537FF-F626-4C7A-A1B3-5B06074BFE79}" type="pres">
      <dgm:prSet presAssocID="{8F1B5D14-43F8-4AF3-BED6-FA1ABBC4913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DB66859-9A62-47CA-B28A-3ACB86A37463}" type="pres">
      <dgm:prSet presAssocID="{8BF7B59B-3A33-48DC-A006-9CA0E0DE83C8}" presName="spacer" presStyleCnt="0"/>
      <dgm:spPr/>
    </dgm:pt>
    <dgm:pt modelId="{AAF1E476-546E-42D7-8E62-00A4165A3437}" type="pres">
      <dgm:prSet presAssocID="{D5D9A837-4D10-473D-9F02-D09D52E99CC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197B135-1878-4BD3-8FE3-2597025D8F44}" type="pres">
      <dgm:prSet presAssocID="{188DAE5E-3A48-451F-B044-9C16F69AEEDB}" presName="spacer" presStyleCnt="0"/>
      <dgm:spPr/>
    </dgm:pt>
    <dgm:pt modelId="{DAEE9EB4-A50C-4104-ACB5-E8D56463703D}" type="pres">
      <dgm:prSet presAssocID="{EDED45D1-0645-45D1-9231-71AB0E2663D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4A9AF44-09F9-4511-9E41-CF8148E26E6C}" type="pres">
      <dgm:prSet presAssocID="{F082A049-C64C-40CF-AEEB-22FA791420BC}" presName="spacer" presStyleCnt="0"/>
      <dgm:spPr/>
    </dgm:pt>
    <dgm:pt modelId="{13D9F677-9C89-4BB8-99C4-78284A64A235}" type="pres">
      <dgm:prSet presAssocID="{554ACE4E-051E-4C5D-AC6D-A80A7B4B02B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5EEC88B-7F75-4118-9D02-EBD85CEC66B5}" type="pres">
      <dgm:prSet presAssocID="{13285B66-05A6-4ECB-BAC4-40E64349C4BB}" presName="spacer" presStyleCnt="0"/>
      <dgm:spPr/>
    </dgm:pt>
    <dgm:pt modelId="{AAD51836-0B9C-41B3-81DF-3357C9DCF42B}" type="pres">
      <dgm:prSet presAssocID="{F56050C2-6438-460F-A08D-ED6EFB8CE4D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47DBD0D-F051-4FE6-9D0B-C9099CCCEA5A}" srcId="{9EC8454E-F003-400F-ACC0-2F8F2A133113}" destId="{D5D9A837-4D10-473D-9F02-D09D52E99CC0}" srcOrd="2" destOrd="0" parTransId="{D8765FC2-D488-42FB-8AD9-160668B6831B}" sibTransId="{188DAE5E-3A48-451F-B044-9C16F69AEEDB}"/>
    <dgm:cxn modelId="{1C1CDE3C-522C-4CC5-977E-910E0A689D74}" srcId="{9EC8454E-F003-400F-ACC0-2F8F2A133113}" destId="{554ACE4E-051E-4C5D-AC6D-A80A7B4B02B7}" srcOrd="4" destOrd="0" parTransId="{F5BC7BDD-DABB-4511-BE34-584D021E5C15}" sibTransId="{13285B66-05A6-4ECB-BAC4-40E64349C4BB}"/>
    <dgm:cxn modelId="{5FF9FB65-90BF-4433-BBF4-9240E608F577}" type="presOf" srcId="{F56050C2-6438-460F-A08D-ED6EFB8CE4DC}" destId="{AAD51836-0B9C-41B3-81DF-3357C9DCF42B}" srcOrd="0" destOrd="0" presId="urn:microsoft.com/office/officeart/2005/8/layout/vList2"/>
    <dgm:cxn modelId="{DCAF2847-EADD-4A18-8568-09EF0A1064D0}" type="presOf" srcId="{159A7D65-61B2-4755-B237-17D78863A0CB}" destId="{A5AA6AE6-A25B-48D5-95AD-C13145557625}" srcOrd="0" destOrd="0" presId="urn:microsoft.com/office/officeart/2005/8/layout/vList2"/>
    <dgm:cxn modelId="{3F16CD4B-60DF-485A-82C4-97AB13B05829}" srcId="{9EC8454E-F003-400F-ACC0-2F8F2A133113}" destId="{EDED45D1-0645-45D1-9231-71AB0E2663D3}" srcOrd="3" destOrd="0" parTransId="{14F86155-A45B-43E1-BF42-C02CBF90B17A}" sibTransId="{F082A049-C64C-40CF-AEEB-22FA791420BC}"/>
    <dgm:cxn modelId="{8BB8F04B-2BEB-4D73-A03B-A59B7DEA4BE8}" srcId="{9EC8454E-F003-400F-ACC0-2F8F2A133113}" destId="{159A7D65-61B2-4755-B237-17D78863A0CB}" srcOrd="0" destOrd="0" parTransId="{3AD83482-467D-4792-AC0C-F1CA5A49999A}" sibTransId="{04A117CC-EB54-4760-AB51-38A6CB340EE0}"/>
    <dgm:cxn modelId="{6E18A24D-BE05-4D81-A3EE-E2D82AC8D7BA}" type="presOf" srcId="{554ACE4E-051E-4C5D-AC6D-A80A7B4B02B7}" destId="{13D9F677-9C89-4BB8-99C4-78284A64A235}" srcOrd="0" destOrd="0" presId="urn:microsoft.com/office/officeart/2005/8/layout/vList2"/>
    <dgm:cxn modelId="{7766D87D-9B80-4E79-8CDE-27098E9C4DE9}" type="presOf" srcId="{9EC8454E-F003-400F-ACC0-2F8F2A133113}" destId="{5BCBD720-6C65-4805-90D9-FE6D6A9CA120}" srcOrd="0" destOrd="0" presId="urn:microsoft.com/office/officeart/2005/8/layout/vList2"/>
    <dgm:cxn modelId="{F60F1CA3-3E67-45A1-888D-0E7DB2A3F81C}" type="presOf" srcId="{8F1B5D14-43F8-4AF3-BED6-FA1ABBC4913E}" destId="{A51537FF-F626-4C7A-A1B3-5B06074BFE79}" srcOrd="0" destOrd="0" presId="urn:microsoft.com/office/officeart/2005/8/layout/vList2"/>
    <dgm:cxn modelId="{207FB2C2-2D47-45D4-8718-3931AE3E4127}" type="presOf" srcId="{EDED45D1-0645-45D1-9231-71AB0E2663D3}" destId="{DAEE9EB4-A50C-4104-ACB5-E8D56463703D}" srcOrd="0" destOrd="0" presId="urn:microsoft.com/office/officeart/2005/8/layout/vList2"/>
    <dgm:cxn modelId="{D3A9A5C8-8B32-4A67-AA92-4F10EC5FE6F4}" type="presOf" srcId="{D5D9A837-4D10-473D-9F02-D09D52E99CC0}" destId="{AAF1E476-546E-42D7-8E62-00A4165A3437}" srcOrd="0" destOrd="0" presId="urn:microsoft.com/office/officeart/2005/8/layout/vList2"/>
    <dgm:cxn modelId="{30082BCF-CAC5-4DE1-ADBF-2DD218F57159}" srcId="{9EC8454E-F003-400F-ACC0-2F8F2A133113}" destId="{F56050C2-6438-460F-A08D-ED6EFB8CE4DC}" srcOrd="5" destOrd="0" parTransId="{307A139D-C752-4AB4-B768-4D4BA920612F}" sibTransId="{11229FDE-F3AA-4E42-8F00-EA82B30CBD9A}"/>
    <dgm:cxn modelId="{C9C681D5-42AD-4877-A61E-3D6B31EAE524}" srcId="{9EC8454E-F003-400F-ACC0-2F8F2A133113}" destId="{8F1B5D14-43F8-4AF3-BED6-FA1ABBC4913E}" srcOrd="1" destOrd="0" parTransId="{1397C09D-2FF6-4F5C-A091-5866DE3E3609}" sibTransId="{8BF7B59B-3A33-48DC-A006-9CA0E0DE83C8}"/>
    <dgm:cxn modelId="{579ED23E-4C86-4D7D-8C5F-80BB2FCAB0DB}" type="presParOf" srcId="{5BCBD720-6C65-4805-90D9-FE6D6A9CA120}" destId="{A5AA6AE6-A25B-48D5-95AD-C13145557625}" srcOrd="0" destOrd="0" presId="urn:microsoft.com/office/officeart/2005/8/layout/vList2"/>
    <dgm:cxn modelId="{A4ADCE59-B7A5-477E-A9E0-CD97885FC501}" type="presParOf" srcId="{5BCBD720-6C65-4805-90D9-FE6D6A9CA120}" destId="{33658361-F730-4CBB-BBB5-111D4F98BCF9}" srcOrd="1" destOrd="0" presId="urn:microsoft.com/office/officeart/2005/8/layout/vList2"/>
    <dgm:cxn modelId="{540DED01-054B-4AD0-A1B5-B3163100D8E8}" type="presParOf" srcId="{5BCBD720-6C65-4805-90D9-FE6D6A9CA120}" destId="{A51537FF-F626-4C7A-A1B3-5B06074BFE79}" srcOrd="2" destOrd="0" presId="urn:microsoft.com/office/officeart/2005/8/layout/vList2"/>
    <dgm:cxn modelId="{1514A82A-09D3-4127-A7A9-36B81648BF41}" type="presParOf" srcId="{5BCBD720-6C65-4805-90D9-FE6D6A9CA120}" destId="{5DB66859-9A62-47CA-B28A-3ACB86A37463}" srcOrd="3" destOrd="0" presId="urn:microsoft.com/office/officeart/2005/8/layout/vList2"/>
    <dgm:cxn modelId="{1623621D-BDCC-4373-A607-BBB55883F88E}" type="presParOf" srcId="{5BCBD720-6C65-4805-90D9-FE6D6A9CA120}" destId="{AAF1E476-546E-42D7-8E62-00A4165A3437}" srcOrd="4" destOrd="0" presId="urn:microsoft.com/office/officeart/2005/8/layout/vList2"/>
    <dgm:cxn modelId="{CFCCFE90-20B8-4572-936B-E3D0140B507E}" type="presParOf" srcId="{5BCBD720-6C65-4805-90D9-FE6D6A9CA120}" destId="{5197B135-1878-4BD3-8FE3-2597025D8F44}" srcOrd="5" destOrd="0" presId="urn:microsoft.com/office/officeart/2005/8/layout/vList2"/>
    <dgm:cxn modelId="{96AC0118-2042-4601-998C-101B98331FCD}" type="presParOf" srcId="{5BCBD720-6C65-4805-90D9-FE6D6A9CA120}" destId="{DAEE9EB4-A50C-4104-ACB5-E8D56463703D}" srcOrd="6" destOrd="0" presId="urn:microsoft.com/office/officeart/2005/8/layout/vList2"/>
    <dgm:cxn modelId="{7E946597-552C-45AE-9772-5C5ACC3727BE}" type="presParOf" srcId="{5BCBD720-6C65-4805-90D9-FE6D6A9CA120}" destId="{54A9AF44-09F9-4511-9E41-CF8148E26E6C}" srcOrd="7" destOrd="0" presId="urn:microsoft.com/office/officeart/2005/8/layout/vList2"/>
    <dgm:cxn modelId="{D145ED7F-1055-408A-B156-6B8014629B87}" type="presParOf" srcId="{5BCBD720-6C65-4805-90D9-FE6D6A9CA120}" destId="{13D9F677-9C89-4BB8-99C4-78284A64A235}" srcOrd="8" destOrd="0" presId="urn:microsoft.com/office/officeart/2005/8/layout/vList2"/>
    <dgm:cxn modelId="{EE645EE2-5D49-4AEC-9240-082B9BB45ABA}" type="presParOf" srcId="{5BCBD720-6C65-4805-90D9-FE6D6A9CA120}" destId="{A5EEC88B-7F75-4118-9D02-EBD85CEC66B5}" srcOrd="9" destOrd="0" presId="urn:microsoft.com/office/officeart/2005/8/layout/vList2"/>
    <dgm:cxn modelId="{95BD4BC7-1DF2-4E25-9F22-C5E3232793AB}" type="presParOf" srcId="{5BCBD720-6C65-4805-90D9-FE6D6A9CA120}" destId="{AAD51836-0B9C-41B3-81DF-3357C9DCF42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1ADB3-5611-4842-AFBC-78426D0E8AD4}">
      <dsp:nvSpPr>
        <dsp:cNvPr id="0" name=""/>
        <dsp:cNvSpPr/>
      </dsp:nvSpPr>
      <dsp:spPr>
        <a:xfrm>
          <a:off x="0" y="532606"/>
          <a:ext cx="10722932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Technology had the highest sales. </a:t>
          </a:r>
        </a:p>
      </dsp:txBody>
      <dsp:txXfrm>
        <a:off x="29271" y="561877"/>
        <a:ext cx="10664390" cy="541083"/>
      </dsp:txXfrm>
    </dsp:sp>
    <dsp:sp modelId="{43E256F9-6D9F-42F3-B772-D4E41D576887}">
      <dsp:nvSpPr>
        <dsp:cNvPr id="0" name=""/>
        <dsp:cNvSpPr/>
      </dsp:nvSpPr>
      <dsp:spPr>
        <a:xfrm>
          <a:off x="0" y="1204231"/>
          <a:ext cx="10722932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Office supplies had the lowest sales. </a:t>
          </a:r>
        </a:p>
      </dsp:txBody>
      <dsp:txXfrm>
        <a:off x="29271" y="1233502"/>
        <a:ext cx="10664390" cy="541083"/>
      </dsp:txXfrm>
    </dsp:sp>
    <dsp:sp modelId="{8DBA032E-D457-4086-A1A5-3A6701FAE639}">
      <dsp:nvSpPr>
        <dsp:cNvPr id="0" name=""/>
        <dsp:cNvSpPr/>
      </dsp:nvSpPr>
      <dsp:spPr>
        <a:xfrm>
          <a:off x="0" y="1875856"/>
          <a:ext cx="10722932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All three categories had several different products sold within them. </a:t>
          </a:r>
        </a:p>
      </dsp:txBody>
      <dsp:txXfrm>
        <a:off x="29271" y="1905127"/>
        <a:ext cx="10664390" cy="541083"/>
      </dsp:txXfrm>
    </dsp:sp>
    <dsp:sp modelId="{BF09BADF-11D6-46F7-913D-64A296C5C77C}">
      <dsp:nvSpPr>
        <dsp:cNvPr id="0" name=""/>
        <dsp:cNvSpPr/>
      </dsp:nvSpPr>
      <dsp:spPr>
        <a:xfrm>
          <a:off x="0" y="2547481"/>
          <a:ext cx="10722932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Overall, each category had varied sales across all four regions. </a:t>
          </a:r>
        </a:p>
      </dsp:txBody>
      <dsp:txXfrm>
        <a:off x="29271" y="2576752"/>
        <a:ext cx="10664390" cy="541083"/>
      </dsp:txXfrm>
    </dsp:sp>
    <dsp:sp modelId="{51A11BFC-BA8D-4812-BF89-BD73BEAE951C}">
      <dsp:nvSpPr>
        <dsp:cNvPr id="0" name=""/>
        <dsp:cNvSpPr/>
      </dsp:nvSpPr>
      <dsp:spPr>
        <a:xfrm>
          <a:off x="0" y="3219106"/>
          <a:ext cx="10722932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No specific product or category had the same total sales in all regions. </a:t>
          </a:r>
        </a:p>
      </dsp:txBody>
      <dsp:txXfrm>
        <a:off x="29271" y="3248377"/>
        <a:ext cx="10664390" cy="541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953F96-F5C7-4DA1-97C0-ACA0A334F911}">
      <dsp:nvSpPr>
        <dsp:cNvPr id="0" name=""/>
        <dsp:cNvSpPr/>
      </dsp:nvSpPr>
      <dsp:spPr>
        <a:xfrm>
          <a:off x="0" y="715600"/>
          <a:ext cx="6831118" cy="14718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Sales kept increasing for each category.</a:t>
          </a:r>
        </a:p>
      </dsp:txBody>
      <dsp:txXfrm>
        <a:off x="71850" y="787450"/>
        <a:ext cx="6687418" cy="1328160"/>
      </dsp:txXfrm>
    </dsp:sp>
    <dsp:sp modelId="{0A14E783-A4F0-45EA-9673-4A6ACE6DA0A6}">
      <dsp:nvSpPr>
        <dsp:cNvPr id="0" name=""/>
        <dsp:cNvSpPr/>
      </dsp:nvSpPr>
      <dsp:spPr>
        <a:xfrm>
          <a:off x="0" y="2294020"/>
          <a:ext cx="6831118" cy="1471860"/>
        </a:xfrm>
        <a:prstGeom prst="roundRect">
          <a:avLst/>
        </a:prstGeom>
        <a:solidFill>
          <a:schemeClr val="accent2">
            <a:hueOff val="747505"/>
            <a:satOff val="-209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More and more customers bought their products.</a:t>
          </a:r>
        </a:p>
      </dsp:txBody>
      <dsp:txXfrm>
        <a:off x="71850" y="2365870"/>
        <a:ext cx="6687418" cy="1328160"/>
      </dsp:txXfrm>
    </dsp:sp>
    <dsp:sp modelId="{1B97E403-24D7-4ED5-B027-2363104A5FA9}">
      <dsp:nvSpPr>
        <dsp:cNvPr id="0" name=""/>
        <dsp:cNvSpPr/>
      </dsp:nvSpPr>
      <dsp:spPr>
        <a:xfrm>
          <a:off x="0" y="3872440"/>
          <a:ext cx="6831118" cy="1471860"/>
        </a:xfrm>
        <a:prstGeom prst="roundRect">
          <a:avLst/>
        </a:prstGeom>
        <a:solidFill>
          <a:schemeClr val="accent2">
            <a:hueOff val="1495009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Technology remained the highest performing category.</a:t>
          </a:r>
        </a:p>
      </dsp:txBody>
      <dsp:txXfrm>
        <a:off x="71850" y="3944290"/>
        <a:ext cx="6687418" cy="1328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A6AE6-A25B-48D5-95AD-C13145557625}">
      <dsp:nvSpPr>
        <dsp:cNvPr id="0" name=""/>
        <dsp:cNvSpPr/>
      </dsp:nvSpPr>
      <dsp:spPr>
        <a:xfrm>
          <a:off x="0" y="750879"/>
          <a:ext cx="1072293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Superstores should continue to sell their categories of products throughout the regions of the USA </a:t>
          </a:r>
        </a:p>
      </dsp:txBody>
      <dsp:txXfrm>
        <a:off x="21075" y="771954"/>
        <a:ext cx="10680782" cy="389580"/>
      </dsp:txXfrm>
    </dsp:sp>
    <dsp:sp modelId="{A51537FF-F626-4C7A-A1B3-5B06074BFE79}">
      <dsp:nvSpPr>
        <dsp:cNvPr id="0" name=""/>
        <dsp:cNvSpPr/>
      </dsp:nvSpPr>
      <dsp:spPr>
        <a:xfrm>
          <a:off x="0" y="1234449"/>
          <a:ext cx="1072293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Make their products available to more customers to engage them </a:t>
          </a:r>
        </a:p>
      </dsp:txBody>
      <dsp:txXfrm>
        <a:off x="21075" y="1255524"/>
        <a:ext cx="10680782" cy="389580"/>
      </dsp:txXfrm>
    </dsp:sp>
    <dsp:sp modelId="{AAF1E476-546E-42D7-8E62-00A4165A3437}">
      <dsp:nvSpPr>
        <dsp:cNvPr id="0" name=""/>
        <dsp:cNvSpPr/>
      </dsp:nvSpPr>
      <dsp:spPr>
        <a:xfrm>
          <a:off x="0" y="1718019"/>
          <a:ext cx="1072293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Open more stores around the country </a:t>
          </a:r>
        </a:p>
      </dsp:txBody>
      <dsp:txXfrm>
        <a:off x="21075" y="1739094"/>
        <a:ext cx="10680782" cy="389580"/>
      </dsp:txXfrm>
    </dsp:sp>
    <dsp:sp modelId="{DAEE9EB4-A50C-4104-ACB5-E8D56463703D}">
      <dsp:nvSpPr>
        <dsp:cNvPr id="0" name=""/>
        <dsp:cNvSpPr/>
      </dsp:nvSpPr>
      <dsp:spPr>
        <a:xfrm>
          <a:off x="0" y="2201589"/>
          <a:ext cx="1072293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Find new products to sell </a:t>
          </a:r>
        </a:p>
      </dsp:txBody>
      <dsp:txXfrm>
        <a:off x="21075" y="2222664"/>
        <a:ext cx="10680782" cy="389580"/>
      </dsp:txXfrm>
    </dsp:sp>
    <dsp:sp modelId="{13D9F677-9C89-4BB8-99C4-78284A64A235}">
      <dsp:nvSpPr>
        <dsp:cNvPr id="0" name=""/>
        <dsp:cNvSpPr/>
      </dsp:nvSpPr>
      <dsp:spPr>
        <a:xfrm>
          <a:off x="0" y="2685159"/>
          <a:ext cx="1072293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Offer only worthwhile discounts that are not too high or too low </a:t>
          </a:r>
        </a:p>
      </dsp:txBody>
      <dsp:txXfrm>
        <a:off x="21075" y="2706234"/>
        <a:ext cx="10680782" cy="389580"/>
      </dsp:txXfrm>
    </dsp:sp>
    <dsp:sp modelId="{AAD51836-0B9C-41B3-81DF-3357C9DCF42B}">
      <dsp:nvSpPr>
        <dsp:cNvPr id="0" name=""/>
        <dsp:cNvSpPr/>
      </dsp:nvSpPr>
      <dsp:spPr>
        <a:xfrm>
          <a:off x="0" y="3168729"/>
          <a:ext cx="1072293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Any other ideas? </a:t>
          </a:r>
        </a:p>
      </dsp:txBody>
      <dsp:txXfrm>
        <a:off x="21075" y="3189804"/>
        <a:ext cx="10680782" cy="389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9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3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2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1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4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3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0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9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5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5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5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7/5/2023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2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8" name="Picture 3" descr="Vibrant multicolour checkered floor design">
            <a:extLst>
              <a:ext uri="{FF2B5EF4-FFF2-40B4-BE49-F238E27FC236}">
                <a16:creationId xmlns:a16="http://schemas.microsoft.com/office/drawing/2014/main" id="{CCBBE7EB-E7C2-2D00-23AB-BFA5F6EAA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33" b="833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20C61190-C3C6-470C-AD7E-DE1774D3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BA79076-09E2-42F2-AB53-2AC97BBF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6EFE7B6-A678-4080-8095-C35AC6E62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F819F03-C610-41AD-8191-AA9D0505B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C3F4891-5EFC-4D18-A624-398BDF1CA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B7416C3-B1E9-4255-96DF-4E177FC3E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7C17DC8-7DA5-4B05-966A-FB28DD872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1CE5E79-B59D-401A-BCC0-2D95B96A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3BD0973-E146-44AE-8BD5-665926060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0B00FB7-2DA7-477B-8D71-0F3C3442F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B9C836F-E0FA-4F43-8595-37B03CFFB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56D2723-3E4D-48B1-A6D2-1A24F3DA3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E33C010-3B40-4B74-AFED-9A12421E8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75A24DA-3AD1-4146-9C36-1FF666EDB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C312543-C4C1-48AB-A32C-CEBC25977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3B4AB31-8C5A-4150-95D6-D57F6C25C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D04B4EB-7F4A-4631-8A31-10795C50E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F7E2406-347A-4008-A837-B169329A8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3A29D85-8791-40DE-8AC1-55E01EF5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456E209-65A9-41F0-95CA-06832E2C6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48FBE92-306C-410A-A46C-78FA64751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DEEC058-0746-4C6F-B438-432F7C5BB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05675A2-165F-45F4-B82A-CADDAC635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7B04075-3949-4CE8-BC5D-8CC7C69B4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2095348-F370-432D-AB24-DF01B3569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0338639-8676-4CBD-A1C3-38D647AC9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8CD5D49-5B76-4AC2-AC0F-021E858B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F0315B3-012B-4122-9034-0EA1ED049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7F3B018-21CC-4BB8-B439-99AEF58B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0B51FB9-22BD-46DF-BE69-B2A00DA04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052E7-477D-5370-F413-2CBC7C391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8905"/>
            <a:ext cx="9144000" cy="3184274"/>
          </a:xfrm>
        </p:spPr>
        <p:txBody>
          <a:bodyPr>
            <a:normAutofit/>
          </a:bodyPr>
          <a:lstStyle/>
          <a:p>
            <a:r>
              <a:rPr lang="en-US" sz="9600" dirty="0"/>
              <a:t>Superstores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FDEBC-C0B8-71A7-C5E2-304B410C4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2044"/>
            <a:ext cx="9144000" cy="1495379"/>
          </a:xfrm>
        </p:spPr>
        <p:txBody>
          <a:bodyPr>
            <a:normAutofit/>
          </a:bodyPr>
          <a:lstStyle/>
          <a:p>
            <a:r>
              <a:rPr lang="en-US" sz="4000" dirty="0"/>
              <a:t>Performance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73812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ectangle 10">
            <a:extLst>
              <a:ext uri="{FF2B5EF4-FFF2-40B4-BE49-F238E27FC236}">
                <a16:creationId xmlns:a16="http://schemas.microsoft.com/office/drawing/2014/main" id="{5B62175A-9061-4508-B024-671E2C3C3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ight Triangle 12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45">
            <a:extLst>
              <a:ext uri="{FF2B5EF4-FFF2-40B4-BE49-F238E27FC236}">
                <a16:creationId xmlns:a16="http://schemas.microsoft.com/office/drawing/2014/main" id="{7D7F7755-C305-4B28-8A86-8EA889812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23DA6-0B44-7752-14B6-99CDAA82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Sales Across Regions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101953-8D64-926E-4F51-9FC42EB048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794620"/>
              </p:ext>
            </p:extLst>
          </p:nvPr>
        </p:nvGraphicFramePr>
        <p:xfrm>
          <a:off x="304804" y="2057416"/>
          <a:ext cx="11502135" cy="3976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3518389"/>
      </p:ext>
    </p:extLst>
  </p:cSld>
  <p:clrMapOvr>
    <a:masterClrMapping/>
  </p:clrMapOvr>
  <p:transition spd="slow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0CB7D2E-C7F8-43A5-99C4-1D761C49B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51016A-8515-1D94-2EA3-7D39599A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</p:spPr>
        <p:txBody>
          <a:bodyPr>
            <a:normAutofit/>
          </a:bodyPr>
          <a:lstStyle/>
          <a:p>
            <a:r>
              <a:rPr lang="en-US" sz="3400" u="sng" dirty="0">
                <a:solidFill>
                  <a:schemeClr val="tx2">
                    <a:alpha val="80000"/>
                  </a:schemeClr>
                </a:solidFill>
              </a:rPr>
              <a:t>Discount affect:</a:t>
            </a:r>
            <a:r>
              <a:rPr lang="en-US" sz="3400" dirty="0">
                <a:solidFill>
                  <a:schemeClr val="tx2">
                    <a:alpha val="80000"/>
                  </a:schemeClr>
                </a:solidFill>
              </a:rPr>
              <a:t> the discounts were too high on products, resulting in lower profits for superstores.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21FD571-42E4-4432-8E86-148D0A97D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8742" y="168275"/>
            <a:ext cx="11794516" cy="44575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EC53C9-CC1C-BB97-CE75-DFEC0F417E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614315"/>
              </p:ext>
            </p:extLst>
          </p:nvPr>
        </p:nvGraphicFramePr>
        <p:xfrm>
          <a:off x="457200" y="419988"/>
          <a:ext cx="10744186" cy="4037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4605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50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ectangle 52">
            <a:extLst>
              <a:ext uri="{FF2B5EF4-FFF2-40B4-BE49-F238E27FC236}">
                <a16:creationId xmlns:a16="http://schemas.microsoft.com/office/drawing/2014/main" id="{942B1D20-D329-4285-AED2-DABDCE902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ectangle 54">
            <a:extLst>
              <a:ext uri="{FF2B5EF4-FFF2-40B4-BE49-F238E27FC236}">
                <a16:creationId xmlns:a16="http://schemas.microsoft.com/office/drawing/2014/main" id="{B9016B79-9C59-4CEA-A85C-3E4C8877B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ight Triangle 56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8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85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87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37622C-36EB-0DB2-91A1-88835B08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0772"/>
            <a:ext cx="3733078" cy="5531079"/>
          </a:xfrm>
        </p:spPr>
        <p:txBody>
          <a:bodyPr>
            <a:normAutofit/>
          </a:bodyPr>
          <a:lstStyle/>
          <a:p>
            <a:r>
              <a:rPr lang="en-US" dirty="0"/>
              <a:t>Four Years of Superstore Sales</a:t>
            </a:r>
          </a:p>
        </p:txBody>
      </p:sp>
      <p:sp>
        <p:nvSpPr>
          <p:cNvPr id="89" name="Flowchart: Document 8">
            <a:extLst>
              <a:ext uri="{FF2B5EF4-FFF2-40B4-BE49-F238E27FC236}">
                <a16:creationId xmlns:a16="http://schemas.microsoft.com/office/drawing/2014/main" id="{6B91DA8E-00B5-4214-AFE5-535E47051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85106" y="-465509"/>
            <a:ext cx="6858001" cy="7789015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25CAAE-F0D1-4971-1FFB-2267DC11C0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779623"/>
              </p:ext>
            </p:extLst>
          </p:nvPr>
        </p:nvGraphicFramePr>
        <p:xfrm>
          <a:off x="5165512" y="185047"/>
          <a:ext cx="6831118" cy="6059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6430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62175A-9061-4508-B024-671E2C3C3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D7F7755-C305-4B28-8A86-8EA889812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B7AFC-889A-0844-A944-B53AAF11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Sales For Each Year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027D6EC-3EFB-4F6F-8231-682D271F75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454350"/>
              </p:ext>
            </p:extLst>
          </p:nvPr>
        </p:nvGraphicFramePr>
        <p:xfrm>
          <a:off x="304804" y="2057416"/>
          <a:ext cx="11502135" cy="3976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3224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9F7A-EC5A-D4F8-699E-ED280389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Recommendations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566192B-BDCF-9D42-7FC3-E1EB2CAF0E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6327174"/>
              </p:ext>
            </p:extLst>
          </p:nvPr>
        </p:nvGraphicFramePr>
        <p:xfrm>
          <a:off x="457200" y="1825625"/>
          <a:ext cx="1072293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31903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09" name="Rectangle 20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2" name="Picture 4" descr="Aerial view of a highway near the ocean">
            <a:extLst>
              <a:ext uri="{FF2B5EF4-FFF2-40B4-BE49-F238E27FC236}">
                <a16:creationId xmlns:a16="http://schemas.microsoft.com/office/drawing/2014/main" id="{803DAC47-DBC5-1B0F-B72E-C8B9348D66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8" b="19142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0C61190-C3C6-470C-AD7E-DE1774D3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FBA79076-09E2-42F2-AB53-2AC97BBF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56EFE7B6-A678-4080-8095-C35AC6E62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4F819F03-C610-41AD-8191-AA9D0505B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C3F4891-5EFC-4D18-A624-398BDF1CA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6B7416C3-B1E9-4255-96DF-4E177FC3E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27C17DC8-7DA5-4B05-966A-FB28DD872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C1CE5E79-B59D-401A-BCC0-2D95B96A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03BD0973-E146-44AE-8BD5-665926060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E0B00FB7-2DA7-477B-8D71-0F3C3442F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EB9C836F-E0FA-4F43-8595-37B03CFFB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56D2723-3E4D-48B1-A6D2-1A24F3DA3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FE33C010-3B40-4B74-AFED-9A12421E8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B75A24DA-3AD1-4146-9C36-1FF666EDB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C312543-C4C1-48AB-A32C-CEBC25977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A3B4AB31-8C5A-4150-95D6-D57F6C25C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D04B4EB-7F4A-4631-8A31-10795C50E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1F7E2406-347A-4008-A837-B169329A8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83A29D85-8791-40DE-8AC1-55E01EF5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456E209-65A9-41F0-95CA-06832E2C6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248FBE92-306C-410A-A46C-78FA64751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BDEEC058-0746-4C6F-B438-432F7C5BB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405675A2-165F-45F4-B82A-CADDAC635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A7B04075-3949-4CE8-BC5D-8CC7C69B4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52095348-F370-432D-AB24-DF01B3569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0338639-8676-4CBD-A1C3-38D647AC9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48CD5D49-5B76-4AC2-AC0F-021E858B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F0315B3-012B-4122-9034-0EA1ED049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A7F3B018-21CC-4BB8-B439-99AEF58B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0B51FB9-22BD-46DF-BE69-B2A00DA04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0E0E6-48AA-52AF-67FE-7D01BFAF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28905"/>
            <a:ext cx="9144000" cy="3184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048264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B5D2D0-8397-370A-FB3F-38464A95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7"/>
            <a:ext cx="4952999" cy="22441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Frank Scherkenbach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C5C74-844A-5124-1187-925D1333D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4952999" cy="300949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A new data analyst student looking to have a future career in data analytics</a:t>
            </a:r>
          </a:p>
          <a:p>
            <a:r>
              <a:rPr lang="en-US" sz="1800" dirty="0">
                <a:solidFill>
                  <a:schemeClr val="tx2"/>
                </a:solidFill>
              </a:rPr>
              <a:t>Graduated from Merrimack College with a business degree </a:t>
            </a:r>
          </a:p>
          <a:p>
            <a:r>
              <a:rPr lang="en-US" sz="1800" dirty="0">
                <a:solidFill>
                  <a:schemeClr val="tx2"/>
                </a:solidFill>
              </a:rPr>
              <a:t>Interested in working with numbers, financials, money, computers, and additional technology 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5" name="Picture 4" descr="Abstract background of blue mesh and nodes">
            <a:extLst>
              <a:ext uri="{FF2B5EF4-FFF2-40B4-BE49-F238E27FC236}">
                <a16:creationId xmlns:a16="http://schemas.microsoft.com/office/drawing/2014/main" id="{3AB29256-966B-C0D5-E124-E943CDA9EC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53" r="-1" b="-1"/>
          <a:stretch/>
        </p:blipFill>
        <p:spPr>
          <a:xfrm>
            <a:off x="6075730" y="-3440"/>
            <a:ext cx="6129239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226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07678F73-9880-405C-9E21-2CC82BD04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1" y="1559140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33ED90-DF5D-4F26-5717-30FF35B62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2025"/>
            <a:ext cx="4952999" cy="2247616"/>
          </a:xfrm>
        </p:spPr>
        <p:txBody>
          <a:bodyPr>
            <a:normAutofit/>
          </a:bodyPr>
          <a:lstStyle/>
          <a:p>
            <a:r>
              <a:rPr lang="en-US" sz="5400" dirty="0"/>
              <a:t>Presentation Overview</a:t>
            </a:r>
          </a:p>
        </p:txBody>
      </p:sp>
      <p:sp>
        <p:nvSpPr>
          <p:cNvPr id="118" name="Content Placeholder 2">
            <a:extLst>
              <a:ext uri="{FF2B5EF4-FFF2-40B4-BE49-F238E27FC236}">
                <a16:creationId xmlns:a16="http://schemas.microsoft.com/office/drawing/2014/main" id="{5D15518B-197E-3380-D41F-AD53A37EC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1390"/>
            <a:ext cx="4952999" cy="3009494"/>
          </a:xfrm>
        </p:spPr>
        <p:txBody>
          <a:bodyPr>
            <a:normAutofit/>
          </a:bodyPr>
          <a:lstStyle/>
          <a:p>
            <a:r>
              <a:rPr lang="en-US" sz="2000" dirty="0"/>
              <a:t>This will show the detailed performance of superstores</a:t>
            </a:r>
          </a:p>
          <a:p>
            <a:r>
              <a:rPr lang="en-US" sz="2000" dirty="0"/>
              <a:t>Include some visual data </a:t>
            </a:r>
          </a:p>
          <a:p>
            <a:r>
              <a:rPr lang="en-US" sz="2000" dirty="0"/>
              <a:t>Show differences in categories </a:t>
            </a:r>
          </a:p>
          <a:p>
            <a:r>
              <a:rPr lang="en-US" sz="2000" dirty="0"/>
              <a:t>Recommended actions that can be taken in the future</a:t>
            </a:r>
          </a:p>
        </p:txBody>
      </p:sp>
      <p:pic>
        <p:nvPicPr>
          <p:cNvPr id="119" name="Picture 4" descr="Financial graphs on a dark display">
            <a:extLst>
              <a:ext uri="{FF2B5EF4-FFF2-40B4-BE49-F238E27FC236}">
                <a16:creationId xmlns:a16="http://schemas.microsoft.com/office/drawing/2014/main" id="{14A628D1-754D-1752-F868-219B8B75EF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77" r="24987" b="1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5254164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839FC30-63C9-4643-98EF-7B1C31BE3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5" name="Right Triangle 64">
            <a:extLst>
              <a:ext uri="{FF2B5EF4-FFF2-40B4-BE49-F238E27FC236}">
                <a16:creationId xmlns:a16="http://schemas.microsoft.com/office/drawing/2014/main" id="{2B76B338-5C91-48AF-BFFC-93C8AAD6D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435802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07FE80B3-9970-48B3-8883-81ED2FE4A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007832" y="467676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D171F6-2E3B-0585-A8FA-9429873BB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525808"/>
            <a:ext cx="6548127" cy="2141612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Business Objective</a:t>
            </a:r>
          </a:p>
        </p:txBody>
      </p:sp>
      <p:pic>
        <p:nvPicPr>
          <p:cNvPr id="56" name="Picture 4" descr="Oil refinery against blue sky">
            <a:extLst>
              <a:ext uri="{FF2B5EF4-FFF2-40B4-BE49-F238E27FC236}">
                <a16:creationId xmlns:a16="http://schemas.microsoft.com/office/drawing/2014/main" id="{599D719F-B894-148D-4470-30A855879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431" b="3326"/>
          <a:stretch/>
        </p:blipFill>
        <p:spPr>
          <a:xfrm>
            <a:off x="-6214" y="2018"/>
            <a:ext cx="12214825" cy="3383384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AD705-40C2-CE65-9A1D-02ACB6943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1421" y="3525807"/>
            <a:ext cx="4788050" cy="2722593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Identify which superstore products, categories, and locations are performing well, and which could perform better. Find out which have the best and worst sales. </a:t>
            </a:r>
          </a:p>
        </p:txBody>
      </p:sp>
    </p:spTree>
    <p:extLst>
      <p:ext uri="{BB962C8B-B14F-4D97-AF65-F5344CB8AC3E}">
        <p14:creationId xmlns:p14="http://schemas.microsoft.com/office/powerpoint/2010/main" val="42256210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C6558F-E08D-35E6-0D51-6B8F4732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7"/>
            <a:ext cx="4952999" cy="22441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Key Performance Indicator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BA561-3644-0A84-F697-4D6A177D0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4952999" cy="30094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dirty="0">
                <a:solidFill>
                  <a:schemeClr val="tx2"/>
                </a:solidFill>
              </a:rPr>
              <a:t>How many days did it take each order of product categories to ship? 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solidFill>
                  <a:schemeClr val="tx2"/>
                </a:solidFill>
              </a:rPr>
              <a:t>Which category is the highest performing? Is it the same across all locations? 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solidFill>
                  <a:schemeClr val="tx2"/>
                </a:solidFill>
              </a:rPr>
              <a:t>Which category is the lowest performing? Is it the same across all locations? 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solidFill>
                  <a:schemeClr val="tx2"/>
                </a:solidFill>
              </a:rPr>
              <a:t>Are discounts too high? 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solidFill>
                  <a:schemeClr val="tx2"/>
                </a:solidFill>
              </a:rPr>
              <a:t>What years have made more profit? During those years which were the highest earning categories?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4FE97-8BD3-347A-16CA-7855B19153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752" b="-1"/>
          <a:stretch/>
        </p:blipFill>
        <p:spPr>
          <a:xfrm>
            <a:off x="6075730" y="-3440"/>
            <a:ext cx="6129239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496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48">
            <a:extLst>
              <a:ext uri="{FF2B5EF4-FFF2-40B4-BE49-F238E27FC236}">
                <a16:creationId xmlns:a16="http://schemas.microsoft.com/office/drawing/2014/main" id="{57B73489-D0E4-4C8B-884B-43A00CCD3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6" name="Rectangle 5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7" name="Right Triangle 5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1" y="1559140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5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B42BEE-2582-95D9-0A44-DD8E60B6C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4952999" cy="2247616"/>
          </a:xfrm>
        </p:spPr>
        <p:txBody>
          <a:bodyPr>
            <a:normAutofit/>
          </a:bodyPr>
          <a:lstStyle/>
          <a:p>
            <a:r>
              <a:rPr lang="en-US" dirty="0"/>
              <a:t>Time taken for Shipping 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DABA-DBE9-451E-F664-DAFA7F501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4952999" cy="3009494"/>
          </a:xfrm>
        </p:spPr>
        <p:txBody>
          <a:bodyPr>
            <a:normAutofit/>
          </a:bodyPr>
          <a:lstStyle/>
          <a:p>
            <a:r>
              <a:rPr lang="en-US" sz="1800" dirty="0"/>
              <a:t>Different categories of orders took different numbers of days to ship from their order dates. </a:t>
            </a:r>
          </a:p>
          <a:p>
            <a:r>
              <a:rPr lang="en-US" sz="1800" dirty="0"/>
              <a:t>Some took only 1-2 days. </a:t>
            </a:r>
          </a:p>
          <a:p>
            <a:r>
              <a:rPr lang="en-US" sz="1800" dirty="0"/>
              <a:t>Most took around 4 days. </a:t>
            </a:r>
          </a:p>
          <a:p>
            <a:r>
              <a:rPr lang="en-US" sz="1800" dirty="0"/>
              <a:t>A few took almost a whole week (7 days) </a:t>
            </a:r>
          </a:p>
        </p:txBody>
      </p:sp>
      <p:sp>
        <p:nvSpPr>
          <p:cNvPr id="109" name="Flowchart: Document 85">
            <a:extLst>
              <a:ext uri="{FF2B5EF4-FFF2-40B4-BE49-F238E27FC236}">
                <a16:creationId xmlns:a16="http://schemas.microsoft.com/office/drawing/2014/main" id="{A890253F-325A-4AC7-AF5F-06FB890E8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World map with flight paths">
            <a:extLst>
              <a:ext uri="{FF2B5EF4-FFF2-40B4-BE49-F238E27FC236}">
                <a16:creationId xmlns:a16="http://schemas.microsoft.com/office/drawing/2014/main" id="{884E314F-6166-83B1-6994-9EBCD2974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53" r="19597"/>
          <a:stretch/>
        </p:blipFill>
        <p:spPr>
          <a:xfrm>
            <a:off x="6025896" y="457200"/>
            <a:ext cx="5879592" cy="5879592"/>
          </a:xfrm>
          <a:custGeom>
            <a:avLst/>
            <a:gdLst/>
            <a:ahLst/>
            <a:cxnLst/>
            <a:rect l="l" t="t" r="r" b="b"/>
            <a:pathLst>
              <a:path w="5777910" h="5777910">
                <a:moveTo>
                  <a:pt x="2888955" y="0"/>
                </a:moveTo>
                <a:cubicBezTo>
                  <a:pt x="4484481" y="0"/>
                  <a:pt x="5777910" y="1293429"/>
                  <a:pt x="5777910" y="2888955"/>
                </a:cubicBezTo>
                <a:cubicBezTo>
                  <a:pt x="5777910" y="4484481"/>
                  <a:pt x="4484481" y="5777910"/>
                  <a:pt x="2888955" y="5777910"/>
                </a:cubicBezTo>
                <a:cubicBezTo>
                  <a:pt x="1293429" y="5777910"/>
                  <a:pt x="0" y="4484481"/>
                  <a:pt x="0" y="2888955"/>
                </a:cubicBezTo>
                <a:cubicBezTo>
                  <a:pt x="0" y="1293429"/>
                  <a:pt x="1293429" y="0"/>
                  <a:pt x="28889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75175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62175A-9061-4508-B024-671E2C3C3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7D7F7755-C305-4B28-8A86-8EA889812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09761-0FA4-790C-69DE-5F1ACC31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Days to Ship Orders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0E34FF-0AAD-B0F2-410C-DED967C105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335345"/>
              </p:ext>
            </p:extLst>
          </p:nvPr>
        </p:nvGraphicFramePr>
        <p:xfrm>
          <a:off x="208331" y="1825466"/>
          <a:ext cx="11502135" cy="3976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39051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EBAD-D6CB-60CE-AFAF-98BD2DCC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Performance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1DFDD3-DDF8-03FD-61B0-D1A038ACC3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505949"/>
              </p:ext>
            </p:extLst>
          </p:nvPr>
        </p:nvGraphicFramePr>
        <p:xfrm>
          <a:off x="457200" y="1825625"/>
          <a:ext cx="1072293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786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62175A-9061-4508-B024-671E2C3C3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7D7F7755-C305-4B28-8A86-8EA889812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57589-02AE-01F1-F717-4A6D8635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Sales of Categories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9745AA-14E8-CA65-47DD-76C143EF52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728486"/>
              </p:ext>
            </p:extLst>
          </p:nvPr>
        </p:nvGraphicFramePr>
        <p:xfrm>
          <a:off x="304804" y="2057416"/>
          <a:ext cx="11502135" cy="3976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9677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neVTI">
  <a:themeElements>
    <a:clrScheme name="AnalogousFromDarkSeedRightStep">
      <a:dk1>
        <a:srgbClr val="000000"/>
      </a:dk1>
      <a:lt1>
        <a:srgbClr val="FFFFFF"/>
      </a:lt1>
      <a:dk2>
        <a:srgbClr val="212F1B"/>
      </a:dk2>
      <a:lt2>
        <a:srgbClr val="F0F3F3"/>
      </a:lt2>
      <a:accent1>
        <a:srgbClr val="C34D61"/>
      </a:accent1>
      <a:accent2>
        <a:srgbClr val="B1583B"/>
      </a:accent2>
      <a:accent3>
        <a:srgbClr val="C39B4D"/>
      </a:accent3>
      <a:accent4>
        <a:srgbClr val="A1AA38"/>
      </a:accent4>
      <a:accent5>
        <a:srgbClr val="7BB145"/>
      </a:accent5>
      <a:accent6>
        <a:srgbClr val="45B13B"/>
      </a:accent6>
      <a:hlink>
        <a:srgbClr val="8361CA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Override1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383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Calibri</vt:lpstr>
      <vt:lpstr>Posterama</vt:lpstr>
      <vt:lpstr>SineVTI</vt:lpstr>
      <vt:lpstr>Superstores</vt:lpstr>
      <vt:lpstr>Frank Scherkenbach</vt:lpstr>
      <vt:lpstr>Presentation Overview</vt:lpstr>
      <vt:lpstr>Business Objective</vt:lpstr>
      <vt:lpstr>Key Performance Indicator Questions</vt:lpstr>
      <vt:lpstr>Time taken for Shipping orders</vt:lpstr>
      <vt:lpstr>Days to Ship Orders</vt:lpstr>
      <vt:lpstr>Category Performance</vt:lpstr>
      <vt:lpstr>Sales of Categories</vt:lpstr>
      <vt:lpstr>Sales Across Regions</vt:lpstr>
      <vt:lpstr>Discount affect: the discounts were too high on products, resulting in lower profits for superstores.</vt:lpstr>
      <vt:lpstr>Four Years of Superstore Sales</vt:lpstr>
      <vt:lpstr>Sales For Each Year</vt:lpstr>
      <vt:lpstr>Future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Superstores</dc:title>
  <dc:creator>mrces10035@outlook.com</dc:creator>
  <cp:lastModifiedBy>mrces10035@outlook.com</cp:lastModifiedBy>
  <cp:revision>1</cp:revision>
  <dcterms:created xsi:type="dcterms:W3CDTF">2023-07-04T17:18:04Z</dcterms:created>
  <dcterms:modified xsi:type="dcterms:W3CDTF">2023-07-05T18:48:51Z</dcterms:modified>
</cp:coreProperties>
</file>