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77040-4A47-4D45-8E34-7A69DCF64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BCABB-642A-43B1-A8B4-0AD174CA9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0E8F7-0BCB-4147-8089-1AEB6835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0D19-7F5A-4897-88B2-E7B4A68EF66D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6FD46-7E70-4663-BAC9-282DD55EB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CB58E-F383-483A-A7A3-3E67EAB0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EC72-1403-4241-81FF-A41E7415D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33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2F915-419C-49A5-A426-602EBB59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05D7A-DD90-497E-8E5C-A6698B61B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4F36E-3659-4909-B753-2AF25DB9B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0D19-7F5A-4897-88B2-E7B4A68EF66D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00366-3F6C-46E7-A07C-D4B1907F3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BBBBD-1474-4C02-852C-8242ECDA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EC72-1403-4241-81FF-A41E7415D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5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8E57DC-BB8F-44EA-BFAD-9E9FFE2CD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4C3A0-99C7-490D-9722-FE581B63D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9536A-2E93-4F46-8558-165A416C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0D19-7F5A-4897-88B2-E7B4A68EF66D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E4462-FE56-4ACA-B94F-D0879B661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382F8-84BB-4049-BA02-AAE403D4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EC72-1403-4241-81FF-A41E7415D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846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65F4-304A-4BE3-8AE5-85C66EA6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7E22B-A2A2-4AA6-BD6D-D593E91EB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03D7A-0AA5-4580-A2C8-55A94DC38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0D19-7F5A-4897-88B2-E7B4A68EF66D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18743-FE81-46D1-A6F9-B4CC09B82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5D256-1443-4295-ABD5-0400AE0D5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EC72-1403-4241-81FF-A41E7415D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91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2DB9-28F5-4613-9BEE-6D8965835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0ED95-700F-4E3B-8594-80113EF67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5EC55-D38B-48A4-B7DE-7B8234F7B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0D19-7F5A-4897-88B2-E7B4A68EF66D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6D478-3273-4D4E-8A4F-5903585E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7A367-B7AA-4EF5-99B3-263F774C3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EC72-1403-4241-81FF-A41E7415D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926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1E9AE-142D-45F2-A7D0-5D4D50577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D8150-B4F8-48A6-BF81-CE519A429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90D77-E18D-4365-9438-F2EEC0B01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97012-DFFE-4BE7-BF48-E5A36C264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0D19-7F5A-4897-88B2-E7B4A68EF66D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B5CF2-178D-4BE4-86D0-EB665B1D7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C5DE7-D5B1-4067-96DA-1592BC611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EC72-1403-4241-81FF-A41E7415D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55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962EB-D00C-44A2-A415-7EBC9724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1B55D-EED8-4216-8570-7F05576CB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A5041-EB3C-4848-A0CA-86F116F30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3178D0-B61F-4E6C-B1DB-912E2FAF5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96ACC-C512-4E71-BEF5-FCD2929A2E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242D97-4B62-4ACA-BF94-B052E408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0D19-7F5A-4897-88B2-E7B4A68EF66D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7AD8E-4BD6-497A-890C-CC5B60C73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4BCD74-FFBC-4AAB-91CD-6709D2D0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EC72-1403-4241-81FF-A41E7415D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421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20D9D-1DE2-4175-AB3B-83963E38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B7B63E-0937-4A2F-8102-9FC74048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0D19-7F5A-4897-88B2-E7B4A68EF66D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DAFB13-5DEC-423C-B45C-23B5A98CB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A759EB-C50F-4E53-9EB9-184B569B7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EC72-1403-4241-81FF-A41E7415D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48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81870-6B42-4134-BD9B-A48C1C7FE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0D19-7F5A-4897-88B2-E7B4A68EF66D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A8EC9D-87D5-4FCB-89B9-F674E9125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2E68E-9001-4F53-B5AF-B81E3606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EC72-1403-4241-81FF-A41E7415D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307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E866-2AD6-4574-B794-31D884D98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22447-4852-447C-80FA-D5BDDAC57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9E25C-F4F3-42E2-8F5F-0EA9B7A73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08803-47BE-4ACE-B014-8874DC92F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0D19-7F5A-4897-88B2-E7B4A68EF66D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A3033-0110-4C11-BCF7-3E0D533CC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41356-0B00-46E1-B322-720CB90B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EC72-1403-4241-81FF-A41E7415D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31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CF65D-0B54-4244-A311-62E602D62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A8315D-D1A9-459F-A2B6-F8D239D54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20DEB-E00E-40A8-BA36-4BA9107B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694C9-BEC3-4B75-B009-A200F2D2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0D19-7F5A-4897-88B2-E7B4A68EF66D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DE23-0759-40D9-B39D-32B0E61BA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7E6D3-E30E-4F9D-B8FE-72472DC3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EC72-1403-4241-81FF-A41E7415D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21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BB0650-9235-44A8-9912-58EEDFED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AD5FA-F501-4037-8FB1-F3B4FFEFF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2DC8A-D6C0-4B92-857E-3191B948E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30D19-7F5A-4897-88B2-E7B4A68EF66D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FB7FD-12E2-4755-9725-41DAAEE75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4BC02-0608-45ED-9CC6-C2A837313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DEC72-1403-4241-81FF-A41E7415D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04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F684CC-C630-423C-A0C7-026B798B3110}"/>
              </a:ext>
            </a:extLst>
          </p:cNvPr>
          <p:cNvSpPr/>
          <p:nvPr/>
        </p:nvSpPr>
        <p:spPr>
          <a:xfrm>
            <a:off x="3112316" y="3238150"/>
            <a:ext cx="1073790" cy="78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Snake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E12181-7D16-42DF-A120-1AC21A0304AF}"/>
              </a:ext>
            </a:extLst>
          </p:cNvPr>
          <p:cNvSpPr/>
          <p:nvPr/>
        </p:nvSpPr>
        <p:spPr>
          <a:xfrm>
            <a:off x="5278074" y="3238150"/>
            <a:ext cx="1073790" cy="78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5F8E68-CDE1-47C4-BA4D-403D451B3ECA}"/>
              </a:ext>
            </a:extLst>
          </p:cNvPr>
          <p:cNvSpPr/>
          <p:nvPr/>
        </p:nvSpPr>
        <p:spPr>
          <a:xfrm>
            <a:off x="4204284" y="1863754"/>
            <a:ext cx="1073790" cy="78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Game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4F5955-C173-4F4C-9B8D-03F04ED60BE4}"/>
              </a:ext>
            </a:extLst>
          </p:cNvPr>
          <p:cNvSpPr/>
          <p:nvPr/>
        </p:nvSpPr>
        <p:spPr>
          <a:xfrm>
            <a:off x="7237702" y="1310779"/>
            <a:ext cx="1073790" cy="78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Game</a:t>
            </a:r>
            <a:br>
              <a:rPr lang="en-GB" sz="1200" dirty="0"/>
            </a:br>
            <a:r>
              <a:rPr lang="en-GB" sz="1200" dirty="0"/>
              <a:t>Renderer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9815DE4-0CE4-4A8C-ACE8-BA004B20325E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296253" y="1705062"/>
            <a:ext cx="1941449" cy="43937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C0D26E1-21B5-4DAB-9C44-EEF81976E970}"/>
              </a:ext>
            </a:extLst>
          </p:cNvPr>
          <p:cNvCxnSpPr>
            <a:stCxn id="6" idx="2"/>
            <a:endCxn id="4" idx="0"/>
          </p:cNvCxnSpPr>
          <p:nvPr/>
        </p:nvCxnSpPr>
        <p:spPr>
          <a:xfrm rot="5400000">
            <a:off x="3902280" y="2399250"/>
            <a:ext cx="585831" cy="1091968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D27D935-6D2D-456A-8001-D2490DD61B06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rot="16200000" flipH="1">
            <a:off x="4985159" y="2408339"/>
            <a:ext cx="585831" cy="107379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A5DCD68-87E7-4FF0-8ED5-58FDEB255050}"/>
              </a:ext>
            </a:extLst>
          </p:cNvPr>
          <p:cNvSpPr/>
          <p:nvPr/>
        </p:nvSpPr>
        <p:spPr>
          <a:xfrm>
            <a:off x="7237702" y="2392260"/>
            <a:ext cx="1073790" cy="788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High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Scores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Provider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AEC2B50-B331-4B25-8EFA-A7D2D645F01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296253" y="2392259"/>
            <a:ext cx="1941449" cy="394284"/>
          </a:xfrm>
          <a:prstGeom prst="bentConnector3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07594D6-093C-4A70-85D4-91E1DB9C24BB}"/>
              </a:ext>
            </a:extLst>
          </p:cNvPr>
          <p:cNvSpPr/>
          <p:nvPr/>
        </p:nvSpPr>
        <p:spPr>
          <a:xfrm>
            <a:off x="9096662" y="1990985"/>
            <a:ext cx="1073790" cy="78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Memory Provider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B1E858-FC91-4952-8A2F-7E7CCEC9F1A6}"/>
              </a:ext>
            </a:extLst>
          </p:cNvPr>
          <p:cNvSpPr/>
          <p:nvPr/>
        </p:nvSpPr>
        <p:spPr>
          <a:xfrm>
            <a:off x="9096662" y="2910106"/>
            <a:ext cx="1073790" cy="78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Web Service</a:t>
            </a:r>
          </a:p>
          <a:p>
            <a:pPr algn="ctr"/>
            <a:r>
              <a:rPr lang="en-GB" sz="1200" dirty="0"/>
              <a:t>Provider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B85E92C6-2EF9-4166-9AC4-C394DEA4AC6F}"/>
              </a:ext>
            </a:extLst>
          </p:cNvPr>
          <p:cNvSpPr/>
          <p:nvPr/>
        </p:nvSpPr>
        <p:spPr>
          <a:xfrm>
            <a:off x="8559768" y="1990985"/>
            <a:ext cx="306796" cy="1707686"/>
          </a:xfrm>
          <a:prstGeom prst="leftBrace">
            <a:avLst>
              <a:gd name="adj1" fmla="val 82527"/>
              <a:gd name="adj2" fmla="val 469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D59A6F-26A4-460A-885E-79172198E6DF}"/>
              </a:ext>
            </a:extLst>
          </p:cNvPr>
          <p:cNvSpPr txBox="1"/>
          <p:nvPr/>
        </p:nvSpPr>
        <p:spPr>
          <a:xfrm>
            <a:off x="7443832" y="3219825"/>
            <a:ext cx="728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(interface)</a:t>
            </a:r>
          </a:p>
        </p:txBody>
      </p:sp>
    </p:spTree>
    <p:extLst>
      <p:ext uri="{BB962C8B-B14F-4D97-AF65-F5344CB8AC3E}">
        <p14:creationId xmlns:p14="http://schemas.microsoft.com/office/powerpoint/2010/main" val="530587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Ray</dc:creator>
  <cp:lastModifiedBy>Frank Ray</cp:lastModifiedBy>
  <cp:revision>2</cp:revision>
  <dcterms:created xsi:type="dcterms:W3CDTF">2021-01-20T17:23:54Z</dcterms:created>
  <dcterms:modified xsi:type="dcterms:W3CDTF">2021-02-22T11:16:28Z</dcterms:modified>
</cp:coreProperties>
</file>