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7040-4A47-4D45-8E34-7A69DCF64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BCABB-642A-43B1-A8B4-0AD174CA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8F7-0BCB-4147-8089-1AEB683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FD46-7E70-4663-BAC9-282DD55E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B58E-F383-483A-A7A3-3E67EAB0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3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F915-419C-49A5-A426-602EBB59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5D7A-DD90-497E-8E5C-A6698B61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F36E-3659-4909-B753-2AF25DB9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0366-3F6C-46E7-A07C-D4B1907F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BBBD-1474-4C02-852C-8242ECDA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E57DC-BB8F-44EA-BFAD-9E9FFE2C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4C3A0-99C7-490D-9722-FE581B63D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536A-2E93-4F46-8558-165A416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4462-FE56-4ACA-B94F-D0879B66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82F8-84BB-4049-BA02-AAE403D4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84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65F4-304A-4BE3-8AE5-85C66EA6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E22B-A2A2-4AA6-BD6D-D593E91E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3D7A-0AA5-4580-A2C8-55A94DC3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8743-FE81-46D1-A6F9-B4CC09B8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D256-1443-4295-ABD5-0400AE0D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1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2DB9-28F5-4613-9BEE-6D896583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0ED95-700F-4E3B-8594-80113EF6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EC55-D38B-48A4-B7DE-7B8234F7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D478-3273-4D4E-8A4F-5903585E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A367-B7AA-4EF5-99B3-263F774C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2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E9AE-142D-45F2-A7D0-5D4D5057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8150-B4F8-48A6-BF81-CE519A42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90D77-E18D-4365-9438-F2EEC0B0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7012-DFFE-4BE7-BF48-E5A36C26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5CF2-178D-4BE4-86D0-EB665B1D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5DE7-D5B1-4067-96DA-1592BC61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62EB-D00C-44A2-A415-7EBC9724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B55D-EED8-4216-8570-7F05576C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A5041-EB3C-4848-A0CA-86F116F30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178D0-B61F-4E6C-B1DB-912E2FAF5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96ACC-C512-4E71-BEF5-FCD2929A2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42D97-4B62-4ACA-BF94-B052E408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AD8E-4BD6-497A-890C-CC5B60C7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BCD74-FFBC-4AAB-91CD-6709D2D0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2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0D9D-1DE2-4175-AB3B-83963E38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7B63E-0937-4A2F-8102-9FC74048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AFB13-5DEC-423C-B45C-23B5A98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759EB-C50F-4E53-9EB9-184B569B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8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81870-6B42-4134-BD9B-A48C1C7F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8EC9D-87D5-4FCB-89B9-F674E912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E68E-9001-4F53-B5AF-B81E3606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E866-2AD6-4574-B794-31D884D9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2447-4852-447C-80FA-D5BDDAC5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9E25C-F4F3-42E2-8F5F-0EA9B7A7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08803-47BE-4ACE-B014-8874DC92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A3033-0110-4C11-BCF7-3E0D533C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41356-0B00-46E1-B322-720CB90B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3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F65D-0B54-4244-A311-62E602D6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8315D-D1A9-459F-A2B6-F8D239D54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20DEB-E00E-40A8-BA36-4BA9107B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694C9-BEC3-4B75-B009-A200F2D2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DE23-0759-40D9-B39D-32B0E61B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E6D3-E30E-4F9D-B8FE-72472DC3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B0650-9235-44A8-9912-58EEDFE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D5FA-F501-4037-8FB1-F3B4FFEFF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DC8A-D6C0-4B92-857E-3191B948E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0D19-7F5A-4897-88B2-E7B4A68EF66D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B7FD-12E2-4755-9725-41DAAEE7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BC02-0608-45ED-9CC6-C2A83731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F684CC-C630-423C-A0C7-026B798B3110}"/>
              </a:ext>
            </a:extLst>
          </p:cNvPr>
          <p:cNvSpPr/>
          <p:nvPr/>
        </p:nvSpPr>
        <p:spPr>
          <a:xfrm>
            <a:off x="3112316" y="3238150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12181-7D16-42DF-A120-1AC21A0304AF}"/>
              </a:ext>
            </a:extLst>
          </p:cNvPr>
          <p:cNvSpPr/>
          <p:nvPr/>
        </p:nvSpPr>
        <p:spPr>
          <a:xfrm>
            <a:off x="5278074" y="3238150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F8E68-CDE1-47C4-BA4D-403D451B3ECA}"/>
              </a:ext>
            </a:extLst>
          </p:cNvPr>
          <p:cNvSpPr/>
          <p:nvPr/>
        </p:nvSpPr>
        <p:spPr>
          <a:xfrm>
            <a:off x="4204284" y="1863754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5955-C173-4F4C-9B8D-03F04ED60BE4}"/>
              </a:ext>
            </a:extLst>
          </p:cNvPr>
          <p:cNvSpPr/>
          <p:nvPr/>
        </p:nvSpPr>
        <p:spPr>
          <a:xfrm>
            <a:off x="7237702" y="1863753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  <a:br>
              <a:rPr lang="en-GB" dirty="0"/>
            </a:br>
            <a:r>
              <a:rPr lang="en-GB" dirty="0"/>
              <a:t>Renderer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9815DE4-0CE4-4A8C-ACE8-BA004B20325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278074" y="2258036"/>
            <a:ext cx="1959628" cy="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0D26E1-21B5-4DAB-9C44-EEF81976E970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>
            <a:off x="3902280" y="2399250"/>
            <a:ext cx="585831" cy="109196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27D935-6D2D-456A-8001-D2490DD61B0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4985159" y="2408339"/>
            <a:ext cx="585831" cy="10737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3CBAE7-8C4D-436F-BC4D-3DE78A1BB096}"/>
              </a:ext>
            </a:extLst>
          </p:cNvPr>
          <p:cNvSpPr txBox="1"/>
          <p:nvPr/>
        </p:nvSpPr>
        <p:spPr>
          <a:xfrm>
            <a:off x="7156579" y="2769601"/>
            <a:ext cx="2547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Contains a html canvas reference and converts the relative locations of Snake and Apple into pixel coordinates for drawing</a:t>
            </a:r>
          </a:p>
        </p:txBody>
      </p:sp>
    </p:spTree>
    <p:extLst>
      <p:ext uri="{BB962C8B-B14F-4D97-AF65-F5344CB8AC3E}">
        <p14:creationId xmlns:p14="http://schemas.microsoft.com/office/powerpoint/2010/main" val="5305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Ray</dc:creator>
  <cp:lastModifiedBy>Frank Ray</cp:lastModifiedBy>
  <cp:revision>1</cp:revision>
  <dcterms:created xsi:type="dcterms:W3CDTF">2021-01-20T17:23:54Z</dcterms:created>
  <dcterms:modified xsi:type="dcterms:W3CDTF">2021-01-20T17:29:44Z</dcterms:modified>
</cp:coreProperties>
</file>