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546" y="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A101-421E-4DAB-945A-4CF68BD49A6A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F172B-E62B-4FE1-BBF9-A18B2A03EA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F172B-E62B-4FE1-BBF9-A18B2A03EA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F172B-E62B-4FE1-BBF9-A18B2A03EA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7FFC-875D-4EB0-8CD4-2147C7163B75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FE8D-9235-4146-AF2D-A4777C96E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S_DFD_Contex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2336"/>
            <a:ext cx="8286750" cy="460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/>
          <p:cNvSpPr/>
          <p:nvPr/>
        </p:nvSpPr>
        <p:spPr>
          <a:xfrm>
            <a:off x="1676400" y="1371600"/>
            <a:ext cx="12192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kern="0" dirty="0">
              <a:solidFill>
                <a:srgbClr val="262626"/>
              </a:solidFill>
              <a:latin typeface="Ubuntu Condensed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ATTENDANCE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 LEAVE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95800" y="4038600"/>
            <a:ext cx="12192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COURSE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676400" y="3657600"/>
            <a:ext cx="1219200" cy="12192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ACCOUNT 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324600" y="2667000"/>
            <a:ext cx="11430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ADMISSION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3</a:t>
            </a:r>
          </a:p>
        </p:txBody>
      </p:sp>
      <p:sp>
        <p:nvSpPr>
          <p:cNvPr id="108" name="Oval 107"/>
          <p:cNvSpPr/>
          <p:nvPr/>
        </p:nvSpPr>
        <p:spPr>
          <a:xfrm>
            <a:off x="2667000" y="5105400"/>
            <a:ext cx="1219200" cy="12192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LIBRARY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5</a:t>
            </a:r>
          </a:p>
        </p:txBody>
      </p:sp>
      <p:sp>
        <p:nvSpPr>
          <p:cNvPr id="109" name="Oval 108"/>
          <p:cNvSpPr/>
          <p:nvPr/>
        </p:nvSpPr>
        <p:spPr>
          <a:xfrm>
            <a:off x="5457825" y="1447800"/>
            <a:ext cx="1247775" cy="116205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FACULTY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429000" y="2133600"/>
            <a:ext cx="1219200" cy="1143000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SCHOOL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33400" y="9144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STUDENT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62400" y="51816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COURSE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39000" y="40386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STUDENT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2400" y="41910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ACCOUNT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0" y="9144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FACULTY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grpSp>
        <p:nvGrpSpPr>
          <p:cNvPr id="2" name="Group 115"/>
          <p:cNvGrpSpPr/>
          <p:nvPr/>
        </p:nvGrpSpPr>
        <p:grpSpPr>
          <a:xfrm>
            <a:off x="3962400" y="1524000"/>
            <a:ext cx="1447800" cy="228600"/>
            <a:chOff x="381000" y="2438400"/>
            <a:chExt cx="1371600" cy="229394"/>
          </a:xfrm>
        </p:grpSpPr>
        <p:sp>
          <p:nvSpPr>
            <p:cNvPr id="117" name="Rectangle 116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D7        ADMIN/STUFF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3" name="Group 118"/>
          <p:cNvGrpSpPr/>
          <p:nvPr/>
        </p:nvGrpSpPr>
        <p:grpSpPr>
          <a:xfrm>
            <a:off x="7010400" y="990600"/>
            <a:ext cx="1066800" cy="228600"/>
            <a:chOff x="381000" y="2438400"/>
            <a:chExt cx="1371600" cy="229394"/>
          </a:xfrm>
        </p:grpSpPr>
        <p:sp>
          <p:nvSpPr>
            <p:cNvPr id="120" name="Rectangle 119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D6    FACULTY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4" name="Group 121"/>
          <p:cNvGrpSpPr/>
          <p:nvPr/>
        </p:nvGrpSpPr>
        <p:grpSpPr>
          <a:xfrm>
            <a:off x="1371600" y="6400800"/>
            <a:ext cx="1066800" cy="228600"/>
            <a:chOff x="381000" y="2438400"/>
            <a:chExt cx="1371600" cy="229394"/>
          </a:xfrm>
        </p:grpSpPr>
        <p:sp>
          <p:nvSpPr>
            <p:cNvPr id="123" name="Rectangle 122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D5    BOOK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5" name="Group 124"/>
          <p:cNvGrpSpPr/>
          <p:nvPr/>
        </p:nvGrpSpPr>
        <p:grpSpPr>
          <a:xfrm>
            <a:off x="4800600" y="3429000"/>
            <a:ext cx="1066800" cy="228600"/>
            <a:chOff x="381000" y="2438400"/>
            <a:chExt cx="1371600" cy="229394"/>
          </a:xfrm>
        </p:grpSpPr>
        <p:sp>
          <p:nvSpPr>
            <p:cNvPr id="126" name="Rectangle 125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    COURSE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6" name="Group 127"/>
          <p:cNvGrpSpPr/>
          <p:nvPr/>
        </p:nvGrpSpPr>
        <p:grpSpPr>
          <a:xfrm>
            <a:off x="76200" y="4724400"/>
            <a:ext cx="1066800" cy="228600"/>
            <a:chOff x="381000" y="2438400"/>
            <a:chExt cx="1371600" cy="229394"/>
          </a:xfrm>
        </p:grpSpPr>
        <p:sp>
          <p:nvSpPr>
            <p:cNvPr id="129" name="Rectangle 128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D4    ACCOUNT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7" name="Group 130"/>
          <p:cNvGrpSpPr/>
          <p:nvPr/>
        </p:nvGrpSpPr>
        <p:grpSpPr>
          <a:xfrm>
            <a:off x="762000" y="2667000"/>
            <a:ext cx="1371600" cy="228600"/>
            <a:chOff x="381000" y="2438400"/>
            <a:chExt cx="1371600" cy="229394"/>
          </a:xfrm>
        </p:grpSpPr>
        <p:sp>
          <p:nvSpPr>
            <p:cNvPr id="132" name="Rectangle 131"/>
            <p:cNvSpPr/>
            <p:nvPr/>
          </p:nvSpPr>
          <p:spPr>
            <a:xfrm>
              <a:off x="381000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D3       ATTENDANCE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8" name="Group 133"/>
          <p:cNvGrpSpPr/>
          <p:nvPr/>
        </p:nvGrpSpPr>
        <p:grpSpPr>
          <a:xfrm>
            <a:off x="4800600" y="2895600"/>
            <a:ext cx="1066800" cy="228597"/>
            <a:chOff x="381000" y="2438403"/>
            <a:chExt cx="1371600" cy="229391"/>
          </a:xfrm>
        </p:grpSpPr>
        <p:sp>
          <p:nvSpPr>
            <p:cNvPr id="135" name="Rectangle 134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D2    STUDENT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37" name="Rectangle 136"/>
          <p:cNvSpPr/>
          <p:nvPr/>
        </p:nvSpPr>
        <p:spPr>
          <a:xfrm>
            <a:off x="3162301" y="1219200"/>
            <a:ext cx="1181098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ADMIN/STUFF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cxnSp>
        <p:nvCxnSpPr>
          <p:cNvPr id="138" name="Elbow Connector 76"/>
          <p:cNvCxnSpPr>
            <a:stCxn id="111" idx="3"/>
            <a:endCxn id="104" idx="0"/>
          </p:cNvCxnSpPr>
          <p:nvPr/>
        </p:nvCxnSpPr>
        <p:spPr>
          <a:xfrm>
            <a:off x="1295400" y="1028700"/>
            <a:ext cx="990600" cy="3429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1409581" y="85135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0" name="Shape 139"/>
          <p:cNvCxnSpPr>
            <a:stCxn id="104" idx="2"/>
            <a:endCxn id="132" idx="0"/>
          </p:cNvCxnSpPr>
          <p:nvPr/>
        </p:nvCxnSpPr>
        <p:spPr>
          <a:xfrm rot="10800000" flipV="1">
            <a:off x="1447800" y="1943100"/>
            <a:ext cx="228600" cy="7239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1216223" y="1752600"/>
            <a:ext cx="307777" cy="816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Details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2" name="Elbow Connector 141"/>
          <p:cNvCxnSpPr>
            <a:stCxn id="104" idx="6"/>
            <a:endCxn id="110" idx="2"/>
          </p:cNvCxnSpPr>
          <p:nvPr/>
        </p:nvCxnSpPr>
        <p:spPr>
          <a:xfrm>
            <a:off x="2895600" y="1943100"/>
            <a:ext cx="533400" cy="7620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3" name="TextBox 142"/>
          <p:cNvSpPr txBox="1"/>
          <p:nvPr/>
        </p:nvSpPr>
        <p:spPr>
          <a:xfrm rot="16200000">
            <a:off x="2956434" y="216137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Leave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4" name="Elbow Connector 87"/>
          <p:cNvCxnSpPr>
            <a:stCxn id="132" idx="3"/>
            <a:endCxn id="110" idx="3"/>
          </p:cNvCxnSpPr>
          <p:nvPr/>
        </p:nvCxnSpPr>
        <p:spPr>
          <a:xfrm>
            <a:off x="2133600" y="2780905"/>
            <a:ext cx="1473948" cy="328307"/>
          </a:xfrm>
          <a:prstGeom prst="bentConnector4">
            <a:avLst>
              <a:gd name="adj1" fmla="val 43943"/>
              <a:gd name="adj2" fmla="val 16963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5" name="Rectangle 144"/>
          <p:cNvSpPr/>
          <p:nvPr/>
        </p:nvSpPr>
        <p:spPr>
          <a:xfrm>
            <a:off x="2138777" y="2603956"/>
            <a:ext cx="9092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Details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6" name="Elbow Connector 90"/>
          <p:cNvCxnSpPr>
            <a:stCxn id="115" idx="1"/>
            <a:endCxn id="104" idx="7"/>
          </p:cNvCxnSpPr>
          <p:nvPr/>
        </p:nvCxnSpPr>
        <p:spPr>
          <a:xfrm rot="10800000" flipV="1">
            <a:off x="2717052" y="1028700"/>
            <a:ext cx="1092948" cy="510288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7" name="Rectangle 146"/>
          <p:cNvSpPr/>
          <p:nvPr/>
        </p:nvSpPr>
        <p:spPr>
          <a:xfrm>
            <a:off x="2667000" y="85135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Attendance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8" name="Shape 147"/>
          <p:cNvCxnSpPr>
            <a:stCxn id="137" idx="1"/>
            <a:endCxn id="110" idx="1"/>
          </p:cNvCxnSpPr>
          <p:nvPr/>
        </p:nvCxnSpPr>
        <p:spPr>
          <a:xfrm rot="10800000" flipH="1" flipV="1">
            <a:off x="3162300" y="1333500"/>
            <a:ext cx="445247" cy="967488"/>
          </a:xfrm>
          <a:prstGeom prst="bentConnector4">
            <a:avLst>
              <a:gd name="adj1" fmla="val -51342"/>
              <a:gd name="adj2" fmla="val 47256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Rectangle 148"/>
          <p:cNvSpPr/>
          <p:nvPr/>
        </p:nvSpPr>
        <p:spPr>
          <a:xfrm>
            <a:off x="3048000" y="1537156"/>
            <a:ext cx="7585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Authentication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0" name="Straight Arrow Connector 149"/>
          <p:cNvCxnSpPr>
            <a:endCxn id="137" idx="2"/>
          </p:cNvCxnSpPr>
          <p:nvPr/>
        </p:nvCxnSpPr>
        <p:spPr>
          <a:xfrm flipV="1">
            <a:off x="3733800" y="1447800"/>
            <a:ext cx="19050" cy="762000"/>
          </a:xfrm>
          <a:prstGeom prst="straightConnector1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 rot="16200000">
            <a:off x="3475407" y="1799007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Grant or Reject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2" name="Elbow Connector 151"/>
          <p:cNvCxnSpPr>
            <a:stCxn id="117" idx="2"/>
            <a:endCxn id="110" idx="0"/>
          </p:cNvCxnSpPr>
          <p:nvPr/>
        </p:nvCxnSpPr>
        <p:spPr>
          <a:xfrm rot="5400000">
            <a:off x="4171555" y="1618854"/>
            <a:ext cx="381791" cy="647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3" name="Rectangle 152"/>
          <p:cNvSpPr/>
          <p:nvPr/>
        </p:nvSpPr>
        <p:spPr>
          <a:xfrm>
            <a:off x="3962400" y="1752600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4" name="Shape 122"/>
          <p:cNvCxnSpPr>
            <a:stCxn id="115" idx="0"/>
            <a:endCxn id="109" idx="0"/>
          </p:cNvCxnSpPr>
          <p:nvPr/>
        </p:nvCxnSpPr>
        <p:spPr>
          <a:xfrm rot="16200000" flipH="1">
            <a:off x="4869656" y="235744"/>
            <a:ext cx="533400" cy="1890713"/>
          </a:xfrm>
          <a:prstGeom prst="bentConnector3">
            <a:avLst>
              <a:gd name="adj1" fmla="val -42857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5" name="Rectangle 154"/>
          <p:cNvSpPr/>
          <p:nvPr/>
        </p:nvSpPr>
        <p:spPr>
          <a:xfrm>
            <a:off x="4572000" y="685800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6" name="Elbow Connector 155"/>
          <p:cNvCxnSpPr>
            <a:stCxn id="109" idx="7"/>
            <a:endCxn id="120" idx="2"/>
          </p:cNvCxnSpPr>
          <p:nvPr/>
        </p:nvCxnSpPr>
        <p:spPr>
          <a:xfrm rot="5400000" flipH="1" flipV="1">
            <a:off x="6833549" y="907728"/>
            <a:ext cx="399569" cy="1020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57" name="Rectangle 156"/>
          <p:cNvSpPr/>
          <p:nvPr/>
        </p:nvSpPr>
        <p:spPr>
          <a:xfrm>
            <a:off x="7200781" y="2209800"/>
            <a:ext cx="470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Receipt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05581" y="3061156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 admission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400800" y="3975556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Schedules/Result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353181" y="4432756"/>
            <a:ext cx="9044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Faculty Availability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477000" y="1232356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Faculty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2" name="Elbow Connector 161"/>
          <p:cNvCxnSpPr>
            <a:stCxn id="120" idx="3"/>
            <a:endCxn id="105" idx="6"/>
          </p:cNvCxnSpPr>
          <p:nvPr/>
        </p:nvCxnSpPr>
        <p:spPr>
          <a:xfrm flipH="1">
            <a:off x="5715000" y="1104505"/>
            <a:ext cx="2362200" cy="3505595"/>
          </a:xfrm>
          <a:prstGeom prst="bentConnector3">
            <a:avLst>
              <a:gd name="adj1" fmla="val -9677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3" name="Elbow Connector 148"/>
          <p:cNvCxnSpPr>
            <a:stCxn id="113" idx="1"/>
            <a:endCxn id="105" idx="7"/>
          </p:cNvCxnSpPr>
          <p:nvPr/>
        </p:nvCxnSpPr>
        <p:spPr>
          <a:xfrm rot="10800000" flipV="1">
            <a:off x="5536452" y="4152900"/>
            <a:ext cx="1702548" cy="53088"/>
          </a:xfrm>
          <a:prstGeom prst="bentConnector4">
            <a:avLst>
              <a:gd name="adj1" fmla="val 54702"/>
              <a:gd name="adj2" fmla="val -330606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64" name="Shape 163"/>
          <p:cNvCxnSpPr>
            <a:stCxn id="113" idx="0"/>
            <a:endCxn id="107" idx="6"/>
          </p:cNvCxnSpPr>
          <p:nvPr/>
        </p:nvCxnSpPr>
        <p:spPr>
          <a:xfrm rot="16200000" flipV="1">
            <a:off x="7143750" y="3562350"/>
            <a:ext cx="800100" cy="1524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5" name="Elbow Connector 156"/>
          <p:cNvCxnSpPr>
            <a:stCxn id="107" idx="3"/>
            <a:endCxn id="135" idx="3"/>
          </p:cNvCxnSpPr>
          <p:nvPr/>
        </p:nvCxnSpPr>
        <p:spPr>
          <a:xfrm rot="5400000" flipH="1">
            <a:off x="5863141" y="3013765"/>
            <a:ext cx="633107" cy="624589"/>
          </a:xfrm>
          <a:prstGeom prst="bentConnector4">
            <a:avLst>
              <a:gd name="adj1" fmla="val -36108"/>
              <a:gd name="adj2" fmla="val 634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6" name="Rectangle 165"/>
          <p:cNvSpPr/>
          <p:nvPr/>
        </p:nvSpPr>
        <p:spPr>
          <a:xfrm rot="16200000">
            <a:off x="5831996" y="3393596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Student Record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7" name="Shape 166"/>
          <p:cNvCxnSpPr>
            <a:stCxn id="107" idx="0"/>
            <a:endCxn id="113" idx="3"/>
          </p:cNvCxnSpPr>
          <p:nvPr/>
        </p:nvCxnSpPr>
        <p:spPr>
          <a:xfrm rot="16200000" flipH="1">
            <a:off x="6705600" y="2857500"/>
            <a:ext cx="1485900" cy="1104900"/>
          </a:xfrm>
          <a:prstGeom prst="bentConnector4">
            <a:avLst>
              <a:gd name="adj1" fmla="val -15385"/>
              <a:gd name="adj2" fmla="val 12069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Elbow Connector 156"/>
          <p:cNvCxnSpPr>
            <a:stCxn id="107" idx="1"/>
            <a:endCxn id="110" idx="6"/>
          </p:cNvCxnSpPr>
          <p:nvPr/>
        </p:nvCxnSpPr>
        <p:spPr>
          <a:xfrm rot="16200000" flipV="1">
            <a:off x="5505451" y="1847849"/>
            <a:ext cx="129288" cy="1843789"/>
          </a:xfrm>
          <a:prstGeom prst="bentConnector4">
            <a:avLst>
              <a:gd name="adj1" fmla="val 132610"/>
              <a:gd name="adj2" fmla="val 54539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9" name="Rectangle 168"/>
          <p:cNvSpPr/>
          <p:nvPr/>
        </p:nvSpPr>
        <p:spPr>
          <a:xfrm>
            <a:off x="4724400" y="2514600"/>
            <a:ext cx="7457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Admission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0" name="Elbow Connector 179"/>
          <p:cNvCxnSpPr>
            <a:stCxn id="105" idx="2"/>
            <a:endCxn id="112" idx="0"/>
          </p:cNvCxnSpPr>
          <p:nvPr/>
        </p:nvCxnSpPr>
        <p:spPr>
          <a:xfrm rot="10800000" flipV="1">
            <a:off x="4343400" y="4610100"/>
            <a:ext cx="152400" cy="5715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71" name="Rectangle 170"/>
          <p:cNvSpPr/>
          <p:nvPr/>
        </p:nvSpPr>
        <p:spPr>
          <a:xfrm>
            <a:off x="3802122" y="4419600"/>
            <a:ext cx="6174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Course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33400" y="3733800"/>
            <a:ext cx="692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Payment info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3" name="Shape 187"/>
          <p:cNvCxnSpPr>
            <a:stCxn id="126" idx="2"/>
            <a:endCxn id="105" idx="0"/>
          </p:cNvCxnSpPr>
          <p:nvPr/>
        </p:nvCxnSpPr>
        <p:spPr>
          <a:xfrm rot="5400000">
            <a:off x="5028805" y="3733404"/>
            <a:ext cx="381791" cy="228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74" name="Elbow Connector 173"/>
          <p:cNvCxnSpPr>
            <a:stCxn id="110" idx="5"/>
            <a:endCxn id="105" idx="1"/>
          </p:cNvCxnSpPr>
          <p:nvPr/>
        </p:nvCxnSpPr>
        <p:spPr>
          <a:xfrm rot="16200000" flipH="1">
            <a:off x="4023612" y="3555252"/>
            <a:ext cx="1096776" cy="2046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5" name="Rectangle 174"/>
          <p:cNvSpPr/>
          <p:nvPr/>
        </p:nvSpPr>
        <p:spPr>
          <a:xfrm rot="16200000">
            <a:off x="4026910" y="3518356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Course status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14176" y="3670756"/>
            <a:ext cx="6960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Course status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176"/>
          <p:cNvGrpSpPr/>
          <p:nvPr/>
        </p:nvGrpSpPr>
        <p:grpSpPr>
          <a:xfrm>
            <a:off x="762000" y="3048000"/>
            <a:ext cx="1066800" cy="228597"/>
            <a:chOff x="381000" y="2438403"/>
            <a:chExt cx="1371600" cy="229391"/>
          </a:xfrm>
        </p:grpSpPr>
        <p:sp>
          <p:nvSpPr>
            <p:cNvPr id="178" name="Rectangle 177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D2    STUDENT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80" name="Shape 179"/>
          <p:cNvCxnSpPr>
            <a:stCxn id="114" idx="0"/>
            <a:endCxn id="106" idx="2"/>
          </p:cNvCxnSpPr>
          <p:nvPr/>
        </p:nvCxnSpPr>
        <p:spPr>
          <a:xfrm rot="16200000" flipH="1">
            <a:off x="1066800" y="3657600"/>
            <a:ext cx="76200" cy="1143000"/>
          </a:xfrm>
          <a:prstGeom prst="bentConnector4">
            <a:avLst>
              <a:gd name="adj1" fmla="val -300000"/>
              <a:gd name="adj2" fmla="val 66667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181" name="Elbow Connector 180"/>
          <p:cNvCxnSpPr>
            <a:stCxn id="178" idx="2"/>
            <a:endCxn id="106" idx="1"/>
          </p:cNvCxnSpPr>
          <p:nvPr/>
        </p:nvCxnSpPr>
        <p:spPr>
          <a:xfrm rot="16200000" flipH="1">
            <a:off x="1295005" y="3276205"/>
            <a:ext cx="560338" cy="559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2" name="Elbow Connector 208"/>
          <p:cNvCxnSpPr>
            <a:stCxn id="106" idx="0"/>
            <a:endCxn id="178" idx="3"/>
          </p:cNvCxnSpPr>
          <p:nvPr/>
        </p:nvCxnSpPr>
        <p:spPr>
          <a:xfrm rot="16200000" flipV="1">
            <a:off x="1809553" y="3181153"/>
            <a:ext cx="495695" cy="457200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3" name="Rectangle 182"/>
          <p:cNvSpPr/>
          <p:nvPr/>
        </p:nvSpPr>
        <p:spPr>
          <a:xfrm>
            <a:off x="1288382" y="3352800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Payment details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889222" y="2984956"/>
            <a:ext cx="7777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Payment Status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5" name="Elbow Connector 216"/>
          <p:cNvCxnSpPr>
            <a:stCxn id="106" idx="3"/>
            <a:endCxn id="129" idx="0"/>
          </p:cNvCxnSpPr>
          <p:nvPr/>
        </p:nvCxnSpPr>
        <p:spPr>
          <a:xfrm rot="5400000">
            <a:off x="1219200" y="4088652"/>
            <a:ext cx="26148" cy="1245348"/>
          </a:xfrm>
          <a:prstGeom prst="bentConnector5">
            <a:avLst>
              <a:gd name="adj1" fmla="val 874254"/>
              <a:gd name="adj2" fmla="val 35753"/>
              <a:gd name="adj3" fmla="val -774254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6" name="Rectangle 185"/>
          <p:cNvSpPr/>
          <p:nvPr/>
        </p:nvSpPr>
        <p:spPr>
          <a:xfrm>
            <a:off x="990600" y="4267200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Invoice</a:t>
            </a:r>
          </a:p>
        </p:txBody>
      </p:sp>
      <p:cxnSp>
        <p:nvCxnSpPr>
          <p:cNvPr id="187" name="Elbow Connector 186"/>
          <p:cNvCxnSpPr>
            <a:stCxn id="106" idx="7"/>
            <a:endCxn id="110" idx="4"/>
          </p:cNvCxnSpPr>
          <p:nvPr/>
        </p:nvCxnSpPr>
        <p:spPr>
          <a:xfrm rot="5400000" flipH="1" flipV="1">
            <a:off x="3098052" y="2895600"/>
            <a:ext cx="559548" cy="132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8" name="Rectangle 187"/>
          <p:cNvSpPr/>
          <p:nvPr/>
        </p:nvSpPr>
        <p:spPr>
          <a:xfrm>
            <a:off x="2964782" y="3352800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Balance Sheet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124200" y="36576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LIBRARIAN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cxnSp>
        <p:nvCxnSpPr>
          <p:cNvPr id="190" name="Elbow Connector 189"/>
          <p:cNvCxnSpPr>
            <a:stCxn id="108" idx="7"/>
            <a:endCxn id="189" idx="2"/>
          </p:cNvCxnSpPr>
          <p:nvPr/>
        </p:nvCxnSpPr>
        <p:spPr>
          <a:xfrm rot="16200000" flipV="1">
            <a:off x="2907552" y="4483848"/>
            <a:ext cx="1397748" cy="20245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1" name="Rectangle 190"/>
          <p:cNvSpPr/>
          <p:nvPr/>
        </p:nvSpPr>
        <p:spPr>
          <a:xfrm rot="16200000">
            <a:off x="2888033" y="4425188"/>
            <a:ext cx="992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Book/Student Details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914400" y="5638800"/>
            <a:ext cx="762000" cy="2286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26262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rPr>
              <a:t>STUDENT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Ubuntu Condensed"/>
              <a:ea typeface="+mn-ea"/>
              <a:cs typeface="+mn-cs"/>
            </a:endParaRPr>
          </a:p>
        </p:txBody>
      </p:sp>
      <p:cxnSp>
        <p:nvCxnSpPr>
          <p:cNvPr id="193" name="Shape 192"/>
          <p:cNvCxnSpPr>
            <a:stCxn id="123" idx="3"/>
            <a:endCxn id="108" idx="4"/>
          </p:cNvCxnSpPr>
          <p:nvPr/>
        </p:nvCxnSpPr>
        <p:spPr>
          <a:xfrm flipV="1">
            <a:off x="2438400" y="6324600"/>
            <a:ext cx="838200" cy="190105"/>
          </a:xfrm>
          <a:prstGeom prst="bentConnector2">
            <a:avLst/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4" name="Rectangle 193"/>
          <p:cNvSpPr/>
          <p:nvPr/>
        </p:nvSpPr>
        <p:spPr>
          <a:xfrm>
            <a:off x="2507033" y="6490156"/>
            <a:ext cx="11176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Book Details/Availability</a:t>
            </a:r>
          </a:p>
        </p:txBody>
      </p:sp>
      <p:cxnSp>
        <p:nvCxnSpPr>
          <p:cNvPr id="195" name="Shape 194"/>
          <p:cNvCxnSpPr>
            <a:stCxn id="192" idx="1"/>
            <a:endCxn id="108" idx="1"/>
          </p:cNvCxnSpPr>
          <p:nvPr/>
        </p:nvCxnSpPr>
        <p:spPr>
          <a:xfrm rot="10800000" flipH="1">
            <a:off x="914400" y="5283948"/>
            <a:ext cx="1931148" cy="469152"/>
          </a:xfrm>
          <a:prstGeom prst="bentConnector4">
            <a:avLst>
              <a:gd name="adj1" fmla="val -11838"/>
              <a:gd name="adj2" fmla="val 144149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6" name="Shape 195"/>
          <p:cNvCxnSpPr>
            <a:stCxn id="192" idx="0"/>
            <a:endCxn id="108" idx="2"/>
          </p:cNvCxnSpPr>
          <p:nvPr/>
        </p:nvCxnSpPr>
        <p:spPr>
          <a:xfrm rot="16200000" flipH="1">
            <a:off x="1943100" y="4991100"/>
            <a:ext cx="76200" cy="1371600"/>
          </a:xfrm>
          <a:prstGeom prst="bentConnector4">
            <a:avLst>
              <a:gd name="adj1" fmla="val -300000"/>
              <a:gd name="adj2" fmla="val 63889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7" name="Rectangle 196"/>
          <p:cNvSpPr/>
          <p:nvPr/>
        </p:nvSpPr>
        <p:spPr>
          <a:xfrm>
            <a:off x="1600200" y="4889956"/>
            <a:ext cx="8579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Issue Library Card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524000" y="5181600"/>
            <a:ext cx="8338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for book</a:t>
            </a:r>
          </a:p>
        </p:txBody>
      </p:sp>
      <p:cxnSp>
        <p:nvCxnSpPr>
          <p:cNvPr id="199" name="Shape 253"/>
          <p:cNvCxnSpPr>
            <a:stCxn id="108" idx="3"/>
            <a:endCxn id="192" idx="2"/>
          </p:cNvCxnSpPr>
          <p:nvPr/>
        </p:nvCxnSpPr>
        <p:spPr>
          <a:xfrm rot="5400000" flipH="1">
            <a:off x="1931148" y="5231652"/>
            <a:ext cx="278652" cy="1550148"/>
          </a:xfrm>
          <a:prstGeom prst="bentConnector3">
            <a:avLst>
              <a:gd name="adj1" fmla="val -46984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0" name="Rectangle 199"/>
          <p:cNvSpPr/>
          <p:nvPr/>
        </p:nvSpPr>
        <p:spPr>
          <a:xfrm>
            <a:off x="1371600" y="6109156"/>
            <a:ext cx="12939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Issue Book or Reject Request </a:t>
            </a:r>
          </a:p>
        </p:txBody>
      </p:sp>
      <p:grpSp>
        <p:nvGrpSpPr>
          <p:cNvPr id="10" name="Group 200"/>
          <p:cNvGrpSpPr/>
          <p:nvPr/>
        </p:nvGrpSpPr>
        <p:grpSpPr>
          <a:xfrm>
            <a:off x="4953000" y="5562600"/>
            <a:ext cx="1371600" cy="228597"/>
            <a:chOff x="381000" y="2438403"/>
            <a:chExt cx="1371600" cy="229391"/>
          </a:xfrm>
        </p:grpSpPr>
        <p:sp>
          <p:nvSpPr>
            <p:cNvPr id="202" name="Rectangle 201"/>
            <p:cNvSpPr/>
            <p:nvPr/>
          </p:nvSpPr>
          <p:spPr>
            <a:xfrm>
              <a:off x="381000" y="2438403"/>
              <a:ext cx="1371600" cy="2286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D2 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STUDENT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 rot="5400000">
              <a:off x="571500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04" name="Shape 203"/>
          <p:cNvCxnSpPr>
            <a:stCxn id="108" idx="6"/>
            <a:endCxn id="202" idx="2"/>
          </p:cNvCxnSpPr>
          <p:nvPr/>
        </p:nvCxnSpPr>
        <p:spPr>
          <a:xfrm>
            <a:off x="3886200" y="5715000"/>
            <a:ext cx="1752600" cy="75410"/>
          </a:xfrm>
          <a:prstGeom prst="bentConnector4">
            <a:avLst>
              <a:gd name="adj1" fmla="val 30435"/>
              <a:gd name="adj2" fmla="val 403143"/>
            </a:avLst>
          </a:prstGeom>
          <a:noFill/>
          <a:ln w="9525" cap="flat" cmpd="sng" algn="ctr">
            <a:solidFill>
              <a:srgbClr val="373737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5" name="Rectangle 204"/>
          <p:cNvSpPr/>
          <p:nvPr/>
        </p:nvSpPr>
        <p:spPr>
          <a:xfrm>
            <a:off x="4463134" y="6032956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Check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/>
          <p:nvPr/>
        </p:nvGrpSpPr>
        <p:grpSpPr>
          <a:xfrm>
            <a:off x="457200" y="152400"/>
            <a:ext cx="6324600" cy="3352800"/>
            <a:chOff x="457200" y="152400"/>
            <a:chExt cx="6324600" cy="3352800"/>
          </a:xfrm>
        </p:grpSpPr>
        <p:sp>
          <p:nvSpPr>
            <p:cNvPr id="4" name="Oval 3"/>
            <p:cNvSpPr/>
            <p:nvPr/>
          </p:nvSpPr>
          <p:spPr>
            <a:xfrm>
              <a:off x="1447800" y="1295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 Maintenance</a:t>
              </a:r>
            </a:p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419600" y="1905000"/>
              <a:ext cx="914400" cy="9144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Study Material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.3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514600"/>
              <a:ext cx="990600" cy="990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Course Maintenance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.4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24200" y="609600"/>
              <a:ext cx="914400" cy="9144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Assignment Manager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.2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2514600"/>
              <a:ext cx="762000" cy="2286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FACULTY</a:t>
              </a:r>
              <a:endParaRPr lang="en-US" sz="800" dirty="0"/>
            </a:p>
          </p:txBody>
        </p:sp>
        <p:grpSp>
          <p:nvGrpSpPr>
            <p:cNvPr id="3" name="Group 12"/>
            <p:cNvGrpSpPr/>
            <p:nvPr/>
          </p:nvGrpSpPr>
          <p:grpSpPr>
            <a:xfrm>
              <a:off x="5791200" y="2438400"/>
              <a:ext cx="990600" cy="228600"/>
              <a:chOff x="-357556" y="2438400"/>
              <a:chExt cx="1371600" cy="22939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-357556" y="2438400"/>
                <a:ext cx="1371600" cy="2286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D8       Study</a:t>
                </a:r>
                <a:r>
                  <a:rPr kumimoji="0" lang="en-US" sz="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 Material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-154539" y="2552700"/>
                <a:ext cx="2286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37373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9" name="Group 15"/>
            <p:cNvGrpSpPr/>
            <p:nvPr/>
          </p:nvGrpSpPr>
          <p:grpSpPr>
            <a:xfrm>
              <a:off x="2667000" y="228600"/>
              <a:ext cx="990600" cy="228600"/>
              <a:chOff x="275492" y="2438400"/>
              <a:chExt cx="1371600" cy="22939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75492" y="2438400"/>
                <a:ext cx="1371600" cy="2286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D9       Class</a:t>
                </a:r>
                <a:r>
                  <a:rPr kumimoji="0" lang="en-US" sz="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Ubuntu Condensed"/>
                    <a:ea typeface="+mn-ea"/>
                    <a:cs typeface="+mn-cs"/>
                  </a:rPr>
                  <a:t> Details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>
                <a:off x="571500" y="2552700"/>
                <a:ext cx="2286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37373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9" name="Rectangle 18"/>
            <p:cNvSpPr/>
            <p:nvPr/>
          </p:nvSpPr>
          <p:spPr>
            <a:xfrm>
              <a:off x="5181600" y="1371600"/>
              <a:ext cx="762000" cy="2286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STUDENT</a:t>
              </a:r>
              <a:endParaRPr lang="en-US" sz="800" dirty="0"/>
            </a:p>
          </p:txBody>
        </p:sp>
        <p:cxnSp>
          <p:nvCxnSpPr>
            <p:cNvPr id="21" name="Shape 20"/>
            <p:cNvCxnSpPr>
              <a:stCxn id="4" idx="2"/>
              <a:endCxn id="8" idx="0"/>
            </p:cNvCxnSpPr>
            <p:nvPr/>
          </p:nvCxnSpPr>
          <p:spPr>
            <a:xfrm rot="10800000" flipV="1">
              <a:off x="838200" y="1752600"/>
              <a:ext cx="609600" cy="762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2"/>
              <a:endCxn id="6" idx="2"/>
            </p:cNvCxnSpPr>
            <p:nvPr/>
          </p:nvCxnSpPr>
          <p:spPr>
            <a:xfrm rot="16200000" flipH="1">
              <a:off x="1847850" y="1733550"/>
              <a:ext cx="266700" cy="2286000"/>
            </a:xfrm>
            <a:prstGeom prst="bentConnector2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4" idx="0"/>
              <a:endCxn id="7" idx="2"/>
            </p:cNvCxnSpPr>
            <p:nvPr/>
          </p:nvCxnSpPr>
          <p:spPr>
            <a:xfrm rot="5400000" flipH="1" flipV="1">
              <a:off x="2419350" y="590550"/>
              <a:ext cx="228600" cy="1181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7" idx="6"/>
              <a:endCxn id="19" idx="0"/>
            </p:cNvCxnSpPr>
            <p:nvPr/>
          </p:nvCxnSpPr>
          <p:spPr>
            <a:xfrm>
              <a:off x="4038600" y="1066800"/>
              <a:ext cx="1524000" cy="304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5" idx="6"/>
              <a:endCxn id="19" idx="2"/>
            </p:cNvCxnSpPr>
            <p:nvPr/>
          </p:nvCxnSpPr>
          <p:spPr>
            <a:xfrm flipV="1">
              <a:off x="5334000" y="1600200"/>
              <a:ext cx="228600" cy="762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5" idx="4"/>
              <a:endCxn id="14" idx="2"/>
            </p:cNvCxnSpPr>
            <p:nvPr/>
          </p:nvCxnSpPr>
          <p:spPr>
            <a:xfrm rot="5400000" flipH="1" flipV="1">
              <a:off x="5505054" y="2037955"/>
              <a:ext cx="153191" cy="1409700"/>
            </a:xfrm>
            <a:prstGeom prst="bentConnector3">
              <a:avLst>
                <a:gd name="adj1" fmla="val -14922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5" idx="2"/>
              <a:endCxn id="6" idx="6"/>
            </p:cNvCxnSpPr>
            <p:nvPr/>
          </p:nvCxnSpPr>
          <p:spPr>
            <a:xfrm rot="10800000" flipV="1">
              <a:off x="4114800" y="2362200"/>
              <a:ext cx="3048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0"/>
              <a:endCxn id="5" idx="0"/>
            </p:cNvCxnSpPr>
            <p:nvPr/>
          </p:nvCxnSpPr>
          <p:spPr>
            <a:xfrm rot="5400000" flipH="1" flipV="1">
              <a:off x="3943350" y="1581150"/>
              <a:ext cx="609600" cy="1257300"/>
            </a:xfrm>
            <a:prstGeom prst="bentConnector3">
              <a:avLst>
                <a:gd name="adj1" fmla="val 1375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6" idx="1"/>
              <a:endCxn id="4" idx="4"/>
            </p:cNvCxnSpPr>
            <p:nvPr/>
          </p:nvCxnSpPr>
          <p:spPr>
            <a:xfrm rot="16200000" flipV="1">
              <a:off x="2381250" y="1771650"/>
              <a:ext cx="449870" cy="13261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8" idx="3"/>
              <a:endCxn id="4" idx="3"/>
            </p:cNvCxnSpPr>
            <p:nvPr/>
          </p:nvCxnSpPr>
          <p:spPr>
            <a:xfrm flipV="1">
              <a:off x="1219200" y="2075889"/>
              <a:ext cx="373670" cy="5530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4" idx="1"/>
              <a:endCxn id="17" idx="1"/>
            </p:cNvCxnSpPr>
            <p:nvPr/>
          </p:nvCxnSpPr>
          <p:spPr>
            <a:xfrm rot="5400000" flipH="1" flipV="1">
              <a:off x="1586532" y="348843"/>
              <a:ext cx="1086806" cy="1074130"/>
            </a:xfrm>
            <a:prstGeom prst="bentConnector2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2000" y="1524000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Class Details</a:t>
              </a:r>
              <a:endParaRPr 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43000" y="2451556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Approval</a:t>
              </a:r>
              <a:endParaRPr 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152400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Class Details</a:t>
              </a:r>
              <a:endParaRPr 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19200" y="2819400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Course Details</a:t>
              </a:r>
              <a:endParaRPr 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200" y="2209800"/>
              <a:ext cx="990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Assignment Details</a:t>
              </a:r>
              <a:endParaRPr 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81200" y="838200"/>
              <a:ext cx="1219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Class Assignment Details</a:t>
              </a:r>
              <a:endParaRPr 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851356"/>
              <a:ext cx="1447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Schedules Details</a:t>
              </a:r>
              <a:endParaRPr 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86200" y="1460956"/>
              <a:ext cx="990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Assignment Details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34000" y="2832556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800" kern="0" dirty="0">
                  <a:solidFill>
                    <a:srgbClr val="262626"/>
                  </a:solidFill>
                </a:rPr>
                <a:t>Study </a:t>
              </a:r>
              <a:r>
                <a:rPr lang="en-US" sz="800" kern="0" dirty="0" smtClean="0">
                  <a:solidFill>
                    <a:srgbClr val="262626"/>
                  </a:solidFill>
                </a:rPr>
                <a:t>Material</a:t>
              </a:r>
              <a:endParaRPr lang="en-US" sz="800" kern="0" dirty="0">
                <a:solidFill>
                  <a:srgbClr val="26262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62600" y="1841956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800" kern="0" dirty="0">
                  <a:solidFill>
                    <a:srgbClr val="262626"/>
                  </a:solidFill>
                </a:rPr>
                <a:t>Study </a:t>
              </a:r>
              <a:r>
                <a:rPr lang="en-US" sz="800" kern="0" dirty="0" smtClean="0">
                  <a:solidFill>
                    <a:srgbClr val="262626"/>
                  </a:solidFill>
                </a:rPr>
                <a:t>Material</a:t>
              </a:r>
              <a:endParaRPr lang="en-US" sz="800" kern="0" dirty="0">
                <a:solidFill>
                  <a:srgbClr val="26262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7800" y="12954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 Request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  <a:r>
              <a:rPr lang="en-US" sz="1600" b="1" dirty="0" smtClean="0">
                <a:solidFill>
                  <a:schemeClr val="tx1"/>
                </a:solidFill>
              </a:rPr>
              <a:t>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19400" y="23622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Grant Leave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95600" y="685800"/>
            <a:ext cx="9144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Pending Leave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  <a:r>
              <a:rPr lang="en-US" sz="1600" b="1" dirty="0" smtClean="0">
                <a:solidFill>
                  <a:schemeClr val="tx1"/>
                </a:solidFill>
              </a:rPr>
              <a:t>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FACULTY</a:t>
            </a:r>
            <a:endParaRPr lang="en-US" sz="800" dirty="0"/>
          </a:p>
        </p:txBody>
      </p:sp>
      <p:grpSp>
        <p:nvGrpSpPr>
          <p:cNvPr id="9" name="Group 15"/>
          <p:cNvGrpSpPr/>
          <p:nvPr/>
        </p:nvGrpSpPr>
        <p:grpSpPr>
          <a:xfrm>
            <a:off x="2819400" y="229389"/>
            <a:ext cx="990600" cy="227811"/>
            <a:chOff x="275492" y="2361935"/>
            <a:chExt cx="1371600" cy="228603"/>
          </a:xfrm>
        </p:grpSpPr>
        <p:sp>
          <p:nvSpPr>
            <p:cNvPr id="17" name="Rectangle 16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D10       Leave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71500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4191000" y="1752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</a:t>
            </a:r>
            <a:endParaRPr lang="en-US" sz="800" dirty="0"/>
          </a:p>
        </p:txBody>
      </p:sp>
      <p:cxnSp>
        <p:nvCxnSpPr>
          <p:cNvPr id="23" name="Shape 22"/>
          <p:cNvCxnSpPr>
            <a:stCxn id="43" idx="3"/>
            <a:endCxn id="6" idx="2"/>
          </p:cNvCxnSpPr>
          <p:nvPr/>
        </p:nvCxnSpPr>
        <p:spPr>
          <a:xfrm flipV="1">
            <a:off x="1447800" y="2857500"/>
            <a:ext cx="1371600" cy="75805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0"/>
            <a:endCxn id="7" idx="2"/>
          </p:cNvCxnSpPr>
          <p:nvPr/>
        </p:nvCxnSpPr>
        <p:spPr>
          <a:xfrm rot="5400000" flipH="1" flipV="1">
            <a:off x="2343150" y="742950"/>
            <a:ext cx="1524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6"/>
            <a:endCxn id="19" idx="0"/>
          </p:cNvCxnSpPr>
          <p:nvPr/>
        </p:nvCxnSpPr>
        <p:spPr>
          <a:xfrm>
            <a:off x="3810000" y="1143000"/>
            <a:ext cx="7620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43" idx="0"/>
            <a:endCxn id="8" idx="2"/>
          </p:cNvCxnSpPr>
          <p:nvPr/>
        </p:nvCxnSpPr>
        <p:spPr>
          <a:xfrm rot="16200000" flipV="1">
            <a:off x="400050" y="2266950"/>
            <a:ext cx="6858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9" idx="2"/>
            <a:endCxn id="6" idx="6"/>
          </p:cNvCxnSpPr>
          <p:nvPr/>
        </p:nvCxnSpPr>
        <p:spPr>
          <a:xfrm rot="5400000">
            <a:off x="3752850" y="2038350"/>
            <a:ext cx="8763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6" idx="1"/>
            <a:endCxn id="4" idx="4"/>
          </p:cNvCxnSpPr>
          <p:nvPr/>
        </p:nvCxnSpPr>
        <p:spPr>
          <a:xfrm rot="16200000" flipV="1">
            <a:off x="2305050" y="1847850"/>
            <a:ext cx="297470" cy="102137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8" idx="0"/>
            <a:endCxn id="4" idx="2"/>
          </p:cNvCxnSpPr>
          <p:nvPr/>
        </p:nvCxnSpPr>
        <p:spPr>
          <a:xfrm rot="5400000" flipH="1" flipV="1">
            <a:off x="914400" y="1371600"/>
            <a:ext cx="1524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7" idx="0"/>
            <a:endCxn id="17" idx="1"/>
          </p:cNvCxnSpPr>
          <p:nvPr/>
        </p:nvCxnSpPr>
        <p:spPr>
          <a:xfrm rot="16200000" flipV="1">
            <a:off x="2914847" y="247847"/>
            <a:ext cx="342507" cy="533400"/>
          </a:xfrm>
          <a:prstGeom prst="bentConnector4">
            <a:avLst>
              <a:gd name="adj1" fmla="val 33372"/>
              <a:gd name="adj2" fmla="val 142857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400" y="15240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Apply for Leave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22860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Faculty Details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334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Leave Details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7800" y="26801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status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20705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Leave Details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927556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Leave request details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0" y="927556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for Approval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4071852" y="2328949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Grant or Reject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41" name="Group 12"/>
          <p:cNvGrpSpPr/>
          <p:nvPr/>
        </p:nvGrpSpPr>
        <p:grpSpPr>
          <a:xfrm>
            <a:off x="457200" y="2819400"/>
            <a:ext cx="990600" cy="228600"/>
            <a:chOff x="-357556" y="2438400"/>
            <a:chExt cx="1371600" cy="229394"/>
          </a:xfrm>
        </p:grpSpPr>
        <p:sp>
          <p:nvSpPr>
            <p:cNvPr id="43" name="Rectangle 42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D6       Faculty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Info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-154539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12954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Receive Application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91000" y="21336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Application’s Status Analysis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76200"/>
            <a:ext cx="11430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Check for Completeness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81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grpSp>
        <p:nvGrpSpPr>
          <p:cNvPr id="2" name="Group 15"/>
          <p:cNvGrpSpPr/>
          <p:nvPr/>
        </p:nvGrpSpPr>
        <p:grpSpPr>
          <a:xfrm>
            <a:off x="5410200" y="1828800"/>
            <a:ext cx="1371600" cy="228600"/>
            <a:chOff x="275492" y="2361935"/>
            <a:chExt cx="1371600" cy="228603"/>
          </a:xfrm>
        </p:grpSpPr>
        <p:sp>
          <p:nvSpPr>
            <p:cNvPr id="17" name="Rectangle 16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D11       Received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Application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3" name="Shape 22"/>
          <p:cNvCxnSpPr>
            <a:stCxn id="33" idx="2"/>
            <a:endCxn id="6" idx="2"/>
          </p:cNvCxnSpPr>
          <p:nvPr/>
        </p:nvCxnSpPr>
        <p:spPr>
          <a:xfrm rot="10800000">
            <a:off x="4191000" y="2628900"/>
            <a:ext cx="838200" cy="952500"/>
          </a:xfrm>
          <a:prstGeom prst="bentConnector3">
            <a:avLst>
              <a:gd name="adj1" fmla="val 127273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8" idx="3"/>
            <a:endCxn id="4" idx="2"/>
          </p:cNvCxnSpPr>
          <p:nvPr/>
        </p:nvCxnSpPr>
        <p:spPr>
          <a:xfrm>
            <a:off x="1066800" y="495300"/>
            <a:ext cx="7620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6"/>
            <a:endCxn id="30" idx="0"/>
          </p:cNvCxnSpPr>
          <p:nvPr/>
        </p:nvCxnSpPr>
        <p:spPr>
          <a:xfrm>
            <a:off x="3505200" y="533400"/>
            <a:ext cx="9525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31" idx="2"/>
            <a:endCxn id="8" idx="1"/>
          </p:cNvCxnSpPr>
          <p:nvPr/>
        </p:nvCxnSpPr>
        <p:spPr>
          <a:xfrm rot="10800000">
            <a:off x="304800" y="495300"/>
            <a:ext cx="1588" cy="18669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7" idx="2"/>
            <a:endCxn id="6" idx="6"/>
          </p:cNvCxnSpPr>
          <p:nvPr/>
        </p:nvCxnSpPr>
        <p:spPr>
          <a:xfrm rot="5400000">
            <a:off x="5353049" y="1885948"/>
            <a:ext cx="571503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31" idx="0"/>
            <a:endCxn id="8" idx="2"/>
          </p:cNvCxnSpPr>
          <p:nvPr/>
        </p:nvCxnSpPr>
        <p:spPr>
          <a:xfrm rot="16200000" flipV="1">
            <a:off x="95250" y="1200150"/>
            <a:ext cx="1295400" cy="11430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8" idx="0"/>
            <a:endCxn id="7" idx="2"/>
          </p:cNvCxnSpPr>
          <p:nvPr/>
        </p:nvCxnSpPr>
        <p:spPr>
          <a:xfrm rot="16200000" flipH="1">
            <a:off x="1447800" y="-381000"/>
            <a:ext cx="152400" cy="1676400"/>
          </a:xfrm>
          <a:prstGeom prst="bentConnector4">
            <a:avLst>
              <a:gd name="adj1" fmla="val -150000"/>
              <a:gd name="adj2" fmla="val 613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7" idx="0"/>
            <a:endCxn id="30" idx="6"/>
          </p:cNvCxnSpPr>
          <p:nvPr/>
        </p:nvCxnSpPr>
        <p:spPr>
          <a:xfrm rot="16200000" flipV="1">
            <a:off x="5219700" y="952500"/>
            <a:ext cx="609600" cy="11430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304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Clarification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01877" y="1416278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Enquiry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7800" y="21336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 status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984022" y="11430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038600" y="33528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Application Analyzed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6172200" y="3429000"/>
            <a:ext cx="990600" cy="228600"/>
            <a:chOff x="-357556" y="2438400"/>
            <a:chExt cx="1371600" cy="229394"/>
          </a:xfrm>
        </p:grpSpPr>
        <p:sp>
          <p:nvSpPr>
            <p:cNvPr id="43" name="Rectangle 42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D12      Seat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-50619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30" name="Oval 29"/>
          <p:cNvSpPr/>
          <p:nvPr/>
        </p:nvSpPr>
        <p:spPr>
          <a:xfrm>
            <a:off x="3962400" y="7620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Prepare for Decision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800" y="19050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Reply to Enquiry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29200" y="31242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Approved Application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3.6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4600" y="25908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Prepared Approval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3.7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hape 26"/>
          <p:cNvCxnSpPr>
            <a:stCxn id="4" idx="6"/>
            <a:endCxn id="7" idx="5"/>
          </p:cNvCxnSpPr>
          <p:nvPr/>
        </p:nvCxnSpPr>
        <p:spPr>
          <a:xfrm flipV="1">
            <a:off x="2819400" y="856689"/>
            <a:ext cx="518411" cy="8959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43200" y="14478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3048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</a:t>
            </a:r>
            <a:endParaRPr lang="en-US" sz="800" dirty="0"/>
          </a:p>
        </p:txBody>
      </p:sp>
      <p:cxnSp>
        <p:nvCxnSpPr>
          <p:cNvPr id="77" name="Shape 76"/>
          <p:cNvCxnSpPr>
            <a:stCxn id="31" idx="6"/>
            <a:endCxn id="17" idx="1"/>
          </p:cNvCxnSpPr>
          <p:nvPr/>
        </p:nvCxnSpPr>
        <p:spPr>
          <a:xfrm flipV="1">
            <a:off x="1295400" y="1943099"/>
            <a:ext cx="4114800" cy="41910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hape 22"/>
          <p:cNvCxnSpPr>
            <a:stCxn id="43" idx="2"/>
            <a:endCxn id="33" idx="5"/>
          </p:cNvCxnSpPr>
          <p:nvPr/>
        </p:nvCxnSpPr>
        <p:spPr>
          <a:xfrm rot="5400000">
            <a:off x="6147175" y="3384364"/>
            <a:ext cx="247880" cy="792770"/>
          </a:xfrm>
          <a:prstGeom prst="bentConnector3">
            <a:avLst>
              <a:gd name="adj1" fmla="val 246245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hape 22"/>
          <p:cNvCxnSpPr>
            <a:stCxn id="33" idx="0"/>
            <a:endCxn id="43" idx="0"/>
          </p:cNvCxnSpPr>
          <p:nvPr/>
        </p:nvCxnSpPr>
        <p:spPr>
          <a:xfrm rot="16200000" flipH="1">
            <a:off x="5943600" y="2705100"/>
            <a:ext cx="304800" cy="1143000"/>
          </a:xfrm>
          <a:prstGeom prst="bentConnector3">
            <a:avLst>
              <a:gd name="adj1" fmla="val -75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hape 22"/>
          <p:cNvCxnSpPr>
            <a:stCxn id="92" idx="3"/>
            <a:endCxn id="33" idx="3"/>
          </p:cNvCxnSpPr>
          <p:nvPr/>
        </p:nvCxnSpPr>
        <p:spPr>
          <a:xfrm flipV="1">
            <a:off x="4724400" y="3904689"/>
            <a:ext cx="449870" cy="19216"/>
          </a:xfrm>
          <a:prstGeom prst="bentConnector4">
            <a:avLst>
              <a:gd name="adj1" fmla="val 33876"/>
              <a:gd name="adj2" fmla="val -1089634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12"/>
          <p:cNvGrpSpPr/>
          <p:nvPr/>
        </p:nvGrpSpPr>
        <p:grpSpPr>
          <a:xfrm>
            <a:off x="3124200" y="3810000"/>
            <a:ext cx="1600200" cy="228600"/>
            <a:chOff x="-357556" y="2438400"/>
            <a:chExt cx="1371600" cy="229394"/>
          </a:xfrm>
        </p:grpSpPr>
        <p:sp>
          <p:nvSpPr>
            <p:cNvPr id="92" name="Rectangle 91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D13      Approved Application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-211393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95" name="Rectangle 94"/>
          <p:cNvSpPr/>
          <p:nvPr/>
        </p:nvSpPr>
        <p:spPr>
          <a:xfrm>
            <a:off x="1143000" y="29718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cxnSp>
        <p:nvCxnSpPr>
          <p:cNvPr id="96" name="Shape 22"/>
          <p:cNvCxnSpPr>
            <a:stCxn id="34" idx="4"/>
            <a:endCxn id="92" idx="1"/>
          </p:cNvCxnSpPr>
          <p:nvPr/>
        </p:nvCxnSpPr>
        <p:spPr>
          <a:xfrm rot="16200000" flipH="1">
            <a:off x="2857698" y="3657402"/>
            <a:ext cx="418705" cy="1143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hape 22"/>
          <p:cNvCxnSpPr>
            <a:stCxn id="95" idx="2"/>
            <a:endCxn id="34" idx="2"/>
          </p:cNvCxnSpPr>
          <p:nvPr/>
        </p:nvCxnSpPr>
        <p:spPr>
          <a:xfrm rot="5400000" flipH="1" flipV="1">
            <a:off x="1943100" y="2628900"/>
            <a:ext cx="152400" cy="990600"/>
          </a:xfrm>
          <a:prstGeom prst="bentConnector4">
            <a:avLst>
              <a:gd name="adj1" fmla="val -150000"/>
              <a:gd name="adj2" fmla="val 69231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60247" y="344215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Application Approval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2954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Funding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18288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up Budget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14600" y="152400"/>
            <a:ext cx="11430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Check Funds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7620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STUDENT</a:t>
            </a:r>
            <a:endParaRPr lang="en-US" sz="800" dirty="0"/>
          </a:p>
        </p:txBody>
      </p:sp>
      <p:grpSp>
        <p:nvGrpSpPr>
          <p:cNvPr id="2" name="Group 15"/>
          <p:cNvGrpSpPr/>
          <p:nvPr/>
        </p:nvGrpSpPr>
        <p:grpSpPr>
          <a:xfrm>
            <a:off x="3429000" y="1447800"/>
            <a:ext cx="1371600" cy="228600"/>
            <a:chOff x="275492" y="2361935"/>
            <a:chExt cx="1371600" cy="228603"/>
          </a:xfrm>
        </p:grpSpPr>
        <p:sp>
          <p:nvSpPr>
            <p:cNvPr id="17" name="Rectangle 16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D15       Allocated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Budget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3" name="Shape 22"/>
          <p:cNvCxnSpPr>
            <a:stCxn id="17" idx="2"/>
            <a:endCxn id="6" idx="2"/>
          </p:cNvCxnSpPr>
          <p:nvPr/>
        </p:nvCxnSpPr>
        <p:spPr>
          <a:xfrm rot="16200000" flipH="1">
            <a:off x="3905249" y="1885948"/>
            <a:ext cx="647703" cy="2286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8" idx="3"/>
            <a:endCxn id="4" idx="1"/>
          </p:cNvCxnSpPr>
          <p:nvPr/>
        </p:nvCxnSpPr>
        <p:spPr>
          <a:xfrm>
            <a:off x="1371600" y="876300"/>
            <a:ext cx="754670" cy="553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7"/>
            <a:endCxn id="30" idx="0"/>
          </p:cNvCxnSpPr>
          <p:nvPr/>
        </p:nvCxnSpPr>
        <p:spPr>
          <a:xfrm rot="16200000" flipH="1">
            <a:off x="3850410" y="-73889"/>
            <a:ext cx="170889" cy="891289"/>
          </a:xfrm>
          <a:prstGeom prst="bentConnector3">
            <a:avLst>
              <a:gd name="adj1" fmla="val -11180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89" idx="2"/>
            <a:endCxn id="31" idx="0"/>
          </p:cNvCxnSpPr>
          <p:nvPr/>
        </p:nvCxnSpPr>
        <p:spPr>
          <a:xfrm rot="16200000" flipH="1">
            <a:off x="5981698" y="1066798"/>
            <a:ext cx="609604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4" idx="2"/>
            <a:endCxn id="47" idx="2"/>
          </p:cNvCxnSpPr>
          <p:nvPr/>
        </p:nvCxnSpPr>
        <p:spPr>
          <a:xfrm rot="10800000">
            <a:off x="1066800" y="1447010"/>
            <a:ext cx="914400" cy="305591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" idx="0"/>
            <a:endCxn id="7" idx="4"/>
          </p:cNvCxnSpPr>
          <p:nvPr/>
        </p:nvCxnSpPr>
        <p:spPr>
          <a:xfrm rot="5400000" flipH="1" flipV="1">
            <a:off x="2667000" y="876300"/>
            <a:ext cx="2286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89" idx="1"/>
            <a:endCxn id="30" idx="7"/>
          </p:cNvCxnSpPr>
          <p:nvPr/>
        </p:nvCxnSpPr>
        <p:spPr>
          <a:xfrm rot="10800000">
            <a:off x="4731730" y="591112"/>
            <a:ext cx="526070" cy="475687"/>
          </a:xfrm>
          <a:prstGeom prst="bentConnector4">
            <a:avLst>
              <a:gd name="adj1" fmla="val 36212"/>
              <a:gd name="adj2" fmla="val 148057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3048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Approval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517422" y="920978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Payment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922051" y="2819400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Budget Allocation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86200" y="4572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Classify Expenditure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48400" y="1828800"/>
            <a:ext cx="990600" cy="914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Provide Summaries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r>
              <a:rPr lang="en-US" sz="1600" b="1" dirty="0" smtClean="0">
                <a:solidFill>
                  <a:schemeClr val="tx1"/>
                </a:solidFill>
              </a:rPr>
              <a:t>.4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hape 26"/>
          <p:cNvCxnSpPr>
            <a:stCxn id="7" idx="5"/>
            <a:endCxn id="17" idx="1"/>
          </p:cNvCxnSpPr>
          <p:nvPr/>
        </p:nvCxnSpPr>
        <p:spPr>
          <a:xfrm rot="5400000">
            <a:off x="3145001" y="1216889"/>
            <a:ext cx="629210" cy="61211"/>
          </a:xfrm>
          <a:prstGeom prst="bentConnector4">
            <a:avLst>
              <a:gd name="adj1" fmla="val 30276"/>
              <a:gd name="adj2" fmla="val 4734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0" y="1219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Account Details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762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Funds details</a:t>
            </a:r>
            <a:endParaRPr lang="en-US" sz="800" dirty="0"/>
          </a:p>
        </p:txBody>
      </p:sp>
      <p:cxnSp>
        <p:nvCxnSpPr>
          <p:cNvPr id="82" name="Shape 22"/>
          <p:cNvCxnSpPr>
            <a:stCxn id="95" idx="0"/>
            <a:endCxn id="31" idx="2"/>
          </p:cNvCxnSpPr>
          <p:nvPr/>
        </p:nvCxnSpPr>
        <p:spPr>
          <a:xfrm rot="5400000" flipH="1" flipV="1">
            <a:off x="5905500" y="2171700"/>
            <a:ext cx="228600" cy="45720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hape 22"/>
          <p:cNvCxnSpPr>
            <a:stCxn id="6" idx="4"/>
            <a:endCxn id="95" idx="2"/>
          </p:cNvCxnSpPr>
          <p:nvPr/>
        </p:nvCxnSpPr>
        <p:spPr>
          <a:xfrm rot="5400000" flipH="1" flipV="1">
            <a:off x="5276850" y="2305050"/>
            <a:ext cx="76200" cy="952500"/>
          </a:xfrm>
          <a:prstGeom prst="bentConnector3">
            <a:avLst>
              <a:gd name="adj1" fmla="val -30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410200" y="25146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48051" y="2057400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Spending Summaries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46" name="Group 12"/>
          <p:cNvGrpSpPr/>
          <p:nvPr/>
        </p:nvGrpSpPr>
        <p:grpSpPr>
          <a:xfrm>
            <a:off x="533400" y="1219200"/>
            <a:ext cx="1066800" cy="228600"/>
            <a:chOff x="-357556" y="2438400"/>
            <a:chExt cx="1371600" cy="229394"/>
          </a:xfrm>
        </p:grpSpPr>
        <p:sp>
          <p:nvSpPr>
            <p:cNvPr id="47" name="Rectangle 46"/>
            <p:cNvSpPr/>
            <p:nvPr/>
          </p:nvSpPr>
          <p:spPr>
            <a:xfrm>
              <a:off x="-357556" y="2438400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D4    Account Info     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-177148" y="2552700"/>
              <a:ext cx="228600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61" name="Rectangle 60"/>
          <p:cNvSpPr/>
          <p:nvPr/>
        </p:nvSpPr>
        <p:spPr>
          <a:xfrm>
            <a:off x="990600" y="457200"/>
            <a:ext cx="762000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ADMIN</a:t>
            </a:r>
            <a:endParaRPr lang="en-US" sz="800" dirty="0"/>
          </a:p>
        </p:txBody>
      </p:sp>
      <p:cxnSp>
        <p:nvCxnSpPr>
          <p:cNvPr id="62" name="Shape 44"/>
          <p:cNvCxnSpPr>
            <a:stCxn id="61" idx="3"/>
            <a:endCxn id="7" idx="2"/>
          </p:cNvCxnSpPr>
          <p:nvPr/>
        </p:nvCxnSpPr>
        <p:spPr>
          <a:xfrm>
            <a:off x="1752600" y="571500"/>
            <a:ext cx="7620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hape 44"/>
          <p:cNvCxnSpPr>
            <a:stCxn id="61" idx="0"/>
            <a:endCxn id="7" idx="1"/>
          </p:cNvCxnSpPr>
          <p:nvPr/>
        </p:nvCxnSpPr>
        <p:spPr>
          <a:xfrm rot="5400000" flipH="1" flipV="1">
            <a:off x="1941350" y="-283438"/>
            <a:ext cx="170889" cy="1310389"/>
          </a:xfrm>
          <a:prstGeom prst="bentConnector3">
            <a:avLst>
              <a:gd name="adj1" fmla="val 195082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47800" y="762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for Approval</a:t>
            </a:r>
            <a:endParaRPr lang="en-US" sz="800" dirty="0"/>
          </a:p>
        </p:txBody>
      </p:sp>
      <p:grpSp>
        <p:nvGrpSpPr>
          <p:cNvPr id="87" name="Group 15"/>
          <p:cNvGrpSpPr/>
          <p:nvPr/>
        </p:nvGrpSpPr>
        <p:grpSpPr>
          <a:xfrm>
            <a:off x="5257800" y="914400"/>
            <a:ext cx="1143000" cy="304800"/>
            <a:chOff x="275492" y="2361935"/>
            <a:chExt cx="1371600" cy="228603"/>
          </a:xfrm>
        </p:grpSpPr>
        <p:sp>
          <p:nvSpPr>
            <p:cNvPr id="89" name="Rectangle 88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D14       Account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Type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52615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7400" y="23590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Set up Budget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28800" y="3959242"/>
            <a:ext cx="10668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Departmental Record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39592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Sum Total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2359042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Type Account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6.3.2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rot="16200000" flipH="1">
            <a:off x="1485900" y="1787542"/>
            <a:ext cx="9070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78673">
            <a:off x="1627119" y="1838798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Approval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8" name="Straight Arrow Connector 7"/>
          <p:cNvCxnSpPr>
            <a:stCxn id="2" idx="6"/>
            <a:endCxn id="5" idx="2"/>
          </p:cNvCxnSpPr>
          <p:nvPr/>
        </p:nvCxnSpPr>
        <p:spPr>
          <a:xfrm>
            <a:off x="3048000" y="2854342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9281" y="2663842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Classified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6248400" y="2740042"/>
            <a:ext cx="1371600" cy="228600"/>
            <a:chOff x="275492" y="2361935"/>
            <a:chExt cx="1371600" cy="228603"/>
          </a:xfrm>
        </p:grpSpPr>
        <p:sp>
          <p:nvSpPr>
            <p:cNvPr id="11" name="Rectangle 1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D17       Type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Account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5562600" y="2854341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3" idx="6"/>
          </p:cNvCxnSpPr>
          <p:nvPr/>
        </p:nvCxnSpPr>
        <p:spPr>
          <a:xfrm rot="10800000">
            <a:off x="2895600" y="445454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4" idx="7"/>
          </p:cNvCxnSpPr>
          <p:nvPr/>
        </p:nvCxnSpPr>
        <p:spPr>
          <a:xfrm rot="5400000">
            <a:off x="4445980" y="3482992"/>
            <a:ext cx="754670" cy="48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8370" y="420099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Request total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238126">
            <a:off x="4324939" y="3540356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Update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rot="10800000" flipV="1">
            <a:off x="1219200" y="4454542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1"/>
          </p:cNvCxnSpPr>
          <p:nvPr/>
        </p:nvCxnSpPr>
        <p:spPr>
          <a:xfrm rot="16200000" flipV="1">
            <a:off x="1720079" y="3839361"/>
            <a:ext cx="373673" cy="1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5"/>
          <p:cNvGrpSpPr/>
          <p:nvPr/>
        </p:nvGrpSpPr>
        <p:grpSpPr>
          <a:xfrm>
            <a:off x="1143000" y="3502042"/>
            <a:ext cx="1371600" cy="228600"/>
            <a:chOff x="275492" y="2361935"/>
            <a:chExt cx="1371600" cy="228603"/>
          </a:xfrm>
        </p:grpSpPr>
        <p:sp>
          <p:nvSpPr>
            <p:cNvPr id="21" name="Rectangle 2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D16       Departmental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Account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 rot="18268963">
            <a:off x="1042911" y="4650853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Recorded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CS">
      <a:majorFont>
        <a:latin typeface="Ubuntu Light"/>
        <a:ea typeface=""/>
        <a:cs typeface=""/>
      </a:majorFont>
      <a:minorFont>
        <a:latin typeface="Ubuntu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319</Words>
  <Application>Microsoft Office PowerPoint</Application>
  <PresentationFormat>On-screen Show (4:3)</PresentationFormat>
  <Paragraphs>201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chandra</cp:lastModifiedBy>
  <cp:revision>11</cp:revision>
  <dcterms:created xsi:type="dcterms:W3CDTF">2012-12-25T15:09:43Z</dcterms:created>
  <dcterms:modified xsi:type="dcterms:W3CDTF">2012-12-28T11:09:26Z</dcterms:modified>
</cp:coreProperties>
</file>