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63" r:id="rId2"/>
    <p:sldId id="264" r:id="rId3"/>
    <p:sldId id="262" r:id="rId4"/>
    <p:sldId id="257" r:id="rId5"/>
    <p:sldId id="258" r:id="rId6"/>
    <p:sldId id="259" r:id="rId7"/>
    <p:sldId id="260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100" d="100"/>
          <a:sy n="100" d="100"/>
        </p:scale>
        <p:origin x="-432" y="79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4EA101-421E-4DAB-945A-4CF68BD49A6A}" type="datetimeFigureOut">
              <a:rPr lang="en-US" smtClean="0"/>
              <a:pPr/>
              <a:t>12/27/2012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0F172B-E62B-4FE1-BBF9-A18B2A03EA5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0F172B-E62B-4FE1-BBF9-A18B2A03EA51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0F172B-E62B-4FE1-BBF9-A18B2A03EA51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47FFC-875D-4EB0-8CD4-2147C7163B75}" type="datetimeFigureOut">
              <a:rPr lang="en-US" smtClean="0"/>
              <a:pPr/>
              <a:t>12/27/2012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DFE8D-9235-4146-AF2D-A4777C96E5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47FFC-875D-4EB0-8CD4-2147C7163B75}" type="datetimeFigureOut">
              <a:rPr lang="en-US" smtClean="0"/>
              <a:pPr/>
              <a:t>12/27/2012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DFE8D-9235-4146-AF2D-A4777C96E5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47FFC-875D-4EB0-8CD4-2147C7163B75}" type="datetimeFigureOut">
              <a:rPr lang="en-US" smtClean="0"/>
              <a:pPr/>
              <a:t>12/27/2012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DFE8D-9235-4146-AF2D-A4777C96E5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47FFC-875D-4EB0-8CD4-2147C7163B75}" type="datetimeFigureOut">
              <a:rPr lang="en-US" smtClean="0"/>
              <a:pPr/>
              <a:t>12/27/2012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DFE8D-9235-4146-AF2D-A4777C96E5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47FFC-875D-4EB0-8CD4-2147C7163B75}" type="datetimeFigureOut">
              <a:rPr lang="en-US" smtClean="0"/>
              <a:pPr/>
              <a:t>12/27/2012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DFE8D-9235-4146-AF2D-A4777C96E5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47FFC-875D-4EB0-8CD4-2147C7163B75}" type="datetimeFigureOut">
              <a:rPr lang="en-US" smtClean="0"/>
              <a:pPr/>
              <a:t>12/27/2012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DFE8D-9235-4146-AF2D-A4777C96E5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47FFC-875D-4EB0-8CD4-2147C7163B75}" type="datetimeFigureOut">
              <a:rPr lang="en-US" smtClean="0"/>
              <a:pPr/>
              <a:t>12/27/2012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DFE8D-9235-4146-AF2D-A4777C96E5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47FFC-875D-4EB0-8CD4-2147C7163B75}" type="datetimeFigureOut">
              <a:rPr lang="en-US" smtClean="0"/>
              <a:pPr/>
              <a:t>12/27/2012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DFE8D-9235-4146-AF2D-A4777C96E5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47FFC-875D-4EB0-8CD4-2147C7163B75}" type="datetimeFigureOut">
              <a:rPr lang="en-US" smtClean="0"/>
              <a:pPr/>
              <a:t>12/27/2012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DFE8D-9235-4146-AF2D-A4777C96E5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47FFC-875D-4EB0-8CD4-2147C7163B75}" type="datetimeFigureOut">
              <a:rPr lang="en-US" smtClean="0"/>
              <a:pPr/>
              <a:t>12/27/2012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DFE8D-9235-4146-AF2D-A4777C96E5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47FFC-875D-4EB0-8CD4-2147C7163B75}" type="datetimeFigureOut">
              <a:rPr lang="en-US" smtClean="0"/>
              <a:pPr/>
              <a:t>12/27/2012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DFE8D-9235-4146-AF2D-A4777C96E5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947FFC-875D-4EB0-8CD4-2147C7163B75}" type="datetimeFigureOut">
              <a:rPr lang="en-US" smtClean="0"/>
              <a:pPr/>
              <a:t>12/27/2012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8DFE8D-9235-4146-AF2D-A4777C96E5D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MS_DFD_Contex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352336"/>
            <a:ext cx="8286750" cy="460892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Oval 103"/>
          <p:cNvSpPr/>
          <p:nvPr/>
        </p:nvSpPr>
        <p:spPr>
          <a:xfrm>
            <a:off x="1676400" y="1371600"/>
            <a:ext cx="1219200" cy="1143000"/>
          </a:xfrm>
          <a:prstGeom prst="ellipse">
            <a:avLst/>
          </a:prstGeom>
          <a:solidFill>
            <a:sysClr val="window" lastClr="FFFFFF"/>
          </a:solidFill>
          <a:ln w="6350" cap="flat" cmpd="sng" algn="ctr">
            <a:solidFill>
              <a:srgbClr val="262626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Ubuntu Condensed"/>
                <a:ea typeface="+mn-ea"/>
                <a:cs typeface="+mn-cs"/>
              </a:rPr>
              <a:t>ATTENDANCE /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Ubuntu Condensed"/>
                <a:ea typeface="+mn-ea"/>
                <a:cs typeface="+mn-cs"/>
              </a:rPr>
              <a:t> LEAVE MANAGEMENT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Ubuntu Condensed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Ubuntu Condensed"/>
                <a:ea typeface="+mn-ea"/>
                <a:cs typeface="+mn-cs"/>
              </a:rPr>
              <a:t>7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Ubuntu Condensed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 smtClean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Ubuntu Condensed"/>
              <a:ea typeface="+mn-ea"/>
              <a:cs typeface="+mn-cs"/>
            </a:endParaRPr>
          </a:p>
        </p:txBody>
      </p:sp>
      <p:sp>
        <p:nvSpPr>
          <p:cNvPr id="105" name="Oval 104"/>
          <p:cNvSpPr/>
          <p:nvPr/>
        </p:nvSpPr>
        <p:spPr>
          <a:xfrm>
            <a:off x="4495800" y="4038600"/>
            <a:ext cx="1219200" cy="1143000"/>
          </a:xfrm>
          <a:prstGeom prst="ellipse">
            <a:avLst/>
          </a:prstGeom>
          <a:solidFill>
            <a:sysClr val="window" lastClr="FFFFFF"/>
          </a:solidFill>
          <a:ln w="6350" cap="flat" cmpd="sng" algn="ctr">
            <a:solidFill>
              <a:srgbClr val="262626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Ubuntu Condensed"/>
                <a:ea typeface="+mn-ea"/>
                <a:cs typeface="+mn-cs"/>
              </a:rPr>
              <a:t>COURSE MANAGEMENT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Ubuntu Condensed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Ubuntu Condensed"/>
                <a:ea typeface="+mn-ea"/>
                <a:cs typeface="+mn-cs"/>
              </a:rPr>
              <a:t>4</a:t>
            </a:r>
          </a:p>
        </p:txBody>
      </p:sp>
      <p:sp>
        <p:nvSpPr>
          <p:cNvPr id="106" name="Oval 105"/>
          <p:cNvSpPr/>
          <p:nvPr/>
        </p:nvSpPr>
        <p:spPr>
          <a:xfrm>
            <a:off x="1676400" y="3657600"/>
            <a:ext cx="1219200" cy="1219200"/>
          </a:xfrm>
          <a:prstGeom prst="ellipse">
            <a:avLst/>
          </a:prstGeom>
          <a:solidFill>
            <a:sysClr val="window" lastClr="FFFFFF"/>
          </a:solidFill>
          <a:ln w="6350" cap="flat" cmpd="sng" algn="ctr">
            <a:solidFill>
              <a:srgbClr val="262626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Ubuntu Condensed"/>
                <a:ea typeface="+mn-ea"/>
                <a:cs typeface="+mn-cs"/>
              </a:rPr>
              <a:t>ACCOUNT  MANAGEMENT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Ubuntu Condensed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Ubuntu Condensed"/>
                <a:ea typeface="+mn-ea"/>
                <a:cs typeface="+mn-cs"/>
              </a:rPr>
              <a:t>6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Ubuntu Condensed"/>
              <a:ea typeface="+mn-ea"/>
              <a:cs typeface="+mn-cs"/>
            </a:endParaRPr>
          </a:p>
        </p:txBody>
      </p:sp>
      <p:sp>
        <p:nvSpPr>
          <p:cNvPr id="107" name="Oval 106"/>
          <p:cNvSpPr/>
          <p:nvPr/>
        </p:nvSpPr>
        <p:spPr>
          <a:xfrm>
            <a:off x="6324600" y="2667000"/>
            <a:ext cx="1143000" cy="1143000"/>
          </a:xfrm>
          <a:prstGeom prst="ellipse">
            <a:avLst/>
          </a:prstGeom>
          <a:solidFill>
            <a:sysClr val="window" lastClr="FFFFFF"/>
          </a:solidFill>
          <a:ln w="6350" cap="flat" cmpd="sng" algn="ctr">
            <a:solidFill>
              <a:srgbClr val="262626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Ubuntu Condensed"/>
                <a:ea typeface="+mn-ea"/>
                <a:cs typeface="+mn-cs"/>
              </a:rPr>
              <a:t>ADMISSION SYSTEM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Ubuntu Condensed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Ubuntu Condensed"/>
                <a:ea typeface="+mn-ea"/>
                <a:cs typeface="+mn-cs"/>
              </a:rPr>
              <a:t>3</a:t>
            </a:r>
          </a:p>
        </p:txBody>
      </p:sp>
      <p:sp>
        <p:nvSpPr>
          <p:cNvPr id="108" name="Oval 107"/>
          <p:cNvSpPr/>
          <p:nvPr/>
        </p:nvSpPr>
        <p:spPr>
          <a:xfrm>
            <a:off x="2667000" y="5105400"/>
            <a:ext cx="1219200" cy="1219200"/>
          </a:xfrm>
          <a:prstGeom prst="ellipse">
            <a:avLst/>
          </a:prstGeom>
          <a:solidFill>
            <a:sysClr val="window" lastClr="FFFFFF"/>
          </a:solidFill>
          <a:ln w="6350" cap="flat" cmpd="sng" algn="ctr">
            <a:solidFill>
              <a:srgbClr val="262626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Ubuntu Condensed"/>
                <a:ea typeface="+mn-ea"/>
                <a:cs typeface="+mn-cs"/>
              </a:rPr>
              <a:t>LIBRARY MANAGEMENT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Ubuntu Condensed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Ubuntu Condensed"/>
                <a:ea typeface="+mn-ea"/>
                <a:cs typeface="+mn-cs"/>
              </a:rPr>
              <a:t>5</a:t>
            </a:r>
          </a:p>
        </p:txBody>
      </p:sp>
      <p:sp>
        <p:nvSpPr>
          <p:cNvPr id="109" name="Oval 108"/>
          <p:cNvSpPr/>
          <p:nvPr/>
        </p:nvSpPr>
        <p:spPr>
          <a:xfrm>
            <a:off x="5457825" y="1447800"/>
            <a:ext cx="1247775" cy="1162050"/>
          </a:xfrm>
          <a:prstGeom prst="ellipse">
            <a:avLst/>
          </a:prstGeom>
          <a:solidFill>
            <a:sysClr val="window" lastClr="FFFFFF"/>
          </a:solidFill>
          <a:ln w="6350" cap="flat" cmpd="sng" algn="ctr">
            <a:solidFill>
              <a:srgbClr val="262626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Ubuntu Condensed"/>
                <a:ea typeface="+mn-ea"/>
                <a:cs typeface="+mn-cs"/>
              </a:rPr>
              <a:t>FACULTY MANAGEMENT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Ubuntu Condensed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Ubuntu Condensed"/>
                <a:ea typeface="+mn-ea"/>
                <a:cs typeface="+mn-cs"/>
              </a:rPr>
              <a:t>2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Ubuntu Condensed"/>
              <a:ea typeface="+mn-ea"/>
              <a:cs typeface="+mn-cs"/>
            </a:endParaRPr>
          </a:p>
        </p:txBody>
      </p:sp>
      <p:sp>
        <p:nvSpPr>
          <p:cNvPr id="110" name="Oval 109"/>
          <p:cNvSpPr/>
          <p:nvPr/>
        </p:nvSpPr>
        <p:spPr>
          <a:xfrm>
            <a:off x="3429000" y="2133600"/>
            <a:ext cx="1219200" cy="1143000"/>
          </a:xfrm>
          <a:prstGeom prst="ellipse">
            <a:avLst/>
          </a:prstGeom>
          <a:solidFill>
            <a:sysClr val="window" lastClr="FFFFFF"/>
          </a:solidFill>
          <a:ln w="6350" cap="flat" cmpd="sng" algn="ctr">
            <a:solidFill>
              <a:srgbClr val="262626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Ubuntu Condensed"/>
                <a:ea typeface="+mn-ea"/>
                <a:cs typeface="+mn-cs"/>
              </a:rPr>
              <a:t>SCHOOL MANAGEMENT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Ubuntu Condensed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Ubuntu Condensed"/>
                <a:ea typeface="+mn-ea"/>
                <a:cs typeface="+mn-cs"/>
              </a:rPr>
              <a:t> </a:t>
            </a: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Ubuntu Condensed"/>
                <a:ea typeface="+mn-ea"/>
                <a:cs typeface="+mn-cs"/>
              </a:rPr>
              <a:t>1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Ubuntu Condensed"/>
              <a:ea typeface="+mn-ea"/>
              <a:cs typeface="+mn-cs"/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685800" y="914400"/>
            <a:ext cx="762000" cy="228600"/>
          </a:xfrm>
          <a:prstGeom prst="rect">
            <a:avLst/>
          </a:prstGeom>
          <a:solidFill>
            <a:sysClr val="window" lastClr="FFFFFF"/>
          </a:solidFill>
          <a:ln w="6350" cap="flat" cmpd="sng" algn="ctr">
            <a:solidFill>
              <a:srgbClr val="262626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Ubuntu Condensed"/>
                <a:ea typeface="+mn-ea"/>
                <a:cs typeface="+mn-cs"/>
              </a:rPr>
              <a:t>STUDENT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Ubuntu Condensed"/>
              <a:ea typeface="+mn-ea"/>
              <a:cs typeface="+mn-cs"/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3962400" y="5181600"/>
            <a:ext cx="762000" cy="228600"/>
          </a:xfrm>
          <a:prstGeom prst="rect">
            <a:avLst/>
          </a:prstGeom>
          <a:solidFill>
            <a:sysClr val="window" lastClr="FFFFFF"/>
          </a:solidFill>
          <a:ln w="6350" cap="flat" cmpd="sng" algn="ctr">
            <a:solidFill>
              <a:srgbClr val="262626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Ubuntu Condensed"/>
                <a:ea typeface="+mn-ea"/>
                <a:cs typeface="+mn-cs"/>
              </a:rPr>
              <a:t>COURSE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Ubuntu Condensed"/>
              <a:ea typeface="+mn-ea"/>
              <a:cs typeface="+mn-cs"/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7239000" y="4038600"/>
            <a:ext cx="762000" cy="228600"/>
          </a:xfrm>
          <a:prstGeom prst="rect">
            <a:avLst/>
          </a:prstGeom>
          <a:solidFill>
            <a:sysClr val="window" lastClr="FFFFFF"/>
          </a:solidFill>
          <a:ln w="6350" cap="flat" cmpd="sng" algn="ctr">
            <a:solidFill>
              <a:srgbClr val="262626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Ubuntu Condensed"/>
                <a:ea typeface="+mn-ea"/>
                <a:cs typeface="+mn-cs"/>
              </a:rPr>
              <a:t>STUDENT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Ubuntu Condensed"/>
              <a:ea typeface="+mn-ea"/>
              <a:cs typeface="+mn-cs"/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152400" y="4191000"/>
            <a:ext cx="762000" cy="228600"/>
          </a:xfrm>
          <a:prstGeom prst="rect">
            <a:avLst/>
          </a:prstGeom>
          <a:solidFill>
            <a:sysClr val="window" lastClr="FFFFFF"/>
          </a:solidFill>
          <a:ln w="6350" cap="flat" cmpd="sng" algn="ctr">
            <a:solidFill>
              <a:srgbClr val="262626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Ubuntu Condensed"/>
                <a:ea typeface="+mn-ea"/>
                <a:cs typeface="+mn-cs"/>
              </a:rPr>
              <a:t>ACCOUNT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Ubuntu Condensed"/>
              <a:ea typeface="+mn-ea"/>
              <a:cs typeface="+mn-cs"/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3810000" y="914400"/>
            <a:ext cx="762000" cy="228600"/>
          </a:xfrm>
          <a:prstGeom prst="rect">
            <a:avLst/>
          </a:prstGeom>
          <a:solidFill>
            <a:sysClr val="window" lastClr="FFFFFF"/>
          </a:solidFill>
          <a:ln w="6350" cap="flat" cmpd="sng" algn="ctr">
            <a:solidFill>
              <a:srgbClr val="262626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Ubuntu Condensed"/>
                <a:ea typeface="+mn-ea"/>
                <a:cs typeface="+mn-cs"/>
              </a:rPr>
              <a:t>FACULTY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Ubuntu Condensed"/>
              <a:ea typeface="+mn-ea"/>
              <a:cs typeface="+mn-cs"/>
            </a:endParaRPr>
          </a:p>
        </p:txBody>
      </p:sp>
      <p:grpSp>
        <p:nvGrpSpPr>
          <p:cNvPr id="2" name="Group 115"/>
          <p:cNvGrpSpPr/>
          <p:nvPr/>
        </p:nvGrpSpPr>
        <p:grpSpPr>
          <a:xfrm>
            <a:off x="3962400" y="1524000"/>
            <a:ext cx="1447800" cy="228600"/>
            <a:chOff x="381000" y="2438400"/>
            <a:chExt cx="1371600" cy="229394"/>
          </a:xfrm>
        </p:grpSpPr>
        <p:sp>
          <p:nvSpPr>
            <p:cNvPr id="117" name="Rectangle 116"/>
            <p:cNvSpPr/>
            <p:nvPr/>
          </p:nvSpPr>
          <p:spPr>
            <a:xfrm>
              <a:off x="381000" y="2438400"/>
              <a:ext cx="1371600" cy="228600"/>
            </a:xfrm>
            <a:prstGeom prst="rect">
              <a:avLst/>
            </a:prstGeom>
            <a:solidFill>
              <a:sysClr val="window" lastClr="FFFFFF"/>
            </a:solidFill>
            <a:ln w="6350" cap="flat" cmpd="sng" algn="ctr">
              <a:solidFill>
                <a:srgbClr val="4D4D4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Ubuntu Condensed"/>
                  <a:ea typeface="+mn-ea"/>
                  <a:cs typeface="+mn-cs"/>
                </a:rPr>
                <a:t>D7        ADMIN/STUFF INFO</a:t>
              </a: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Ubuntu Condensed"/>
                <a:ea typeface="+mn-ea"/>
                <a:cs typeface="+mn-cs"/>
              </a:endParaRPr>
            </a:p>
          </p:txBody>
        </p:sp>
        <p:cxnSp>
          <p:nvCxnSpPr>
            <p:cNvPr id="118" name="Straight Connector 117"/>
            <p:cNvCxnSpPr/>
            <p:nvPr/>
          </p:nvCxnSpPr>
          <p:spPr>
            <a:xfrm rot="5400000">
              <a:off x="571500" y="2552700"/>
              <a:ext cx="228600" cy="1588"/>
            </a:xfrm>
            <a:prstGeom prst="line">
              <a:avLst/>
            </a:prstGeom>
            <a:noFill/>
            <a:ln w="9525" cap="flat" cmpd="sng" algn="ctr">
              <a:solidFill>
                <a:srgbClr val="373737">
                  <a:shade val="95000"/>
                  <a:satMod val="105000"/>
                </a:srgbClr>
              </a:solidFill>
              <a:prstDash val="solid"/>
            </a:ln>
            <a:effectLst/>
          </p:spPr>
        </p:cxnSp>
      </p:grpSp>
      <p:grpSp>
        <p:nvGrpSpPr>
          <p:cNvPr id="3" name="Group 118"/>
          <p:cNvGrpSpPr/>
          <p:nvPr/>
        </p:nvGrpSpPr>
        <p:grpSpPr>
          <a:xfrm>
            <a:off x="7010400" y="990600"/>
            <a:ext cx="1066800" cy="228600"/>
            <a:chOff x="381000" y="2438400"/>
            <a:chExt cx="1371600" cy="229394"/>
          </a:xfrm>
        </p:grpSpPr>
        <p:sp>
          <p:nvSpPr>
            <p:cNvPr id="120" name="Rectangle 119"/>
            <p:cNvSpPr/>
            <p:nvPr/>
          </p:nvSpPr>
          <p:spPr>
            <a:xfrm>
              <a:off x="381000" y="2438400"/>
              <a:ext cx="1371600" cy="228600"/>
            </a:xfrm>
            <a:prstGeom prst="rect">
              <a:avLst/>
            </a:prstGeom>
            <a:solidFill>
              <a:sysClr val="window" lastClr="FFFFFF"/>
            </a:solidFill>
            <a:ln w="6350" cap="flat" cmpd="sng" algn="ctr">
              <a:solidFill>
                <a:srgbClr val="4D4D4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Ubuntu Condensed"/>
                  <a:ea typeface="+mn-ea"/>
                  <a:cs typeface="+mn-cs"/>
                </a:rPr>
                <a:t>D6    FACULTY INFO</a:t>
              </a: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Ubuntu Condensed"/>
                <a:ea typeface="+mn-ea"/>
                <a:cs typeface="+mn-cs"/>
              </a:endParaRPr>
            </a:p>
          </p:txBody>
        </p:sp>
        <p:cxnSp>
          <p:nvCxnSpPr>
            <p:cNvPr id="121" name="Straight Connector 120"/>
            <p:cNvCxnSpPr/>
            <p:nvPr/>
          </p:nvCxnSpPr>
          <p:spPr>
            <a:xfrm rot="5400000">
              <a:off x="571500" y="2552700"/>
              <a:ext cx="228600" cy="1588"/>
            </a:xfrm>
            <a:prstGeom prst="line">
              <a:avLst/>
            </a:prstGeom>
            <a:noFill/>
            <a:ln w="9525" cap="flat" cmpd="sng" algn="ctr">
              <a:solidFill>
                <a:srgbClr val="373737">
                  <a:shade val="95000"/>
                  <a:satMod val="105000"/>
                </a:srgbClr>
              </a:solidFill>
              <a:prstDash val="solid"/>
            </a:ln>
            <a:effectLst/>
          </p:spPr>
        </p:cxnSp>
      </p:grpSp>
      <p:grpSp>
        <p:nvGrpSpPr>
          <p:cNvPr id="4" name="Group 121"/>
          <p:cNvGrpSpPr/>
          <p:nvPr/>
        </p:nvGrpSpPr>
        <p:grpSpPr>
          <a:xfrm>
            <a:off x="1371600" y="6400800"/>
            <a:ext cx="1066800" cy="228600"/>
            <a:chOff x="381000" y="2438400"/>
            <a:chExt cx="1371600" cy="229394"/>
          </a:xfrm>
        </p:grpSpPr>
        <p:sp>
          <p:nvSpPr>
            <p:cNvPr id="123" name="Rectangle 122"/>
            <p:cNvSpPr/>
            <p:nvPr/>
          </p:nvSpPr>
          <p:spPr>
            <a:xfrm>
              <a:off x="381000" y="2438400"/>
              <a:ext cx="1371600" cy="228600"/>
            </a:xfrm>
            <a:prstGeom prst="rect">
              <a:avLst/>
            </a:prstGeom>
            <a:solidFill>
              <a:sysClr val="window" lastClr="FFFFFF"/>
            </a:solidFill>
            <a:ln w="6350" cap="flat" cmpd="sng" algn="ctr">
              <a:solidFill>
                <a:srgbClr val="4D4D4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Ubuntu Condensed"/>
                  <a:ea typeface="+mn-ea"/>
                  <a:cs typeface="+mn-cs"/>
                </a:rPr>
                <a:t>D5    BOOK DETAILS</a:t>
              </a: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Ubuntu Condensed"/>
                <a:ea typeface="+mn-ea"/>
                <a:cs typeface="+mn-cs"/>
              </a:endParaRPr>
            </a:p>
          </p:txBody>
        </p:sp>
        <p:cxnSp>
          <p:nvCxnSpPr>
            <p:cNvPr id="124" name="Straight Connector 123"/>
            <p:cNvCxnSpPr/>
            <p:nvPr/>
          </p:nvCxnSpPr>
          <p:spPr>
            <a:xfrm rot="5400000">
              <a:off x="571500" y="2552700"/>
              <a:ext cx="228600" cy="1588"/>
            </a:xfrm>
            <a:prstGeom prst="line">
              <a:avLst/>
            </a:prstGeom>
            <a:noFill/>
            <a:ln w="9525" cap="flat" cmpd="sng" algn="ctr">
              <a:solidFill>
                <a:srgbClr val="373737">
                  <a:shade val="95000"/>
                  <a:satMod val="105000"/>
                </a:srgbClr>
              </a:solidFill>
              <a:prstDash val="solid"/>
            </a:ln>
            <a:effectLst/>
          </p:spPr>
        </p:cxnSp>
      </p:grpSp>
      <p:grpSp>
        <p:nvGrpSpPr>
          <p:cNvPr id="5" name="Group 124"/>
          <p:cNvGrpSpPr/>
          <p:nvPr/>
        </p:nvGrpSpPr>
        <p:grpSpPr>
          <a:xfrm>
            <a:off x="4800600" y="3429000"/>
            <a:ext cx="1066800" cy="228600"/>
            <a:chOff x="381000" y="2438400"/>
            <a:chExt cx="1371600" cy="229394"/>
          </a:xfrm>
        </p:grpSpPr>
        <p:sp>
          <p:nvSpPr>
            <p:cNvPr id="126" name="Rectangle 125"/>
            <p:cNvSpPr/>
            <p:nvPr/>
          </p:nvSpPr>
          <p:spPr>
            <a:xfrm>
              <a:off x="381000" y="2438400"/>
              <a:ext cx="1371600" cy="228600"/>
            </a:xfrm>
            <a:prstGeom prst="rect">
              <a:avLst/>
            </a:prstGeom>
            <a:solidFill>
              <a:sysClr val="window" lastClr="FFFFFF"/>
            </a:solidFill>
            <a:ln w="6350" cap="flat" cmpd="sng" algn="ctr">
              <a:solidFill>
                <a:srgbClr val="4D4D4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Ubuntu Condensed"/>
                  <a:ea typeface="+mn-ea"/>
                  <a:cs typeface="+mn-cs"/>
                </a:rPr>
                <a:t>D1    COURSE INFO</a:t>
              </a: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Ubuntu Condensed"/>
                <a:ea typeface="+mn-ea"/>
                <a:cs typeface="+mn-cs"/>
              </a:endParaRPr>
            </a:p>
          </p:txBody>
        </p:sp>
        <p:cxnSp>
          <p:nvCxnSpPr>
            <p:cNvPr id="127" name="Straight Connector 126"/>
            <p:cNvCxnSpPr/>
            <p:nvPr/>
          </p:nvCxnSpPr>
          <p:spPr>
            <a:xfrm rot="5400000">
              <a:off x="571500" y="2552700"/>
              <a:ext cx="228600" cy="1588"/>
            </a:xfrm>
            <a:prstGeom prst="line">
              <a:avLst/>
            </a:prstGeom>
            <a:noFill/>
            <a:ln w="9525" cap="flat" cmpd="sng" algn="ctr">
              <a:solidFill>
                <a:srgbClr val="373737">
                  <a:shade val="95000"/>
                  <a:satMod val="105000"/>
                </a:srgbClr>
              </a:solidFill>
              <a:prstDash val="solid"/>
            </a:ln>
            <a:effectLst/>
          </p:spPr>
        </p:cxnSp>
      </p:grpSp>
      <p:grpSp>
        <p:nvGrpSpPr>
          <p:cNvPr id="6" name="Group 127"/>
          <p:cNvGrpSpPr/>
          <p:nvPr/>
        </p:nvGrpSpPr>
        <p:grpSpPr>
          <a:xfrm>
            <a:off x="76200" y="4724400"/>
            <a:ext cx="1066800" cy="228600"/>
            <a:chOff x="381000" y="2438400"/>
            <a:chExt cx="1371600" cy="229394"/>
          </a:xfrm>
        </p:grpSpPr>
        <p:sp>
          <p:nvSpPr>
            <p:cNvPr id="129" name="Rectangle 128"/>
            <p:cNvSpPr/>
            <p:nvPr/>
          </p:nvSpPr>
          <p:spPr>
            <a:xfrm>
              <a:off x="381000" y="2438400"/>
              <a:ext cx="1371600" cy="228600"/>
            </a:xfrm>
            <a:prstGeom prst="rect">
              <a:avLst/>
            </a:prstGeom>
            <a:solidFill>
              <a:sysClr val="window" lastClr="FFFFFF"/>
            </a:solidFill>
            <a:ln w="6350" cap="flat" cmpd="sng" algn="ctr">
              <a:solidFill>
                <a:srgbClr val="4D4D4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Ubuntu Condensed"/>
                  <a:ea typeface="+mn-ea"/>
                  <a:cs typeface="+mn-cs"/>
                </a:rPr>
                <a:t>D4    ACCOUNT INFO</a:t>
              </a: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Ubuntu Condensed"/>
                <a:ea typeface="+mn-ea"/>
                <a:cs typeface="+mn-cs"/>
              </a:endParaRPr>
            </a:p>
          </p:txBody>
        </p:sp>
        <p:cxnSp>
          <p:nvCxnSpPr>
            <p:cNvPr id="130" name="Straight Connector 129"/>
            <p:cNvCxnSpPr/>
            <p:nvPr/>
          </p:nvCxnSpPr>
          <p:spPr>
            <a:xfrm rot="5400000">
              <a:off x="571500" y="2552700"/>
              <a:ext cx="228600" cy="1588"/>
            </a:xfrm>
            <a:prstGeom prst="line">
              <a:avLst/>
            </a:prstGeom>
            <a:noFill/>
            <a:ln w="9525" cap="flat" cmpd="sng" algn="ctr">
              <a:solidFill>
                <a:srgbClr val="373737">
                  <a:shade val="95000"/>
                  <a:satMod val="105000"/>
                </a:srgbClr>
              </a:solidFill>
              <a:prstDash val="solid"/>
            </a:ln>
            <a:effectLst/>
          </p:spPr>
        </p:cxnSp>
      </p:grpSp>
      <p:grpSp>
        <p:nvGrpSpPr>
          <p:cNvPr id="7" name="Group 130"/>
          <p:cNvGrpSpPr/>
          <p:nvPr/>
        </p:nvGrpSpPr>
        <p:grpSpPr>
          <a:xfrm>
            <a:off x="762000" y="2667000"/>
            <a:ext cx="1371600" cy="228600"/>
            <a:chOff x="381000" y="2438400"/>
            <a:chExt cx="1371600" cy="229394"/>
          </a:xfrm>
        </p:grpSpPr>
        <p:sp>
          <p:nvSpPr>
            <p:cNvPr id="132" name="Rectangle 131"/>
            <p:cNvSpPr/>
            <p:nvPr/>
          </p:nvSpPr>
          <p:spPr>
            <a:xfrm>
              <a:off x="381000" y="2438400"/>
              <a:ext cx="1371600" cy="228600"/>
            </a:xfrm>
            <a:prstGeom prst="rect">
              <a:avLst/>
            </a:prstGeom>
            <a:solidFill>
              <a:sysClr val="window" lastClr="FFFFFF"/>
            </a:solidFill>
            <a:ln w="6350" cap="flat" cmpd="sng" algn="ctr">
              <a:solidFill>
                <a:srgbClr val="4D4D4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Ubuntu Condensed"/>
                  <a:ea typeface="+mn-ea"/>
                  <a:cs typeface="+mn-cs"/>
                </a:rPr>
                <a:t>D3       ATTENDANCE INFO</a:t>
              </a: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Ubuntu Condensed"/>
                <a:ea typeface="+mn-ea"/>
                <a:cs typeface="+mn-cs"/>
              </a:endParaRPr>
            </a:p>
          </p:txBody>
        </p:sp>
        <p:cxnSp>
          <p:nvCxnSpPr>
            <p:cNvPr id="133" name="Straight Connector 132"/>
            <p:cNvCxnSpPr/>
            <p:nvPr/>
          </p:nvCxnSpPr>
          <p:spPr>
            <a:xfrm rot="5400000">
              <a:off x="571500" y="2552700"/>
              <a:ext cx="228600" cy="1588"/>
            </a:xfrm>
            <a:prstGeom prst="line">
              <a:avLst/>
            </a:prstGeom>
            <a:noFill/>
            <a:ln w="9525" cap="flat" cmpd="sng" algn="ctr">
              <a:solidFill>
                <a:srgbClr val="373737">
                  <a:shade val="95000"/>
                  <a:satMod val="105000"/>
                </a:srgbClr>
              </a:solidFill>
              <a:prstDash val="solid"/>
            </a:ln>
            <a:effectLst/>
          </p:spPr>
        </p:cxnSp>
      </p:grpSp>
      <p:grpSp>
        <p:nvGrpSpPr>
          <p:cNvPr id="8" name="Group 133"/>
          <p:cNvGrpSpPr/>
          <p:nvPr/>
        </p:nvGrpSpPr>
        <p:grpSpPr>
          <a:xfrm>
            <a:off x="4800600" y="2895600"/>
            <a:ext cx="1066800" cy="228597"/>
            <a:chOff x="381000" y="2438403"/>
            <a:chExt cx="1371600" cy="229391"/>
          </a:xfrm>
        </p:grpSpPr>
        <p:sp>
          <p:nvSpPr>
            <p:cNvPr id="135" name="Rectangle 134"/>
            <p:cNvSpPr/>
            <p:nvPr/>
          </p:nvSpPr>
          <p:spPr>
            <a:xfrm>
              <a:off x="381000" y="2438403"/>
              <a:ext cx="1371600" cy="228601"/>
            </a:xfrm>
            <a:prstGeom prst="rect">
              <a:avLst/>
            </a:prstGeom>
            <a:solidFill>
              <a:sysClr val="window" lastClr="FFFFFF"/>
            </a:solidFill>
            <a:ln w="6350" cap="flat" cmpd="sng" algn="ctr">
              <a:solidFill>
                <a:srgbClr val="4D4D4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Ubuntu Condensed"/>
                  <a:ea typeface="+mn-ea"/>
                  <a:cs typeface="+mn-cs"/>
                </a:rPr>
                <a:t>D2    STUDENT INFO</a:t>
              </a: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Ubuntu Condensed"/>
                <a:ea typeface="+mn-ea"/>
                <a:cs typeface="+mn-cs"/>
              </a:endParaRPr>
            </a:p>
          </p:txBody>
        </p:sp>
        <p:cxnSp>
          <p:nvCxnSpPr>
            <p:cNvPr id="136" name="Straight Connector 135"/>
            <p:cNvCxnSpPr/>
            <p:nvPr/>
          </p:nvCxnSpPr>
          <p:spPr>
            <a:xfrm rot="5400000">
              <a:off x="571500" y="2552700"/>
              <a:ext cx="228600" cy="1588"/>
            </a:xfrm>
            <a:prstGeom prst="line">
              <a:avLst/>
            </a:prstGeom>
            <a:noFill/>
            <a:ln w="9525" cap="flat" cmpd="sng" algn="ctr">
              <a:solidFill>
                <a:srgbClr val="373737">
                  <a:shade val="95000"/>
                  <a:satMod val="105000"/>
                </a:srgbClr>
              </a:solidFill>
              <a:prstDash val="solid"/>
            </a:ln>
            <a:effectLst/>
          </p:spPr>
        </p:cxnSp>
      </p:grpSp>
      <p:sp>
        <p:nvSpPr>
          <p:cNvPr id="137" name="Rectangle 136"/>
          <p:cNvSpPr/>
          <p:nvPr/>
        </p:nvSpPr>
        <p:spPr>
          <a:xfrm>
            <a:off x="3352800" y="1219200"/>
            <a:ext cx="838200" cy="228600"/>
          </a:xfrm>
          <a:prstGeom prst="rect">
            <a:avLst/>
          </a:prstGeom>
          <a:solidFill>
            <a:sysClr val="window" lastClr="FFFFFF"/>
          </a:solidFill>
          <a:ln w="6350" cap="flat" cmpd="sng" algn="ctr">
            <a:solidFill>
              <a:srgbClr val="262626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Ubuntu Condensed"/>
                <a:ea typeface="+mn-ea"/>
                <a:cs typeface="+mn-cs"/>
              </a:rPr>
              <a:t>ADMIN/STUFF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Ubuntu Condensed"/>
              <a:ea typeface="+mn-ea"/>
              <a:cs typeface="+mn-cs"/>
            </a:endParaRPr>
          </a:p>
        </p:txBody>
      </p:sp>
      <p:cxnSp>
        <p:nvCxnSpPr>
          <p:cNvPr id="138" name="Elbow Connector 76"/>
          <p:cNvCxnSpPr>
            <a:stCxn id="111" idx="3"/>
            <a:endCxn id="104" idx="0"/>
          </p:cNvCxnSpPr>
          <p:nvPr/>
        </p:nvCxnSpPr>
        <p:spPr>
          <a:xfrm>
            <a:off x="1447800" y="1028700"/>
            <a:ext cx="838200" cy="342900"/>
          </a:xfrm>
          <a:prstGeom prst="bentConnector2">
            <a:avLst/>
          </a:prstGeom>
          <a:noFill/>
          <a:ln w="9525" cap="flat" cmpd="sng" algn="ctr">
            <a:solidFill>
              <a:srgbClr val="373737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139" name="Rectangle 138"/>
          <p:cNvSpPr/>
          <p:nvPr/>
        </p:nvSpPr>
        <p:spPr>
          <a:xfrm>
            <a:off x="1409581" y="851356"/>
            <a:ext cx="80021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Attendance Info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140" name="Shape 139"/>
          <p:cNvCxnSpPr>
            <a:stCxn id="104" idx="2"/>
            <a:endCxn id="132" idx="0"/>
          </p:cNvCxnSpPr>
          <p:nvPr/>
        </p:nvCxnSpPr>
        <p:spPr>
          <a:xfrm rot="10800000" flipV="1">
            <a:off x="1447800" y="1943100"/>
            <a:ext cx="228600" cy="723900"/>
          </a:xfrm>
          <a:prstGeom prst="bentConnector2">
            <a:avLst/>
          </a:prstGeom>
          <a:noFill/>
          <a:ln w="9525" cap="flat" cmpd="sng" algn="ctr">
            <a:solidFill>
              <a:srgbClr val="373737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141" name="TextBox 140"/>
          <p:cNvSpPr txBox="1"/>
          <p:nvPr/>
        </p:nvSpPr>
        <p:spPr>
          <a:xfrm>
            <a:off x="1216223" y="1752600"/>
            <a:ext cx="307777" cy="816890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Attendance Details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142" name="Elbow Connector 141"/>
          <p:cNvCxnSpPr>
            <a:stCxn id="104" idx="6"/>
            <a:endCxn id="110" idx="2"/>
          </p:cNvCxnSpPr>
          <p:nvPr/>
        </p:nvCxnSpPr>
        <p:spPr>
          <a:xfrm>
            <a:off x="2895600" y="1943100"/>
            <a:ext cx="533400" cy="762000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373737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143" name="TextBox 142"/>
          <p:cNvSpPr txBox="1"/>
          <p:nvPr/>
        </p:nvSpPr>
        <p:spPr>
          <a:xfrm rot="16200000">
            <a:off x="2956434" y="2161378"/>
            <a:ext cx="57579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Leave info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144" name="Elbow Connector 87"/>
          <p:cNvCxnSpPr>
            <a:stCxn id="132" idx="3"/>
            <a:endCxn id="110" idx="3"/>
          </p:cNvCxnSpPr>
          <p:nvPr/>
        </p:nvCxnSpPr>
        <p:spPr>
          <a:xfrm>
            <a:off x="2133600" y="2780905"/>
            <a:ext cx="1473948" cy="328307"/>
          </a:xfrm>
          <a:prstGeom prst="bentConnector4">
            <a:avLst>
              <a:gd name="adj1" fmla="val 43943"/>
              <a:gd name="adj2" fmla="val 169630"/>
            </a:avLst>
          </a:prstGeom>
          <a:noFill/>
          <a:ln w="9525" cap="flat" cmpd="sng" algn="ctr">
            <a:solidFill>
              <a:srgbClr val="373737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145" name="Rectangle 144"/>
          <p:cNvSpPr/>
          <p:nvPr/>
        </p:nvSpPr>
        <p:spPr>
          <a:xfrm>
            <a:off x="2138777" y="2603956"/>
            <a:ext cx="90922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Attendance Details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146" name="Elbow Connector 90"/>
          <p:cNvCxnSpPr>
            <a:stCxn id="115" idx="1"/>
            <a:endCxn id="104" idx="7"/>
          </p:cNvCxnSpPr>
          <p:nvPr/>
        </p:nvCxnSpPr>
        <p:spPr>
          <a:xfrm rot="10800000" flipV="1">
            <a:off x="2717052" y="1028700"/>
            <a:ext cx="1092948" cy="510288"/>
          </a:xfrm>
          <a:prstGeom prst="bentConnector2">
            <a:avLst/>
          </a:prstGeom>
          <a:noFill/>
          <a:ln w="9525" cap="flat" cmpd="sng" algn="ctr">
            <a:solidFill>
              <a:srgbClr val="373737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147" name="Rectangle 146"/>
          <p:cNvSpPr/>
          <p:nvPr/>
        </p:nvSpPr>
        <p:spPr>
          <a:xfrm>
            <a:off x="2667000" y="851356"/>
            <a:ext cx="80021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Attendance Info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148" name="Shape 147"/>
          <p:cNvCxnSpPr>
            <a:stCxn id="137" idx="1"/>
            <a:endCxn id="110" idx="1"/>
          </p:cNvCxnSpPr>
          <p:nvPr/>
        </p:nvCxnSpPr>
        <p:spPr>
          <a:xfrm rot="10800000" flipH="1" flipV="1">
            <a:off x="3352800" y="1333500"/>
            <a:ext cx="254748" cy="967488"/>
          </a:xfrm>
          <a:prstGeom prst="bentConnector4">
            <a:avLst>
              <a:gd name="adj1" fmla="val -89736"/>
              <a:gd name="adj2" fmla="val 47256"/>
            </a:avLst>
          </a:prstGeom>
          <a:noFill/>
          <a:ln w="9525" cap="flat" cmpd="sng" algn="ctr">
            <a:solidFill>
              <a:srgbClr val="373737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149" name="Rectangle 148"/>
          <p:cNvSpPr/>
          <p:nvPr/>
        </p:nvSpPr>
        <p:spPr>
          <a:xfrm>
            <a:off x="3048000" y="1537156"/>
            <a:ext cx="75854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Authentication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150" name="Straight Arrow Connector 149"/>
          <p:cNvCxnSpPr>
            <a:endCxn id="137" idx="2"/>
          </p:cNvCxnSpPr>
          <p:nvPr/>
        </p:nvCxnSpPr>
        <p:spPr>
          <a:xfrm rot="5400000" flipH="1" flipV="1">
            <a:off x="3371850" y="1809750"/>
            <a:ext cx="762000" cy="38100"/>
          </a:xfrm>
          <a:prstGeom prst="straightConnector1">
            <a:avLst/>
          </a:prstGeom>
          <a:noFill/>
          <a:ln w="9525" cap="flat" cmpd="sng" algn="ctr">
            <a:solidFill>
              <a:srgbClr val="373737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151" name="TextBox 150"/>
          <p:cNvSpPr txBox="1"/>
          <p:nvPr/>
        </p:nvSpPr>
        <p:spPr>
          <a:xfrm rot="16200000">
            <a:off x="3475407" y="1719349"/>
            <a:ext cx="75854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Grant or Reject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152" name="Elbow Connector 151"/>
          <p:cNvCxnSpPr>
            <a:stCxn id="117" idx="2"/>
            <a:endCxn id="110" idx="0"/>
          </p:cNvCxnSpPr>
          <p:nvPr/>
        </p:nvCxnSpPr>
        <p:spPr>
          <a:xfrm rot="5400000">
            <a:off x="4171555" y="1618854"/>
            <a:ext cx="381791" cy="647700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373737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153" name="Rectangle 152"/>
          <p:cNvSpPr/>
          <p:nvPr/>
        </p:nvSpPr>
        <p:spPr>
          <a:xfrm>
            <a:off x="3962400" y="1752600"/>
            <a:ext cx="60305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Admin info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154" name="Shape 122"/>
          <p:cNvCxnSpPr>
            <a:stCxn id="115" idx="0"/>
            <a:endCxn id="109" idx="0"/>
          </p:cNvCxnSpPr>
          <p:nvPr/>
        </p:nvCxnSpPr>
        <p:spPr>
          <a:xfrm rot="16200000" flipH="1">
            <a:off x="4869656" y="235744"/>
            <a:ext cx="533400" cy="1890713"/>
          </a:xfrm>
          <a:prstGeom prst="bentConnector3">
            <a:avLst>
              <a:gd name="adj1" fmla="val -42857"/>
            </a:avLst>
          </a:prstGeom>
          <a:noFill/>
          <a:ln w="9525" cap="flat" cmpd="sng" algn="ctr">
            <a:solidFill>
              <a:srgbClr val="373737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155" name="Rectangle 154"/>
          <p:cNvSpPr/>
          <p:nvPr/>
        </p:nvSpPr>
        <p:spPr>
          <a:xfrm>
            <a:off x="4572000" y="685800"/>
            <a:ext cx="65755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Registration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156" name="Elbow Connector 155"/>
          <p:cNvCxnSpPr>
            <a:stCxn id="109" idx="7"/>
            <a:endCxn id="120" idx="2"/>
          </p:cNvCxnSpPr>
          <p:nvPr/>
        </p:nvCxnSpPr>
        <p:spPr>
          <a:xfrm rot="5400000" flipH="1" flipV="1">
            <a:off x="6833549" y="907728"/>
            <a:ext cx="399569" cy="1020933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373737">
                <a:shade val="95000"/>
                <a:satMod val="105000"/>
              </a:srgbClr>
            </a:solidFill>
            <a:prstDash val="solid"/>
            <a:headEnd type="arrow"/>
            <a:tailEnd type="arrow"/>
          </a:ln>
          <a:effectLst/>
        </p:spPr>
      </p:cxnSp>
      <p:sp>
        <p:nvSpPr>
          <p:cNvPr id="157" name="Rectangle 156"/>
          <p:cNvSpPr/>
          <p:nvPr/>
        </p:nvSpPr>
        <p:spPr>
          <a:xfrm>
            <a:off x="7200781" y="2209800"/>
            <a:ext cx="47000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Receipt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7505581" y="3061156"/>
            <a:ext cx="7184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Get admission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6400800" y="3975556"/>
            <a:ext cx="83067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Schedules/Result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7353181" y="4432756"/>
            <a:ext cx="90441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Faculty Availability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61" name="Rectangle 160"/>
          <p:cNvSpPr/>
          <p:nvPr/>
        </p:nvSpPr>
        <p:spPr>
          <a:xfrm>
            <a:off x="6477000" y="1232356"/>
            <a:ext cx="63511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Faculty Info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162" name="Elbow Connector 161"/>
          <p:cNvCxnSpPr>
            <a:stCxn id="120" idx="3"/>
            <a:endCxn id="105" idx="6"/>
          </p:cNvCxnSpPr>
          <p:nvPr/>
        </p:nvCxnSpPr>
        <p:spPr>
          <a:xfrm flipH="1">
            <a:off x="5715000" y="1104505"/>
            <a:ext cx="2362200" cy="3505595"/>
          </a:xfrm>
          <a:prstGeom prst="bentConnector3">
            <a:avLst>
              <a:gd name="adj1" fmla="val -9677"/>
            </a:avLst>
          </a:prstGeom>
          <a:noFill/>
          <a:ln w="9525" cap="flat" cmpd="sng" algn="ctr">
            <a:solidFill>
              <a:srgbClr val="373737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163" name="Elbow Connector 148"/>
          <p:cNvCxnSpPr>
            <a:stCxn id="113" idx="1"/>
            <a:endCxn id="105" idx="7"/>
          </p:cNvCxnSpPr>
          <p:nvPr/>
        </p:nvCxnSpPr>
        <p:spPr>
          <a:xfrm rot="10800000" flipV="1">
            <a:off x="5536452" y="4152900"/>
            <a:ext cx="1702548" cy="53088"/>
          </a:xfrm>
          <a:prstGeom prst="bentConnector4">
            <a:avLst>
              <a:gd name="adj1" fmla="val 44756"/>
              <a:gd name="adj2" fmla="val -330606"/>
            </a:avLst>
          </a:prstGeom>
          <a:noFill/>
          <a:ln w="9525" cap="flat" cmpd="sng" algn="ctr">
            <a:solidFill>
              <a:srgbClr val="373737">
                <a:shade val="95000"/>
                <a:satMod val="105000"/>
              </a:srgbClr>
            </a:solidFill>
            <a:prstDash val="solid"/>
            <a:headEnd type="arrow"/>
            <a:tailEnd type="none"/>
          </a:ln>
          <a:effectLst/>
        </p:spPr>
      </p:cxnSp>
      <p:cxnSp>
        <p:nvCxnSpPr>
          <p:cNvPr id="164" name="Shape 163"/>
          <p:cNvCxnSpPr>
            <a:stCxn id="113" idx="0"/>
            <a:endCxn id="107" idx="6"/>
          </p:cNvCxnSpPr>
          <p:nvPr/>
        </p:nvCxnSpPr>
        <p:spPr>
          <a:xfrm rot="16200000" flipV="1">
            <a:off x="7143750" y="3562350"/>
            <a:ext cx="800100" cy="152400"/>
          </a:xfrm>
          <a:prstGeom prst="bentConnector2">
            <a:avLst/>
          </a:prstGeom>
          <a:noFill/>
          <a:ln w="9525" cap="flat" cmpd="sng" algn="ctr">
            <a:solidFill>
              <a:srgbClr val="373737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165" name="Elbow Connector 156"/>
          <p:cNvCxnSpPr>
            <a:stCxn id="107" idx="3"/>
            <a:endCxn id="135" idx="3"/>
          </p:cNvCxnSpPr>
          <p:nvPr/>
        </p:nvCxnSpPr>
        <p:spPr>
          <a:xfrm rot="5400000" flipH="1">
            <a:off x="5863141" y="3013765"/>
            <a:ext cx="633107" cy="624589"/>
          </a:xfrm>
          <a:prstGeom prst="bentConnector4">
            <a:avLst>
              <a:gd name="adj1" fmla="val -36108"/>
              <a:gd name="adj2" fmla="val 63400"/>
            </a:avLst>
          </a:prstGeom>
          <a:noFill/>
          <a:ln w="9525" cap="flat" cmpd="sng" algn="ctr">
            <a:solidFill>
              <a:srgbClr val="373737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166" name="Rectangle 165"/>
          <p:cNvSpPr/>
          <p:nvPr/>
        </p:nvSpPr>
        <p:spPr>
          <a:xfrm rot="16200000">
            <a:off x="5831996" y="3393596"/>
            <a:ext cx="76976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Student Record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167" name="Shape 166"/>
          <p:cNvCxnSpPr>
            <a:stCxn id="107" idx="0"/>
            <a:endCxn id="113" idx="3"/>
          </p:cNvCxnSpPr>
          <p:nvPr/>
        </p:nvCxnSpPr>
        <p:spPr>
          <a:xfrm rot="16200000" flipH="1">
            <a:off x="6705600" y="2857500"/>
            <a:ext cx="1485900" cy="1104900"/>
          </a:xfrm>
          <a:prstGeom prst="bentConnector4">
            <a:avLst>
              <a:gd name="adj1" fmla="val -15385"/>
              <a:gd name="adj2" fmla="val 120690"/>
            </a:avLst>
          </a:prstGeom>
          <a:noFill/>
          <a:ln w="9525" cap="flat" cmpd="sng" algn="ctr">
            <a:solidFill>
              <a:srgbClr val="373737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168" name="Elbow Connector 156"/>
          <p:cNvCxnSpPr>
            <a:stCxn id="107" idx="1"/>
            <a:endCxn id="110" idx="6"/>
          </p:cNvCxnSpPr>
          <p:nvPr/>
        </p:nvCxnSpPr>
        <p:spPr>
          <a:xfrm rot="16200000" flipV="1">
            <a:off x="5505451" y="1847849"/>
            <a:ext cx="129288" cy="1843789"/>
          </a:xfrm>
          <a:prstGeom prst="bentConnector4">
            <a:avLst>
              <a:gd name="adj1" fmla="val 132610"/>
              <a:gd name="adj2" fmla="val 54539"/>
            </a:avLst>
          </a:prstGeom>
          <a:noFill/>
          <a:ln w="9525" cap="flat" cmpd="sng" algn="ctr">
            <a:solidFill>
              <a:srgbClr val="373737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169" name="Rectangle 168"/>
          <p:cNvSpPr/>
          <p:nvPr/>
        </p:nvSpPr>
        <p:spPr>
          <a:xfrm>
            <a:off x="4724400" y="2514600"/>
            <a:ext cx="74571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Admission info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170" name="Elbow Connector 179"/>
          <p:cNvCxnSpPr>
            <a:stCxn id="105" idx="2"/>
            <a:endCxn id="112" idx="0"/>
          </p:cNvCxnSpPr>
          <p:nvPr/>
        </p:nvCxnSpPr>
        <p:spPr>
          <a:xfrm rot="10800000" flipV="1">
            <a:off x="4343400" y="4610100"/>
            <a:ext cx="152400" cy="571500"/>
          </a:xfrm>
          <a:prstGeom prst="bentConnector2">
            <a:avLst/>
          </a:prstGeom>
          <a:noFill/>
          <a:ln w="9525" cap="flat" cmpd="sng" algn="ctr">
            <a:solidFill>
              <a:srgbClr val="373737">
                <a:shade val="95000"/>
                <a:satMod val="105000"/>
              </a:srgbClr>
            </a:solidFill>
            <a:prstDash val="solid"/>
            <a:headEnd type="arrow"/>
            <a:tailEnd type="none"/>
          </a:ln>
          <a:effectLst/>
        </p:spPr>
      </p:cxnSp>
      <p:sp>
        <p:nvSpPr>
          <p:cNvPr id="171" name="Rectangle 170"/>
          <p:cNvSpPr/>
          <p:nvPr/>
        </p:nvSpPr>
        <p:spPr>
          <a:xfrm>
            <a:off x="3802122" y="4419600"/>
            <a:ext cx="61747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Course info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72" name="Rectangle 171"/>
          <p:cNvSpPr/>
          <p:nvPr/>
        </p:nvSpPr>
        <p:spPr>
          <a:xfrm>
            <a:off x="533400" y="3733800"/>
            <a:ext cx="69281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Payment info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173" name="Shape 187"/>
          <p:cNvCxnSpPr>
            <a:stCxn id="126" idx="2"/>
            <a:endCxn id="105" idx="0"/>
          </p:cNvCxnSpPr>
          <p:nvPr/>
        </p:nvCxnSpPr>
        <p:spPr>
          <a:xfrm rot="5400000">
            <a:off x="5028805" y="3733404"/>
            <a:ext cx="381791" cy="228600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373737">
                <a:shade val="95000"/>
                <a:satMod val="105000"/>
              </a:srgbClr>
            </a:solidFill>
            <a:prstDash val="solid"/>
            <a:headEnd type="arrow"/>
            <a:tailEnd type="none"/>
          </a:ln>
          <a:effectLst/>
        </p:spPr>
      </p:cxnSp>
      <p:cxnSp>
        <p:nvCxnSpPr>
          <p:cNvPr id="174" name="Elbow Connector 173"/>
          <p:cNvCxnSpPr>
            <a:stCxn id="110" idx="5"/>
            <a:endCxn id="105" idx="1"/>
          </p:cNvCxnSpPr>
          <p:nvPr/>
        </p:nvCxnSpPr>
        <p:spPr>
          <a:xfrm rot="16200000" flipH="1">
            <a:off x="4023612" y="3555252"/>
            <a:ext cx="1096776" cy="204696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373737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175" name="Rectangle 174"/>
          <p:cNvSpPr/>
          <p:nvPr/>
        </p:nvSpPr>
        <p:spPr>
          <a:xfrm rot="16200000">
            <a:off x="4026910" y="3518356"/>
            <a:ext cx="69602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Course status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76" name="Rectangle 175"/>
          <p:cNvSpPr/>
          <p:nvPr/>
        </p:nvSpPr>
        <p:spPr>
          <a:xfrm>
            <a:off x="4714176" y="3670756"/>
            <a:ext cx="69602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Course status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9" name="Group 176"/>
          <p:cNvGrpSpPr/>
          <p:nvPr/>
        </p:nvGrpSpPr>
        <p:grpSpPr>
          <a:xfrm>
            <a:off x="762000" y="3048000"/>
            <a:ext cx="1066800" cy="228597"/>
            <a:chOff x="381000" y="2438403"/>
            <a:chExt cx="1371600" cy="229391"/>
          </a:xfrm>
        </p:grpSpPr>
        <p:sp>
          <p:nvSpPr>
            <p:cNvPr id="178" name="Rectangle 177"/>
            <p:cNvSpPr/>
            <p:nvPr/>
          </p:nvSpPr>
          <p:spPr>
            <a:xfrm>
              <a:off x="381000" y="2438403"/>
              <a:ext cx="1371600" cy="228601"/>
            </a:xfrm>
            <a:prstGeom prst="rect">
              <a:avLst/>
            </a:prstGeom>
            <a:solidFill>
              <a:sysClr val="window" lastClr="FFFFFF"/>
            </a:solidFill>
            <a:ln w="6350" cap="flat" cmpd="sng" algn="ctr">
              <a:solidFill>
                <a:srgbClr val="4D4D4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Ubuntu Condensed"/>
                  <a:ea typeface="+mn-ea"/>
                  <a:cs typeface="+mn-cs"/>
                </a:rPr>
                <a:t>D2    STUDENT INFO</a:t>
              </a: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Ubuntu Condensed"/>
                <a:ea typeface="+mn-ea"/>
                <a:cs typeface="+mn-cs"/>
              </a:endParaRPr>
            </a:p>
          </p:txBody>
        </p:sp>
        <p:cxnSp>
          <p:nvCxnSpPr>
            <p:cNvPr id="179" name="Straight Connector 178"/>
            <p:cNvCxnSpPr/>
            <p:nvPr/>
          </p:nvCxnSpPr>
          <p:spPr>
            <a:xfrm rot="5400000">
              <a:off x="571500" y="2552700"/>
              <a:ext cx="228600" cy="1588"/>
            </a:xfrm>
            <a:prstGeom prst="line">
              <a:avLst/>
            </a:prstGeom>
            <a:noFill/>
            <a:ln w="9525" cap="flat" cmpd="sng" algn="ctr">
              <a:solidFill>
                <a:srgbClr val="373737">
                  <a:shade val="95000"/>
                  <a:satMod val="105000"/>
                </a:srgbClr>
              </a:solidFill>
              <a:prstDash val="solid"/>
            </a:ln>
            <a:effectLst/>
          </p:spPr>
        </p:cxnSp>
      </p:grpSp>
      <p:cxnSp>
        <p:nvCxnSpPr>
          <p:cNvPr id="180" name="Shape 179"/>
          <p:cNvCxnSpPr>
            <a:stCxn id="114" idx="0"/>
            <a:endCxn id="106" idx="2"/>
          </p:cNvCxnSpPr>
          <p:nvPr/>
        </p:nvCxnSpPr>
        <p:spPr>
          <a:xfrm rot="16200000" flipH="1">
            <a:off x="1066800" y="3657600"/>
            <a:ext cx="76200" cy="1143000"/>
          </a:xfrm>
          <a:prstGeom prst="bentConnector4">
            <a:avLst>
              <a:gd name="adj1" fmla="val -300000"/>
              <a:gd name="adj2" fmla="val 66667"/>
            </a:avLst>
          </a:prstGeom>
          <a:noFill/>
          <a:ln w="9525" cap="flat" cmpd="sng" algn="ctr">
            <a:solidFill>
              <a:srgbClr val="373737">
                <a:shade val="95000"/>
                <a:satMod val="105000"/>
              </a:srgbClr>
            </a:solidFill>
            <a:prstDash val="solid"/>
            <a:headEnd type="arrow"/>
            <a:tailEnd type="none"/>
          </a:ln>
          <a:effectLst/>
        </p:spPr>
      </p:cxnSp>
      <p:cxnSp>
        <p:nvCxnSpPr>
          <p:cNvPr id="181" name="Elbow Connector 180"/>
          <p:cNvCxnSpPr>
            <a:stCxn id="178" idx="2"/>
            <a:endCxn id="106" idx="1"/>
          </p:cNvCxnSpPr>
          <p:nvPr/>
        </p:nvCxnSpPr>
        <p:spPr>
          <a:xfrm rot="16200000" flipH="1">
            <a:off x="1295005" y="3276205"/>
            <a:ext cx="560338" cy="559548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373737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182" name="Elbow Connector 208"/>
          <p:cNvCxnSpPr>
            <a:stCxn id="106" idx="0"/>
            <a:endCxn id="178" idx="3"/>
          </p:cNvCxnSpPr>
          <p:nvPr/>
        </p:nvCxnSpPr>
        <p:spPr>
          <a:xfrm rot="16200000" flipV="1">
            <a:off x="1809553" y="3181153"/>
            <a:ext cx="495695" cy="457200"/>
          </a:xfrm>
          <a:prstGeom prst="bentConnector2">
            <a:avLst/>
          </a:prstGeom>
          <a:noFill/>
          <a:ln w="9525" cap="flat" cmpd="sng" algn="ctr">
            <a:solidFill>
              <a:srgbClr val="373737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183" name="Rectangle 182"/>
          <p:cNvSpPr/>
          <p:nvPr/>
        </p:nvSpPr>
        <p:spPr>
          <a:xfrm>
            <a:off x="1288382" y="3352800"/>
            <a:ext cx="79541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Payment details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84" name="Rectangle 183"/>
          <p:cNvSpPr/>
          <p:nvPr/>
        </p:nvSpPr>
        <p:spPr>
          <a:xfrm>
            <a:off x="1889222" y="2984956"/>
            <a:ext cx="77777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Payment Status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185" name="Elbow Connector 216"/>
          <p:cNvCxnSpPr>
            <a:stCxn id="106" idx="3"/>
            <a:endCxn id="129" idx="0"/>
          </p:cNvCxnSpPr>
          <p:nvPr/>
        </p:nvCxnSpPr>
        <p:spPr>
          <a:xfrm rot="5400000">
            <a:off x="1219200" y="4088652"/>
            <a:ext cx="26148" cy="1245348"/>
          </a:xfrm>
          <a:prstGeom prst="bentConnector5">
            <a:avLst>
              <a:gd name="adj1" fmla="val 874254"/>
              <a:gd name="adj2" fmla="val 35753"/>
              <a:gd name="adj3" fmla="val -774254"/>
            </a:avLst>
          </a:prstGeom>
          <a:noFill/>
          <a:ln w="9525" cap="flat" cmpd="sng" algn="ctr">
            <a:solidFill>
              <a:srgbClr val="373737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186" name="Rectangle 185"/>
          <p:cNvSpPr/>
          <p:nvPr/>
        </p:nvSpPr>
        <p:spPr>
          <a:xfrm>
            <a:off x="990600" y="4267200"/>
            <a:ext cx="45557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Invoice</a:t>
            </a:r>
          </a:p>
        </p:txBody>
      </p:sp>
      <p:cxnSp>
        <p:nvCxnSpPr>
          <p:cNvPr id="187" name="Elbow Connector 186"/>
          <p:cNvCxnSpPr>
            <a:stCxn id="106" idx="7"/>
            <a:endCxn id="110" idx="4"/>
          </p:cNvCxnSpPr>
          <p:nvPr/>
        </p:nvCxnSpPr>
        <p:spPr>
          <a:xfrm rot="5400000" flipH="1" flipV="1">
            <a:off x="3098052" y="2895600"/>
            <a:ext cx="559548" cy="1321548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373737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188" name="Rectangle 187"/>
          <p:cNvSpPr/>
          <p:nvPr/>
        </p:nvSpPr>
        <p:spPr>
          <a:xfrm>
            <a:off x="2964782" y="3352800"/>
            <a:ext cx="7184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Balance Sheet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89" name="Rectangle 188"/>
          <p:cNvSpPr/>
          <p:nvPr/>
        </p:nvSpPr>
        <p:spPr>
          <a:xfrm>
            <a:off x="3124200" y="3657600"/>
            <a:ext cx="762000" cy="228600"/>
          </a:xfrm>
          <a:prstGeom prst="rect">
            <a:avLst/>
          </a:prstGeom>
          <a:solidFill>
            <a:sysClr val="window" lastClr="FFFFFF"/>
          </a:solidFill>
          <a:ln w="6350" cap="flat" cmpd="sng" algn="ctr">
            <a:solidFill>
              <a:srgbClr val="262626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Ubuntu Condensed"/>
                <a:ea typeface="+mn-ea"/>
                <a:cs typeface="+mn-cs"/>
              </a:rPr>
              <a:t>LIBRARIAN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Ubuntu Condensed"/>
              <a:ea typeface="+mn-ea"/>
              <a:cs typeface="+mn-cs"/>
            </a:endParaRPr>
          </a:p>
        </p:txBody>
      </p:sp>
      <p:cxnSp>
        <p:nvCxnSpPr>
          <p:cNvPr id="190" name="Elbow Connector 189"/>
          <p:cNvCxnSpPr>
            <a:stCxn id="108" idx="7"/>
            <a:endCxn id="189" idx="2"/>
          </p:cNvCxnSpPr>
          <p:nvPr/>
        </p:nvCxnSpPr>
        <p:spPr>
          <a:xfrm rot="16200000" flipV="1">
            <a:off x="2907552" y="4483848"/>
            <a:ext cx="1397748" cy="202452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373737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191" name="Rectangle 190"/>
          <p:cNvSpPr/>
          <p:nvPr/>
        </p:nvSpPr>
        <p:spPr>
          <a:xfrm rot="16200000">
            <a:off x="2888033" y="4425188"/>
            <a:ext cx="99257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Book/Student Details</a:t>
            </a:r>
          </a:p>
        </p:txBody>
      </p:sp>
      <p:sp>
        <p:nvSpPr>
          <p:cNvPr id="192" name="Rectangle 191"/>
          <p:cNvSpPr/>
          <p:nvPr/>
        </p:nvSpPr>
        <p:spPr>
          <a:xfrm>
            <a:off x="914400" y="5638800"/>
            <a:ext cx="762000" cy="228600"/>
          </a:xfrm>
          <a:prstGeom prst="rect">
            <a:avLst/>
          </a:prstGeom>
          <a:solidFill>
            <a:sysClr val="window" lastClr="FFFFFF"/>
          </a:solidFill>
          <a:ln w="6350" cap="flat" cmpd="sng" algn="ctr">
            <a:solidFill>
              <a:srgbClr val="262626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Ubuntu Condensed"/>
                <a:ea typeface="+mn-ea"/>
                <a:cs typeface="+mn-cs"/>
              </a:rPr>
              <a:t>STUDENT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Ubuntu Condensed"/>
              <a:ea typeface="+mn-ea"/>
              <a:cs typeface="+mn-cs"/>
            </a:endParaRPr>
          </a:p>
        </p:txBody>
      </p:sp>
      <p:cxnSp>
        <p:nvCxnSpPr>
          <p:cNvPr id="193" name="Shape 192"/>
          <p:cNvCxnSpPr>
            <a:stCxn id="123" idx="3"/>
            <a:endCxn id="108" idx="4"/>
          </p:cNvCxnSpPr>
          <p:nvPr/>
        </p:nvCxnSpPr>
        <p:spPr>
          <a:xfrm flipV="1">
            <a:off x="2438400" y="6324600"/>
            <a:ext cx="838200" cy="190105"/>
          </a:xfrm>
          <a:prstGeom prst="bentConnector2">
            <a:avLst/>
          </a:prstGeom>
          <a:noFill/>
          <a:ln w="9525" cap="flat" cmpd="sng" algn="ctr">
            <a:solidFill>
              <a:srgbClr val="373737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194" name="Rectangle 193"/>
          <p:cNvSpPr/>
          <p:nvPr/>
        </p:nvSpPr>
        <p:spPr>
          <a:xfrm>
            <a:off x="2507033" y="6490156"/>
            <a:ext cx="111761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Book Details/Availability</a:t>
            </a:r>
          </a:p>
        </p:txBody>
      </p:sp>
      <p:cxnSp>
        <p:nvCxnSpPr>
          <p:cNvPr id="195" name="Shape 194"/>
          <p:cNvCxnSpPr>
            <a:stCxn id="192" idx="1"/>
            <a:endCxn id="108" idx="1"/>
          </p:cNvCxnSpPr>
          <p:nvPr/>
        </p:nvCxnSpPr>
        <p:spPr>
          <a:xfrm rot="10800000" flipH="1">
            <a:off x="914400" y="5283948"/>
            <a:ext cx="1931148" cy="469152"/>
          </a:xfrm>
          <a:prstGeom prst="bentConnector4">
            <a:avLst>
              <a:gd name="adj1" fmla="val -11838"/>
              <a:gd name="adj2" fmla="val 144149"/>
            </a:avLst>
          </a:prstGeom>
          <a:noFill/>
          <a:ln w="9525" cap="flat" cmpd="sng" algn="ctr">
            <a:solidFill>
              <a:srgbClr val="373737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196" name="Shape 195"/>
          <p:cNvCxnSpPr>
            <a:stCxn id="192" idx="0"/>
            <a:endCxn id="108" idx="2"/>
          </p:cNvCxnSpPr>
          <p:nvPr/>
        </p:nvCxnSpPr>
        <p:spPr>
          <a:xfrm rot="16200000" flipH="1">
            <a:off x="1943100" y="4991100"/>
            <a:ext cx="76200" cy="1371600"/>
          </a:xfrm>
          <a:prstGeom prst="bentConnector4">
            <a:avLst>
              <a:gd name="adj1" fmla="val -300000"/>
              <a:gd name="adj2" fmla="val 63889"/>
            </a:avLst>
          </a:prstGeom>
          <a:noFill/>
          <a:ln w="9525" cap="flat" cmpd="sng" algn="ctr">
            <a:solidFill>
              <a:srgbClr val="373737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197" name="Rectangle 196"/>
          <p:cNvSpPr/>
          <p:nvPr/>
        </p:nvSpPr>
        <p:spPr>
          <a:xfrm>
            <a:off x="1600200" y="4889956"/>
            <a:ext cx="85792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Issue Library Card</a:t>
            </a:r>
          </a:p>
        </p:txBody>
      </p:sp>
      <p:sp>
        <p:nvSpPr>
          <p:cNvPr id="198" name="Rectangle 197"/>
          <p:cNvSpPr/>
          <p:nvPr/>
        </p:nvSpPr>
        <p:spPr>
          <a:xfrm>
            <a:off x="1524000" y="5181600"/>
            <a:ext cx="83388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Request for book</a:t>
            </a:r>
          </a:p>
        </p:txBody>
      </p:sp>
      <p:cxnSp>
        <p:nvCxnSpPr>
          <p:cNvPr id="199" name="Shape 253"/>
          <p:cNvCxnSpPr>
            <a:stCxn id="108" idx="3"/>
            <a:endCxn id="192" idx="2"/>
          </p:cNvCxnSpPr>
          <p:nvPr/>
        </p:nvCxnSpPr>
        <p:spPr>
          <a:xfrm rot="5400000" flipH="1">
            <a:off x="1931148" y="5231652"/>
            <a:ext cx="278652" cy="1550148"/>
          </a:xfrm>
          <a:prstGeom prst="bentConnector3">
            <a:avLst>
              <a:gd name="adj1" fmla="val -46984"/>
            </a:avLst>
          </a:prstGeom>
          <a:noFill/>
          <a:ln w="9525" cap="flat" cmpd="sng" algn="ctr">
            <a:solidFill>
              <a:srgbClr val="373737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200" name="Rectangle 199"/>
          <p:cNvSpPr/>
          <p:nvPr/>
        </p:nvSpPr>
        <p:spPr>
          <a:xfrm>
            <a:off x="1371600" y="6109156"/>
            <a:ext cx="129394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Issue Book or Reject Request </a:t>
            </a:r>
          </a:p>
        </p:txBody>
      </p:sp>
      <p:grpSp>
        <p:nvGrpSpPr>
          <p:cNvPr id="10" name="Group 200"/>
          <p:cNvGrpSpPr/>
          <p:nvPr/>
        </p:nvGrpSpPr>
        <p:grpSpPr>
          <a:xfrm>
            <a:off x="4953000" y="5562600"/>
            <a:ext cx="1066800" cy="228597"/>
            <a:chOff x="381000" y="2438403"/>
            <a:chExt cx="1371600" cy="229391"/>
          </a:xfrm>
        </p:grpSpPr>
        <p:sp>
          <p:nvSpPr>
            <p:cNvPr id="202" name="Rectangle 201"/>
            <p:cNvSpPr/>
            <p:nvPr/>
          </p:nvSpPr>
          <p:spPr>
            <a:xfrm>
              <a:off x="381000" y="2438403"/>
              <a:ext cx="1371600" cy="228601"/>
            </a:xfrm>
            <a:prstGeom prst="rect">
              <a:avLst/>
            </a:prstGeom>
            <a:solidFill>
              <a:sysClr val="window" lastClr="FFFFFF"/>
            </a:solidFill>
            <a:ln w="6350" cap="flat" cmpd="sng" algn="ctr">
              <a:solidFill>
                <a:srgbClr val="4D4D4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Ubuntu Condensed"/>
                  <a:ea typeface="+mn-ea"/>
                  <a:cs typeface="+mn-cs"/>
                </a:rPr>
                <a:t>D2    STUDENT INFO</a:t>
              </a: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Ubuntu Condensed"/>
                <a:ea typeface="+mn-ea"/>
                <a:cs typeface="+mn-cs"/>
              </a:endParaRPr>
            </a:p>
          </p:txBody>
        </p:sp>
        <p:cxnSp>
          <p:nvCxnSpPr>
            <p:cNvPr id="203" name="Straight Connector 202"/>
            <p:cNvCxnSpPr/>
            <p:nvPr/>
          </p:nvCxnSpPr>
          <p:spPr>
            <a:xfrm rot="5400000">
              <a:off x="571500" y="2552700"/>
              <a:ext cx="228600" cy="1588"/>
            </a:xfrm>
            <a:prstGeom prst="line">
              <a:avLst/>
            </a:prstGeom>
            <a:noFill/>
            <a:ln w="9525" cap="flat" cmpd="sng" algn="ctr">
              <a:solidFill>
                <a:srgbClr val="373737">
                  <a:shade val="95000"/>
                  <a:satMod val="105000"/>
                </a:srgbClr>
              </a:solidFill>
              <a:prstDash val="solid"/>
            </a:ln>
            <a:effectLst/>
          </p:spPr>
        </p:cxnSp>
      </p:grpSp>
      <p:cxnSp>
        <p:nvCxnSpPr>
          <p:cNvPr id="204" name="Shape 203"/>
          <p:cNvCxnSpPr>
            <a:stCxn id="108" idx="6"/>
            <a:endCxn id="202" idx="2"/>
          </p:cNvCxnSpPr>
          <p:nvPr/>
        </p:nvCxnSpPr>
        <p:spPr>
          <a:xfrm>
            <a:off x="3886200" y="5715000"/>
            <a:ext cx="1600200" cy="75410"/>
          </a:xfrm>
          <a:prstGeom prst="bentConnector4">
            <a:avLst>
              <a:gd name="adj1" fmla="val 33333"/>
              <a:gd name="adj2" fmla="val 403143"/>
            </a:avLst>
          </a:prstGeom>
          <a:noFill/>
          <a:ln w="9525" cap="flat" cmpd="sng" algn="ctr">
            <a:solidFill>
              <a:srgbClr val="373737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205" name="Rectangle 204"/>
          <p:cNvSpPr/>
          <p:nvPr/>
        </p:nvSpPr>
        <p:spPr>
          <a:xfrm>
            <a:off x="4463134" y="6032956"/>
            <a:ext cx="7184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Check Validity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0"/>
          <p:cNvGrpSpPr/>
          <p:nvPr/>
        </p:nvGrpSpPr>
        <p:grpSpPr>
          <a:xfrm>
            <a:off x="457200" y="152400"/>
            <a:ext cx="6324600" cy="3352800"/>
            <a:chOff x="457200" y="152400"/>
            <a:chExt cx="6324600" cy="3352800"/>
          </a:xfrm>
        </p:grpSpPr>
        <p:sp>
          <p:nvSpPr>
            <p:cNvPr id="4" name="Oval 3"/>
            <p:cNvSpPr/>
            <p:nvPr/>
          </p:nvSpPr>
          <p:spPr>
            <a:xfrm>
              <a:off x="1447800" y="1295400"/>
              <a:ext cx="990600" cy="914400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Class Maintenance</a:t>
              </a:r>
            </a:p>
            <a:p>
              <a:pPr algn="ctr"/>
              <a:endParaRPr lang="en-US" sz="8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4</a:t>
              </a:r>
              <a:r>
                <a:rPr lang="en-US" sz="1600" b="1" dirty="0" smtClean="0">
                  <a:solidFill>
                    <a:schemeClr val="tx1"/>
                  </a:solidFill>
                </a:rPr>
                <a:t>.1</a:t>
              </a:r>
              <a:endParaRPr 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Oval 4"/>
            <p:cNvSpPr/>
            <p:nvPr/>
          </p:nvSpPr>
          <p:spPr>
            <a:xfrm>
              <a:off x="4419600" y="1905000"/>
              <a:ext cx="914400" cy="914400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Study Material</a:t>
              </a:r>
            </a:p>
            <a:p>
              <a:pPr algn="ctr"/>
              <a:endParaRPr lang="en-US" sz="1200" dirty="0">
                <a:solidFill>
                  <a:schemeClr val="tx1"/>
                </a:solidFill>
              </a:endParaRPr>
            </a:p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4</a:t>
              </a:r>
              <a:r>
                <a:rPr lang="en-US" sz="1600" b="1" dirty="0" smtClean="0">
                  <a:solidFill>
                    <a:schemeClr val="tx1"/>
                  </a:solidFill>
                </a:rPr>
                <a:t>.3</a:t>
              </a:r>
              <a:endParaRPr 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3124200" y="2514600"/>
              <a:ext cx="990600" cy="990600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Course Maintenance</a:t>
              </a:r>
            </a:p>
            <a:p>
              <a:pPr algn="ctr"/>
              <a:endParaRPr lang="en-US" sz="1200" dirty="0">
                <a:solidFill>
                  <a:schemeClr val="tx1"/>
                </a:solidFill>
              </a:endParaRPr>
            </a:p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4</a:t>
              </a:r>
              <a:r>
                <a:rPr lang="en-US" sz="1600" b="1" dirty="0" smtClean="0">
                  <a:solidFill>
                    <a:schemeClr val="tx1"/>
                  </a:solidFill>
                </a:rPr>
                <a:t>.4</a:t>
              </a:r>
              <a:endParaRPr 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3124200" y="609600"/>
              <a:ext cx="914400" cy="914400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Assignment Manager</a:t>
              </a:r>
            </a:p>
            <a:p>
              <a:pPr algn="ctr"/>
              <a:endParaRPr lang="en-US" sz="1200" dirty="0">
                <a:solidFill>
                  <a:schemeClr val="tx1"/>
                </a:solidFill>
              </a:endParaRPr>
            </a:p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4</a:t>
              </a:r>
              <a:r>
                <a:rPr lang="en-US" sz="1600" b="1" dirty="0" smtClean="0">
                  <a:solidFill>
                    <a:schemeClr val="tx1"/>
                  </a:solidFill>
                </a:rPr>
                <a:t>.2</a:t>
              </a:r>
              <a:endParaRPr 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457200" y="2514600"/>
              <a:ext cx="762000" cy="228600"/>
            </a:xfrm>
            <a:prstGeom prst="rect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FACULTY</a:t>
              </a:r>
              <a:endParaRPr lang="en-US" sz="800" dirty="0"/>
            </a:p>
          </p:txBody>
        </p:sp>
        <p:grpSp>
          <p:nvGrpSpPr>
            <p:cNvPr id="3" name="Group 12"/>
            <p:cNvGrpSpPr/>
            <p:nvPr/>
          </p:nvGrpSpPr>
          <p:grpSpPr>
            <a:xfrm>
              <a:off x="5791200" y="2438400"/>
              <a:ext cx="990600" cy="228600"/>
              <a:chOff x="-357556" y="2438400"/>
              <a:chExt cx="1371600" cy="229394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-357556" y="2438400"/>
                <a:ext cx="1371600" cy="228600"/>
              </a:xfrm>
              <a:prstGeom prst="rect">
                <a:avLst/>
              </a:prstGeom>
              <a:solidFill>
                <a:sysClr val="window" lastClr="FFFFFF"/>
              </a:solidFill>
              <a:ln w="6350" cap="flat" cmpd="sng" algn="ctr">
                <a:solidFill>
                  <a:srgbClr val="4D4D4D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Ubuntu Condensed"/>
                    <a:ea typeface="+mn-ea"/>
                    <a:cs typeface="+mn-cs"/>
                  </a:rPr>
                  <a:t>D8       Study</a:t>
                </a:r>
                <a:r>
                  <a:rPr kumimoji="0" lang="en-US" sz="800" b="0" i="0" u="none" strike="noStrike" kern="0" cap="none" spc="0" normalizeH="0" noProof="0" dirty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Ubuntu Condensed"/>
                    <a:ea typeface="+mn-ea"/>
                    <a:cs typeface="+mn-cs"/>
                  </a:rPr>
                  <a:t> Material</a:t>
                </a:r>
                <a:endPara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Ubuntu Condensed"/>
                  <a:ea typeface="+mn-ea"/>
                  <a:cs typeface="+mn-cs"/>
                </a:endParaRPr>
              </a:p>
            </p:txBody>
          </p:sp>
          <p:cxnSp>
            <p:nvCxnSpPr>
              <p:cNvPr id="15" name="Straight Connector 14"/>
              <p:cNvCxnSpPr/>
              <p:nvPr/>
            </p:nvCxnSpPr>
            <p:spPr>
              <a:xfrm rot="5400000">
                <a:off x="-154539" y="2552700"/>
                <a:ext cx="228600" cy="1588"/>
              </a:xfrm>
              <a:prstGeom prst="line">
                <a:avLst/>
              </a:prstGeom>
              <a:noFill/>
              <a:ln w="9525" cap="flat" cmpd="sng" algn="ctr">
                <a:solidFill>
                  <a:srgbClr val="373737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</p:grpSp>
        <p:grpSp>
          <p:nvGrpSpPr>
            <p:cNvPr id="9" name="Group 15"/>
            <p:cNvGrpSpPr/>
            <p:nvPr/>
          </p:nvGrpSpPr>
          <p:grpSpPr>
            <a:xfrm>
              <a:off x="2667000" y="228600"/>
              <a:ext cx="990600" cy="228600"/>
              <a:chOff x="275492" y="2438400"/>
              <a:chExt cx="1371600" cy="229394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275492" y="2438400"/>
                <a:ext cx="1371600" cy="228600"/>
              </a:xfrm>
              <a:prstGeom prst="rect">
                <a:avLst/>
              </a:prstGeom>
              <a:solidFill>
                <a:sysClr val="window" lastClr="FFFFFF"/>
              </a:solidFill>
              <a:ln w="6350" cap="flat" cmpd="sng" algn="ctr">
                <a:solidFill>
                  <a:srgbClr val="4D4D4D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Ubuntu Condensed"/>
                    <a:ea typeface="+mn-ea"/>
                    <a:cs typeface="+mn-cs"/>
                  </a:rPr>
                  <a:t>D9       Class</a:t>
                </a:r>
                <a:r>
                  <a:rPr kumimoji="0" lang="en-US" sz="800" b="0" i="0" u="none" strike="noStrike" kern="0" cap="none" spc="0" normalizeH="0" noProof="0" dirty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Ubuntu Condensed"/>
                    <a:ea typeface="+mn-ea"/>
                    <a:cs typeface="+mn-cs"/>
                  </a:rPr>
                  <a:t> Details</a:t>
                </a:r>
                <a:endPara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Ubuntu Condensed"/>
                  <a:ea typeface="+mn-ea"/>
                  <a:cs typeface="+mn-cs"/>
                </a:endParaRPr>
              </a:p>
            </p:txBody>
          </p:sp>
          <p:cxnSp>
            <p:nvCxnSpPr>
              <p:cNvPr id="18" name="Straight Connector 17"/>
              <p:cNvCxnSpPr/>
              <p:nvPr/>
            </p:nvCxnSpPr>
            <p:spPr>
              <a:xfrm rot="5400000">
                <a:off x="571500" y="2552700"/>
                <a:ext cx="228600" cy="1588"/>
              </a:xfrm>
              <a:prstGeom prst="line">
                <a:avLst/>
              </a:prstGeom>
              <a:noFill/>
              <a:ln w="9525" cap="flat" cmpd="sng" algn="ctr">
                <a:solidFill>
                  <a:srgbClr val="373737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</p:grpSp>
        <p:sp>
          <p:nvSpPr>
            <p:cNvPr id="19" name="Rectangle 18"/>
            <p:cNvSpPr/>
            <p:nvPr/>
          </p:nvSpPr>
          <p:spPr>
            <a:xfrm>
              <a:off x="5181600" y="1371600"/>
              <a:ext cx="762000" cy="228600"/>
            </a:xfrm>
            <a:prstGeom prst="rect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STUDENT</a:t>
              </a:r>
              <a:endParaRPr lang="en-US" sz="800" dirty="0"/>
            </a:p>
          </p:txBody>
        </p:sp>
        <p:cxnSp>
          <p:nvCxnSpPr>
            <p:cNvPr id="21" name="Shape 20"/>
            <p:cNvCxnSpPr>
              <a:stCxn id="4" idx="2"/>
              <a:endCxn id="8" idx="0"/>
            </p:cNvCxnSpPr>
            <p:nvPr/>
          </p:nvCxnSpPr>
          <p:spPr>
            <a:xfrm rot="10800000" flipV="1">
              <a:off x="838200" y="1752600"/>
              <a:ext cx="609600" cy="762000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hape 22"/>
            <p:cNvCxnSpPr>
              <a:stCxn id="8" idx="2"/>
              <a:endCxn id="6" idx="2"/>
            </p:cNvCxnSpPr>
            <p:nvPr/>
          </p:nvCxnSpPr>
          <p:spPr>
            <a:xfrm rot="16200000" flipH="1">
              <a:off x="1847850" y="1733550"/>
              <a:ext cx="266700" cy="2286000"/>
            </a:xfrm>
            <a:prstGeom prst="bentConnector2">
              <a:avLst/>
            </a:prstGeom>
            <a:ln>
              <a:headEnd type="arrow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hape 26"/>
            <p:cNvCxnSpPr>
              <a:stCxn id="4" idx="0"/>
              <a:endCxn id="7" idx="2"/>
            </p:cNvCxnSpPr>
            <p:nvPr/>
          </p:nvCxnSpPr>
          <p:spPr>
            <a:xfrm rot="5400000" flipH="1" flipV="1">
              <a:off x="2419350" y="590550"/>
              <a:ext cx="228600" cy="1181100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hape 28"/>
            <p:cNvCxnSpPr>
              <a:stCxn id="7" idx="6"/>
              <a:endCxn id="19" idx="0"/>
            </p:cNvCxnSpPr>
            <p:nvPr/>
          </p:nvCxnSpPr>
          <p:spPr>
            <a:xfrm>
              <a:off x="4038600" y="1066800"/>
              <a:ext cx="1524000" cy="304800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hape 30"/>
            <p:cNvCxnSpPr>
              <a:stCxn id="5" idx="6"/>
              <a:endCxn id="19" idx="2"/>
            </p:cNvCxnSpPr>
            <p:nvPr/>
          </p:nvCxnSpPr>
          <p:spPr>
            <a:xfrm flipV="1">
              <a:off x="5334000" y="1600200"/>
              <a:ext cx="228600" cy="762000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hape 31"/>
            <p:cNvCxnSpPr>
              <a:stCxn id="5" idx="4"/>
              <a:endCxn id="14" idx="2"/>
            </p:cNvCxnSpPr>
            <p:nvPr/>
          </p:nvCxnSpPr>
          <p:spPr>
            <a:xfrm rot="5400000" flipH="1" flipV="1">
              <a:off x="5505054" y="2037955"/>
              <a:ext cx="153191" cy="1409700"/>
            </a:xfrm>
            <a:prstGeom prst="bentConnector3">
              <a:avLst>
                <a:gd name="adj1" fmla="val -149225"/>
              </a:avLst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hape 34"/>
            <p:cNvCxnSpPr>
              <a:stCxn id="5" idx="2"/>
              <a:endCxn id="6" idx="6"/>
            </p:cNvCxnSpPr>
            <p:nvPr/>
          </p:nvCxnSpPr>
          <p:spPr>
            <a:xfrm rot="10800000" flipV="1">
              <a:off x="4114800" y="2362200"/>
              <a:ext cx="304800" cy="647700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hape 35"/>
            <p:cNvCxnSpPr>
              <a:stCxn id="6" idx="0"/>
              <a:endCxn id="5" idx="0"/>
            </p:cNvCxnSpPr>
            <p:nvPr/>
          </p:nvCxnSpPr>
          <p:spPr>
            <a:xfrm rot="5400000" flipH="1" flipV="1">
              <a:off x="3943350" y="1581150"/>
              <a:ext cx="609600" cy="1257300"/>
            </a:xfrm>
            <a:prstGeom prst="bentConnector3">
              <a:avLst>
                <a:gd name="adj1" fmla="val 137500"/>
              </a:avLst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hape 41"/>
            <p:cNvCxnSpPr>
              <a:stCxn id="6" idx="1"/>
              <a:endCxn id="4" idx="4"/>
            </p:cNvCxnSpPr>
            <p:nvPr/>
          </p:nvCxnSpPr>
          <p:spPr>
            <a:xfrm rot="16200000" flipV="1">
              <a:off x="2381250" y="1771650"/>
              <a:ext cx="449870" cy="1326170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hape 44"/>
            <p:cNvCxnSpPr>
              <a:stCxn id="8" idx="3"/>
              <a:endCxn id="4" idx="3"/>
            </p:cNvCxnSpPr>
            <p:nvPr/>
          </p:nvCxnSpPr>
          <p:spPr>
            <a:xfrm flipV="1">
              <a:off x="1219200" y="2075889"/>
              <a:ext cx="373670" cy="553011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hape 47"/>
            <p:cNvCxnSpPr>
              <a:stCxn id="4" idx="1"/>
              <a:endCxn id="17" idx="1"/>
            </p:cNvCxnSpPr>
            <p:nvPr/>
          </p:nvCxnSpPr>
          <p:spPr>
            <a:xfrm rot="5400000" flipH="1" flipV="1">
              <a:off x="1586532" y="348843"/>
              <a:ext cx="1086806" cy="1074130"/>
            </a:xfrm>
            <a:prstGeom prst="bentConnector2">
              <a:avLst/>
            </a:prstGeom>
            <a:ln>
              <a:headEnd type="arrow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762000" y="1524000"/>
              <a:ext cx="762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Class Details</a:t>
              </a:r>
              <a:endParaRPr lang="en-US" sz="800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143000" y="2451556"/>
              <a:ext cx="762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Approval</a:t>
              </a:r>
              <a:endParaRPr lang="en-US" sz="800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1905000" y="152400"/>
              <a:ext cx="762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Class Details</a:t>
              </a:r>
              <a:endParaRPr lang="en-US" sz="800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219200" y="2819400"/>
              <a:ext cx="762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Course Details</a:t>
              </a:r>
              <a:endParaRPr lang="en-US" sz="800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2362200" y="2209800"/>
              <a:ext cx="9906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Assignment Details</a:t>
              </a:r>
              <a:endParaRPr lang="en-US" sz="800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1981200" y="838200"/>
              <a:ext cx="12192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Class Assignment Details</a:t>
              </a:r>
              <a:endParaRPr lang="en-US" sz="800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4572000" y="851356"/>
              <a:ext cx="14478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Schedules Details</a:t>
              </a:r>
              <a:endParaRPr lang="en-US" sz="800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3886200" y="1460956"/>
              <a:ext cx="9906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Assignment Details</a:t>
              </a:r>
              <a:endParaRPr lang="en-US" sz="800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5334000" y="2832556"/>
              <a:ext cx="74251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sz="800" kern="0" dirty="0">
                  <a:solidFill>
                    <a:srgbClr val="262626"/>
                  </a:solidFill>
                </a:rPr>
                <a:t>Study </a:t>
              </a:r>
              <a:r>
                <a:rPr lang="en-US" sz="800" kern="0" dirty="0" smtClean="0">
                  <a:solidFill>
                    <a:srgbClr val="262626"/>
                  </a:solidFill>
                </a:rPr>
                <a:t>Material</a:t>
              </a:r>
              <a:endParaRPr lang="en-US" sz="800" kern="0" dirty="0">
                <a:solidFill>
                  <a:srgbClr val="262626"/>
                </a:solidFill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5562600" y="1841956"/>
              <a:ext cx="74251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sz="800" kern="0" dirty="0">
                  <a:solidFill>
                    <a:srgbClr val="262626"/>
                  </a:solidFill>
                </a:rPr>
                <a:t>Study </a:t>
              </a:r>
              <a:r>
                <a:rPr lang="en-US" sz="800" kern="0" dirty="0" smtClean="0">
                  <a:solidFill>
                    <a:srgbClr val="262626"/>
                  </a:solidFill>
                </a:rPr>
                <a:t>Material</a:t>
              </a:r>
              <a:endParaRPr lang="en-US" sz="800" kern="0" dirty="0">
                <a:solidFill>
                  <a:srgbClr val="262626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447800" y="1295400"/>
            <a:ext cx="990600" cy="91440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Leave Request</a:t>
            </a:r>
          </a:p>
          <a:p>
            <a:pPr algn="ctr"/>
            <a:endParaRPr lang="en-US" sz="800" dirty="0" smtClean="0">
              <a:solidFill>
                <a:schemeClr val="tx1"/>
              </a:solidFill>
            </a:endParaRP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7</a:t>
            </a:r>
            <a:r>
              <a:rPr lang="en-US" sz="1600" b="1" dirty="0" smtClean="0">
                <a:solidFill>
                  <a:schemeClr val="tx1"/>
                </a:solidFill>
              </a:rPr>
              <a:t>.1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2819400" y="2362200"/>
            <a:ext cx="990600" cy="99060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Grant Leave</a:t>
            </a:r>
          </a:p>
          <a:p>
            <a:pPr algn="ctr"/>
            <a:endParaRPr lang="en-US" sz="1200" dirty="0">
              <a:solidFill>
                <a:schemeClr val="tx1"/>
              </a:solidFill>
            </a:endParaRPr>
          </a:p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2.3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895600" y="685800"/>
            <a:ext cx="914400" cy="91440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Update Pending Leave</a:t>
            </a:r>
          </a:p>
          <a:p>
            <a:pPr algn="ctr"/>
            <a:endParaRPr lang="en-US" sz="1200" dirty="0">
              <a:solidFill>
                <a:schemeClr val="tx1"/>
              </a:solidFill>
            </a:endParaRP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7</a:t>
            </a:r>
            <a:r>
              <a:rPr lang="en-US" sz="1600" b="1" dirty="0" smtClean="0">
                <a:solidFill>
                  <a:schemeClr val="tx1"/>
                </a:solidFill>
              </a:rPr>
              <a:t>.2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2400" y="1905000"/>
            <a:ext cx="762000" cy="228600"/>
          </a:xfrm>
          <a:prstGeom prst="rect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FACULTY</a:t>
            </a:r>
            <a:endParaRPr lang="en-US" sz="800" dirty="0"/>
          </a:p>
        </p:txBody>
      </p:sp>
      <p:grpSp>
        <p:nvGrpSpPr>
          <p:cNvPr id="9" name="Group 15"/>
          <p:cNvGrpSpPr/>
          <p:nvPr/>
        </p:nvGrpSpPr>
        <p:grpSpPr>
          <a:xfrm>
            <a:off x="2819400" y="229389"/>
            <a:ext cx="990600" cy="227811"/>
            <a:chOff x="275492" y="2361935"/>
            <a:chExt cx="1371600" cy="228603"/>
          </a:xfrm>
        </p:grpSpPr>
        <p:sp>
          <p:nvSpPr>
            <p:cNvPr id="17" name="Rectangle 16"/>
            <p:cNvSpPr/>
            <p:nvPr/>
          </p:nvSpPr>
          <p:spPr>
            <a:xfrm>
              <a:off x="275492" y="2361935"/>
              <a:ext cx="1371600" cy="228600"/>
            </a:xfrm>
            <a:prstGeom prst="rect">
              <a:avLst/>
            </a:prstGeom>
            <a:solidFill>
              <a:sysClr val="window" lastClr="FFFFFF"/>
            </a:solidFill>
            <a:ln w="6350" cap="flat" cmpd="sng" algn="ctr">
              <a:solidFill>
                <a:srgbClr val="4D4D4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Ubuntu Condensed"/>
                  <a:ea typeface="+mn-ea"/>
                  <a:cs typeface="+mn-cs"/>
                </a:rPr>
                <a:t>D10       Leave</a:t>
              </a:r>
              <a:r>
                <a:rPr kumimoji="0" lang="en-US" sz="800" b="0" i="0" u="none" strike="noStrike" kern="0" cap="none" spc="0" normalizeH="0" noProof="0" dirty="0" smtClean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Ubuntu Condensed"/>
                  <a:ea typeface="+mn-ea"/>
                  <a:cs typeface="+mn-cs"/>
                </a:rPr>
                <a:t> Details</a:t>
              </a: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Ubuntu Condensed"/>
                <a:ea typeface="+mn-ea"/>
                <a:cs typeface="+mn-cs"/>
              </a:endParaRPr>
            </a:p>
          </p:txBody>
        </p:sp>
        <p:cxnSp>
          <p:nvCxnSpPr>
            <p:cNvPr id="18" name="Straight Connector 17"/>
            <p:cNvCxnSpPr/>
            <p:nvPr/>
          </p:nvCxnSpPr>
          <p:spPr>
            <a:xfrm rot="5400000">
              <a:off x="571500" y="2475444"/>
              <a:ext cx="228601" cy="1588"/>
            </a:xfrm>
            <a:prstGeom prst="line">
              <a:avLst/>
            </a:prstGeom>
            <a:noFill/>
            <a:ln w="9525" cap="flat" cmpd="sng" algn="ctr">
              <a:solidFill>
                <a:srgbClr val="373737">
                  <a:shade val="95000"/>
                  <a:satMod val="105000"/>
                </a:srgbClr>
              </a:solidFill>
              <a:prstDash val="solid"/>
            </a:ln>
            <a:effectLst/>
          </p:spPr>
        </p:cxnSp>
      </p:grpSp>
      <p:sp>
        <p:nvSpPr>
          <p:cNvPr id="19" name="Rectangle 18"/>
          <p:cNvSpPr/>
          <p:nvPr/>
        </p:nvSpPr>
        <p:spPr>
          <a:xfrm>
            <a:off x="4191000" y="1752600"/>
            <a:ext cx="762000" cy="228600"/>
          </a:xfrm>
          <a:prstGeom prst="rect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ADMIN</a:t>
            </a:r>
            <a:endParaRPr lang="en-US" sz="800" dirty="0"/>
          </a:p>
        </p:txBody>
      </p:sp>
      <p:cxnSp>
        <p:nvCxnSpPr>
          <p:cNvPr id="23" name="Shape 22"/>
          <p:cNvCxnSpPr>
            <a:stCxn id="43" idx="3"/>
            <a:endCxn id="6" idx="2"/>
          </p:cNvCxnSpPr>
          <p:nvPr/>
        </p:nvCxnSpPr>
        <p:spPr>
          <a:xfrm flipV="1">
            <a:off x="1447800" y="2857500"/>
            <a:ext cx="1371600" cy="75805"/>
          </a:xfrm>
          <a:prstGeom prst="bentConnector3">
            <a:avLst>
              <a:gd name="adj1" fmla="val 50000"/>
            </a:avLst>
          </a:prstGeom>
          <a:ln>
            <a:headEnd type="arrow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hape 26"/>
          <p:cNvCxnSpPr>
            <a:stCxn id="4" idx="0"/>
            <a:endCxn id="7" idx="2"/>
          </p:cNvCxnSpPr>
          <p:nvPr/>
        </p:nvCxnSpPr>
        <p:spPr>
          <a:xfrm rot="5400000" flipH="1" flipV="1">
            <a:off x="2343150" y="742950"/>
            <a:ext cx="152400" cy="9525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hape 28"/>
          <p:cNvCxnSpPr>
            <a:stCxn id="7" idx="6"/>
            <a:endCxn id="19" idx="0"/>
          </p:cNvCxnSpPr>
          <p:nvPr/>
        </p:nvCxnSpPr>
        <p:spPr>
          <a:xfrm>
            <a:off x="3810000" y="1143000"/>
            <a:ext cx="762000" cy="6096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hape 31"/>
          <p:cNvCxnSpPr>
            <a:stCxn id="43" idx="0"/>
            <a:endCxn id="8" idx="2"/>
          </p:cNvCxnSpPr>
          <p:nvPr/>
        </p:nvCxnSpPr>
        <p:spPr>
          <a:xfrm rot="16200000" flipV="1">
            <a:off x="400050" y="2266950"/>
            <a:ext cx="685800" cy="4191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hape 34"/>
          <p:cNvCxnSpPr>
            <a:stCxn id="19" idx="2"/>
            <a:endCxn id="6" idx="6"/>
          </p:cNvCxnSpPr>
          <p:nvPr/>
        </p:nvCxnSpPr>
        <p:spPr>
          <a:xfrm rot="5400000">
            <a:off x="3752850" y="2038350"/>
            <a:ext cx="876300" cy="7620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hape 41"/>
          <p:cNvCxnSpPr>
            <a:stCxn id="6" idx="1"/>
            <a:endCxn id="4" idx="4"/>
          </p:cNvCxnSpPr>
          <p:nvPr/>
        </p:nvCxnSpPr>
        <p:spPr>
          <a:xfrm rot="16200000" flipV="1">
            <a:off x="2305050" y="1847850"/>
            <a:ext cx="297470" cy="1021370"/>
          </a:xfrm>
          <a:prstGeom prst="bentConnector3">
            <a:avLst>
              <a:gd name="adj1" fmla="val 50000"/>
            </a:avLst>
          </a:prstGeom>
          <a:ln>
            <a:headEnd type="arrow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hape 44"/>
          <p:cNvCxnSpPr>
            <a:stCxn id="8" idx="0"/>
            <a:endCxn id="4" idx="2"/>
          </p:cNvCxnSpPr>
          <p:nvPr/>
        </p:nvCxnSpPr>
        <p:spPr>
          <a:xfrm rot="5400000" flipH="1" flipV="1">
            <a:off x="914400" y="1371600"/>
            <a:ext cx="152400" cy="9144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hape 47"/>
          <p:cNvCxnSpPr>
            <a:stCxn id="7" idx="0"/>
            <a:endCxn id="17" idx="1"/>
          </p:cNvCxnSpPr>
          <p:nvPr/>
        </p:nvCxnSpPr>
        <p:spPr>
          <a:xfrm rot="16200000" flipV="1">
            <a:off x="2914847" y="247847"/>
            <a:ext cx="342507" cy="533400"/>
          </a:xfrm>
          <a:prstGeom prst="bentConnector4">
            <a:avLst>
              <a:gd name="adj1" fmla="val 33372"/>
              <a:gd name="adj2" fmla="val 142857"/>
            </a:avLst>
          </a:prstGeom>
          <a:ln>
            <a:headEnd type="arrow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533400" y="1524000"/>
            <a:ext cx="762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Apply for Leave</a:t>
            </a:r>
            <a:endParaRPr lang="en-US" sz="800" dirty="0"/>
          </a:p>
        </p:txBody>
      </p:sp>
      <p:sp>
        <p:nvSpPr>
          <p:cNvPr id="52" name="TextBox 51"/>
          <p:cNvSpPr txBox="1"/>
          <p:nvPr/>
        </p:nvSpPr>
        <p:spPr>
          <a:xfrm>
            <a:off x="457200" y="2286000"/>
            <a:ext cx="762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Faculty Details</a:t>
            </a:r>
            <a:endParaRPr lang="en-US" sz="800" dirty="0"/>
          </a:p>
        </p:txBody>
      </p:sp>
      <p:sp>
        <p:nvSpPr>
          <p:cNvPr id="53" name="TextBox 52"/>
          <p:cNvSpPr txBox="1"/>
          <p:nvPr/>
        </p:nvSpPr>
        <p:spPr>
          <a:xfrm>
            <a:off x="2438400" y="533400"/>
            <a:ext cx="762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Leave Details</a:t>
            </a:r>
            <a:endParaRPr lang="en-US" sz="800" dirty="0"/>
          </a:p>
        </p:txBody>
      </p:sp>
      <p:sp>
        <p:nvSpPr>
          <p:cNvPr id="54" name="TextBox 53"/>
          <p:cNvSpPr txBox="1"/>
          <p:nvPr/>
        </p:nvSpPr>
        <p:spPr>
          <a:xfrm>
            <a:off x="1447800" y="2680156"/>
            <a:ext cx="762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Update status</a:t>
            </a:r>
            <a:endParaRPr lang="en-US" sz="800" dirty="0"/>
          </a:p>
        </p:txBody>
      </p:sp>
      <p:sp>
        <p:nvSpPr>
          <p:cNvPr id="55" name="TextBox 54"/>
          <p:cNvSpPr txBox="1"/>
          <p:nvPr/>
        </p:nvSpPr>
        <p:spPr>
          <a:xfrm>
            <a:off x="2286000" y="2070556"/>
            <a:ext cx="990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Leave Details</a:t>
            </a:r>
            <a:endParaRPr lang="en-US" sz="800" dirty="0"/>
          </a:p>
        </p:txBody>
      </p:sp>
      <p:sp>
        <p:nvSpPr>
          <p:cNvPr id="56" name="TextBox 55"/>
          <p:cNvSpPr txBox="1"/>
          <p:nvPr/>
        </p:nvSpPr>
        <p:spPr>
          <a:xfrm>
            <a:off x="1828800" y="927556"/>
            <a:ext cx="1219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Leave request details</a:t>
            </a:r>
            <a:endParaRPr lang="en-US" sz="800" dirty="0"/>
          </a:p>
        </p:txBody>
      </p:sp>
      <p:sp>
        <p:nvSpPr>
          <p:cNvPr id="57" name="TextBox 56"/>
          <p:cNvSpPr txBox="1"/>
          <p:nvPr/>
        </p:nvSpPr>
        <p:spPr>
          <a:xfrm>
            <a:off x="3810000" y="927556"/>
            <a:ext cx="14478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Request for Approval</a:t>
            </a:r>
            <a:endParaRPr lang="en-US" sz="800" dirty="0"/>
          </a:p>
        </p:txBody>
      </p:sp>
      <p:sp>
        <p:nvSpPr>
          <p:cNvPr id="59" name="TextBox 58"/>
          <p:cNvSpPr txBox="1"/>
          <p:nvPr/>
        </p:nvSpPr>
        <p:spPr>
          <a:xfrm rot="16200000">
            <a:off x="4071852" y="2328949"/>
            <a:ext cx="75854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800" kern="0" dirty="0" smtClean="0">
                <a:solidFill>
                  <a:srgbClr val="262626"/>
                </a:solidFill>
              </a:rPr>
              <a:t>Grant or Reject</a:t>
            </a:r>
            <a:endParaRPr lang="en-US" sz="800" kern="0" dirty="0">
              <a:solidFill>
                <a:srgbClr val="262626"/>
              </a:solidFill>
            </a:endParaRPr>
          </a:p>
        </p:txBody>
      </p:sp>
      <p:grpSp>
        <p:nvGrpSpPr>
          <p:cNvPr id="41" name="Group 12"/>
          <p:cNvGrpSpPr/>
          <p:nvPr/>
        </p:nvGrpSpPr>
        <p:grpSpPr>
          <a:xfrm>
            <a:off x="457200" y="2819400"/>
            <a:ext cx="990600" cy="228600"/>
            <a:chOff x="-357556" y="2438400"/>
            <a:chExt cx="1371600" cy="229394"/>
          </a:xfrm>
        </p:grpSpPr>
        <p:sp>
          <p:nvSpPr>
            <p:cNvPr id="43" name="Rectangle 42"/>
            <p:cNvSpPr/>
            <p:nvPr/>
          </p:nvSpPr>
          <p:spPr>
            <a:xfrm>
              <a:off x="-357556" y="2438400"/>
              <a:ext cx="1371600" cy="228600"/>
            </a:xfrm>
            <a:prstGeom prst="rect">
              <a:avLst/>
            </a:prstGeom>
            <a:solidFill>
              <a:sysClr val="window" lastClr="FFFFFF"/>
            </a:solidFill>
            <a:ln w="6350" cap="flat" cmpd="sng" algn="ctr">
              <a:solidFill>
                <a:srgbClr val="4D4D4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Ubuntu Condensed"/>
                  <a:ea typeface="+mn-ea"/>
                  <a:cs typeface="+mn-cs"/>
                </a:rPr>
                <a:t>D6       Faculty</a:t>
              </a:r>
              <a:r>
                <a:rPr kumimoji="0" lang="en-US" sz="800" b="0" i="0" u="none" strike="noStrike" kern="0" cap="none" spc="0" normalizeH="0" noProof="0" dirty="0" smtClean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Ubuntu Condensed"/>
                  <a:ea typeface="+mn-ea"/>
                  <a:cs typeface="+mn-cs"/>
                </a:rPr>
                <a:t> Info</a:t>
              </a: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Ubuntu Condensed"/>
                <a:ea typeface="+mn-ea"/>
                <a:cs typeface="+mn-cs"/>
              </a:endParaRPr>
            </a:p>
          </p:txBody>
        </p:sp>
        <p:cxnSp>
          <p:nvCxnSpPr>
            <p:cNvPr id="44" name="Straight Connector 43"/>
            <p:cNvCxnSpPr/>
            <p:nvPr/>
          </p:nvCxnSpPr>
          <p:spPr>
            <a:xfrm rot="5400000">
              <a:off x="-154539" y="2552700"/>
              <a:ext cx="228600" cy="1588"/>
            </a:xfrm>
            <a:prstGeom prst="line">
              <a:avLst/>
            </a:prstGeom>
            <a:noFill/>
            <a:ln w="9525" cap="flat" cmpd="sng" algn="ctr">
              <a:solidFill>
                <a:srgbClr val="373737">
                  <a:shade val="95000"/>
                  <a:satMod val="105000"/>
                </a:srgbClr>
              </a:solidFill>
              <a:prstDash val="solid"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828800" y="1295400"/>
            <a:ext cx="990600" cy="91440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Receive Application</a:t>
            </a:r>
          </a:p>
          <a:p>
            <a:pPr algn="ctr"/>
            <a:endParaRPr lang="en-US" sz="800" dirty="0" smtClean="0">
              <a:solidFill>
                <a:schemeClr val="tx1"/>
              </a:solidFill>
            </a:endParaRPr>
          </a:p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3.1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191000" y="2133600"/>
            <a:ext cx="990600" cy="99060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Application’s Status Analysis</a:t>
            </a:r>
          </a:p>
          <a:p>
            <a:pPr algn="ctr"/>
            <a:endParaRPr lang="en-US" sz="1200" dirty="0">
              <a:solidFill>
                <a:schemeClr val="tx1"/>
              </a:solidFill>
            </a:endParaRPr>
          </a:p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3.5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362200" y="76200"/>
            <a:ext cx="1143000" cy="91440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Check for Completeness</a:t>
            </a:r>
          </a:p>
          <a:p>
            <a:pPr algn="ctr"/>
            <a:endParaRPr lang="en-US" sz="1200" dirty="0">
              <a:solidFill>
                <a:schemeClr val="tx1"/>
              </a:solidFill>
            </a:endParaRPr>
          </a:p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3.2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04800" y="381000"/>
            <a:ext cx="762000" cy="228600"/>
          </a:xfrm>
          <a:prstGeom prst="rect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STUDENT</a:t>
            </a:r>
            <a:endParaRPr lang="en-US" sz="800" dirty="0"/>
          </a:p>
        </p:txBody>
      </p:sp>
      <p:grpSp>
        <p:nvGrpSpPr>
          <p:cNvPr id="2" name="Group 15"/>
          <p:cNvGrpSpPr/>
          <p:nvPr/>
        </p:nvGrpSpPr>
        <p:grpSpPr>
          <a:xfrm>
            <a:off x="5410200" y="1828800"/>
            <a:ext cx="1371600" cy="228600"/>
            <a:chOff x="275492" y="2361935"/>
            <a:chExt cx="1371600" cy="228603"/>
          </a:xfrm>
        </p:grpSpPr>
        <p:sp>
          <p:nvSpPr>
            <p:cNvPr id="17" name="Rectangle 16"/>
            <p:cNvSpPr/>
            <p:nvPr/>
          </p:nvSpPr>
          <p:spPr>
            <a:xfrm>
              <a:off x="275492" y="2361935"/>
              <a:ext cx="1371600" cy="228600"/>
            </a:xfrm>
            <a:prstGeom prst="rect">
              <a:avLst/>
            </a:prstGeom>
            <a:solidFill>
              <a:sysClr val="window" lastClr="FFFFFF"/>
            </a:solidFill>
            <a:ln w="6350" cap="flat" cmpd="sng" algn="ctr">
              <a:solidFill>
                <a:srgbClr val="4D4D4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Ubuntu Condensed"/>
                  <a:ea typeface="+mn-ea"/>
                  <a:cs typeface="+mn-cs"/>
                </a:rPr>
                <a:t>D11       Received</a:t>
              </a:r>
              <a:r>
                <a:rPr kumimoji="0" lang="en-US" sz="800" b="0" i="0" u="none" strike="noStrike" kern="0" cap="none" spc="0" normalizeH="0" noProof="0" dirty="0" smtClean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Ubuntu Condensed"/>
                  <a:ea typeface="+mn-ea"/>
                  <a:cs typeface="+mn-cs"/>
                </a:rPr>
                <a:t> Application</a:t>
              </a: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Ubuntu Condensed"/>
                <a:ea typeface="+mn-ea"/>
                <a:cs typeface="+mn-cs"/>
              </a:endParaRPr>
            </a:p>
          </p:txBody>
        </p:sp>
        <p:cxnSp>
          <p:nvCxnSpPr>
            <p:cNvPr id="18" name="Straight Connector 17"/>
            <p:cNvCxnSpPr/>
            <p:nvPr/>
          </p:nvCxnSpPr>
          <p:spPr>
            <a:xfrm rot="5400000">
              <a:off x="465198" y="2475444"/>
              <a:ext cx="228601" cy="1588"/>
            </a:xfrm>
            <a:prstGeom prst="line">
              <a:avLst/>
            </a:prstGeom>
            <a:noFill/>
            <a:ln w="9525" cap="flat" cmpd="sng" algn="ctr">
              <a:solidFill>
                <a:srgbClr val="373737">
                  <a:shade val="95000"/>
                  <a:satMod val="105000"/>
                </a:srgbClr>
              </a:solidFill>
              <a:prstDash val="solid"/>
            </a:ln>
            <a:effectLst/>
          </p:spPr>
        </p:cxnSp>
      </p:grpSp>
      <p:cxnSp>
        <p:nvCxnSpPr>
          <p:cNvPr id="23" name="Shape 22"/>
          <p:cNvCxnSpPr>
            <a:stCxn id="33" idx="2"/>
            <a:endCxn id="6" idx="2"/>
          </p:cNvCxnSpPr>
          <p:nvPr/>
        </p:nvCxnSpPr>
        <p:spPr>
          <a:xfrm rot="10800000">
            <a:off x="4191000" y="2628900"/>
            <a:ext cx="838200" cy="952500"/>
          </a:xfrm>
          <a:prstGeom prst="bentConnector3">
            <a:avLst>
              <a:gd name="adj1" fmla="val 127273"/>
            </a:avLst>
          </a:prstGeom>
          <a:ln>
            <a:headEnd type="arrow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hape 26"/>
          <p:cNvCxnSpPr>
            <a:stCxn id="8" idx="3"/>
            <a:endCxn id="4" idx="2"/>
          </p:cNvCxnSpPr>
          <p:nvPr/>
        </p:nvCxnSpPr>
        <p:spPr>
          <a:xfrm>
            <a:off x="1066800" y="495300"/>
            <a:ext cx="762000" cy="12573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hape 28"/>
          <p:cNvCxnSpPr>
            <a:stCxn id="7" idx="6"/>
            <a:endCxn id="30" idx="0"/>
          </p:cNvCxnSpPr>
          <p:nvPr/>
        </p:nvCxnSpPr>
        <p:spPr>
          <a:xfrm>
            <a:off x="3505200" y="533400"/>
            <a:ext cx="952500" cy="2286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hape 31"/>
          <p:cNvCxnSpPr>
            <a:stCxn id="31" idx="2"/>
            <a:endCxn id="8" idx="1"/>
          </p:cNvCxnSpPr>
          <p:nvPr/>
        </p:nvCxnSpPr>
        <p:spPr>
          <a:xfrm rot="10800000">
            <a:off x="304800" y="495300"/>
            <a:ext cx="1588" cy="1866900"/>
          </a:xfrm>
          <a:prstGeom prst="bentConnector3">
            <a:avLst>
              <a:gd name="adj1" fmla="val 14395466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hape 34"/>
          <p:cNvCxnSpPr>
            <a:stCxn id="17" idx="2"/>
            <a:endCxn id="6" idx="6"/>
          </p:cNvCxnSpPr>
          <p:nvPr/>
        </p:nvCxnSpPr>
        <p:spPr>
          <a:xfrm rot="5400000">
            <a:off x="5353049" y="1885948"/>
            <a:ext cx="571503" cy="9144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hape 41"/>
          <p:cNvCxnSpPr>
            <a:stCxn id="31" idx="0"/>
            <a:endCxn id="8" idx="2"/>
          </p:cNvCxnSpPr>
          <p:nvPr/>
        </p:nvCxnSpPr>
        <p:spPr>
          <a:xfrm rot="16200000" flipV="1">
            <a:off x="95250" y="1200150"/>
            <a:ext cx="1295400" cy="114300"/>
          </a:xfrm>
          <a:prstGeom prst="bentConnector3">
            <a:avLst>
              <a:gd name="adj1" fmla="val 50000"/>
            </a:avLst>
          </a:prstGeom>
          <a:ln>
            <a:headEnd type="arrow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hape 44"/>
          <p:cNvCxnSpPr>
            <a:stCxn id="8" idx="0"/>
            <a:endCxn id="7" idx="2"/>
          </p:cNvCxnSpPr>
          <p:nvPr/>
        </p:nvCxnSpPr>
        <p:spPr>
          <a:xfrm rot="16200000" flipH="1">
            <a:off x="1447800" y="-381000"/>
            <a:ext cx="152400" cy="1676400"/>
          </a:xfrm>
          <a:prstGeom prst="bentConnector4">
            <a:avLst>
              <a:gd name="adj1" fmla="val -150000"/>
              <a:gd name="adj2" fmla="val 61364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hape 47"/>
          <p:cNvCxnSpPr>
            <a:stCxn id="17" idx="0"/>
            <a:endCxn id="30" idx="6"/>
          </p:cNvCxnSpPr>
          <p:nvPr/>
        </p:nvCxnSpPr>
        <p:spPr>
          <a:xfrm rot="16200000" flipV="1">
            <a:off x="5219700" y="952500"/>
            <a:ext cx="609600" cy="1143000"/>
          </a:xfrm>
          <a:prstGeom prst="bentConnector2">
            <a:avLst/>
          </a:prstGeom>
          <a:ln>
            <a:headEnd type="arrow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1676400" y="304800"/>
            <a:ext cx="762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Clarification</a:t>
            </a:r>
            <a:endParaRPr lang="en-US" sz="800" dirty="0"/>
          </a:p>
        </p:txBody>
      </p:sp>
      <p:sp>
        <p:nvSpPr>
          <p:cNvPr id="52" name="TextBox 51"/>
          <p:cNvSpPr txBox="1"/>
          <p:nvPr/>
        </p:nvSpPr>
        <p:spPr>
          <a:xfrm rot="16200000">
            <a:off x="501877" y="1416278"/>
            <a:ext cx="762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Enquiry</a:t>
            </a:r>
            <a:endParaRPr lang="en-US" sz="800" dirty="0"/>
          </a:p>
        </p:txBody>
      </p:sp>
      <p:sp>
        <p:nvSpPr>
          <p:cNvPr id="54" name="TextBox 53"/>
          <p:cNvSpPr txBox="1"/>
          <p:nvPr/>
        </p:nvSpPr>
        <p:spPr>
          <a:xfrm>
            <a:off x="1447800" y="2133600"/>
            <a:ext cx="762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Update status</a:t>
            </a:r>
            <a:endParaRPr lang="en-US" sz="800" dirty="0"/>
          </a:p>
        </p:txBody>
      </p:sp>
      <p:sp>
        <p:nvSpPr>
          <p:cNvPr id="56" name="TextBox 55"/>
          <p:cNvSpPr txBox="1"/>
          <p:nvPr/>
        </p:nvSpPr>
        <p:spPr>
          <a:xfrm rot="16200000">
            <a:off x="984022" y="1143000"/>
            <a:ext cx="6858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Application</a:t>
            </a:r>
            <a:endParaRPr lang="en-US" sz="800" dirty="0"/>
          </a:p>
        </p:txBody>
      </p:sp>
      <p:sp>
        <p:nvSpPr>
          <p:cNvPr id="59" name="TextBox 58"/>
          <p:cNvSpPr txBox="1"/>
          <p:nvPr/>
        </p:nvSpPr>
        <p:spPr>
          <a:xfrm>
            <a:off x="4038600" y="3352800"/>
            <a:ext cx="97975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800" kern="0" dirty="0" smtClean="0">
                <a:solidFill>
                  <a:srgbClr val="262626"/>
                </a:solidFill>
              </a:rPr>
              <a:t>Application Analyzed</a:t>
            </a:r>
            <a:endParaRPr lang="en-US" sz="800" kern="0" dirty="0">
              <a:solidFill>
                <a:srgbClr val="262626"/>
              </a:solidFill>
            </a:endParaRPr>
          </a:p>
        </p:txBody>
      </p:sp>
      <p:grpSp>
        <p:nvGrpSpPr>
          <p:cNvPr id="3" name="Group 12"/>
          <p:cNvGrpSpPr/>
          <p:nvPr/>
        </p:nvGrpSpPr>
        <p:grpSpPr>
          <a:xfrm>
            <a:off x="6172200" y="3429000"/>
            <a:ext cx="990600" cy="228600"/>
            <a:chOff x="-357556" y="2438400"/>
            <a:chExt cx="1371600" cy="229394"/>
          </a:xfrm>
        </p:grpSpPr>
        <p:sp>
          <p:nvSpPr>
            <p:cNvPr id="43" name="Rectangle 42"/>
            <p:cNvSpPr/>
            <p:nvPr/>
          </p:nvSpPr>
          <p:spPr>
            <a:xfrm>
              <a:off x="-357556" y="2438400"/>
              <a:ext cx="1371600" cy="228600"/>
            </a:xfrm>
            <a:prstGeom prst="rect">
              <a:avLst/>
            </a:prstGeom>
            <a:solidFill>
              <a:sysClr val="window" lastClr="FFFFFF"/>
            </a:solidFill>
            <a:ln w="6350" cap="flat" cmpd="sng" algn="ctr">
              <a:solidFill>
                <a:srgbClr val="4D4D4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Ubuntu Condensed"/>
                  <a:ea typeface="+mn-ea"/>
                  <a:cs typeface="+mn-cs"/>
                </a:rPr>
                <a:t>D12      Seat Details</a:t>
              </a: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Ubuntu Condensed"/>
                <a:ea typeface="+mn-ea"/>
                <a:cs typeface="+mn-cs"/>
              </a:endParaRPr>
            </a:p>
          </p:txBody>
        </p:sp>
        <p:cxnSp>
          <p:nvCxnSpPr>
            <p:cNvPr id="44" name="Straight Connector 43"/>
            <p:cNvCxnSpPr/>
            <p:nvPr/>
          </p:nvCxnSpPr>
          <p:spPr>
            <a:xfrm rot="5400000">
              <a:off x="-50619" y="2552700"/>
              <a:ext cx="228600" cy="1588"/>
            </a:xfrm>
            <a:prstGeom prst="line">
              <a:avLst/>
            </a:prstGeom>
            <a:noFill/>
            <a:ln w="9525" cap="flat" cmpd="sng" algn="ctr">
              <a:solidFill>
                <a:srgbClr val="373737">
                  <a:shade val="95000"/>
                  <a:satMod val="105000"/>
                </a:srgbClr>
              </a:solidFill>
              <a:prstDash val="solid"/>
            </a:ln>
            <a:effectLst/>
          </p:spPr>
        </p:cxnSp>
      </p:grpSp>
      <p:sp>
        <p:nvSpPr>
          <p:cNvPr id="30" name="Oval 29"/>
          <p:cNvSpPr/>
          <p:nvPr/>
        </p:nvSpPr>
        <p:spPr>
          <a:xfrm>
            <a:off x="3962400" y="762000"/>
            <a:ext cx="990600" cy="91440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Prepare for Decision</a:t>
            </a:r>
          </a:p>
          <a:p>
            <a:pPr algn="ctr"/>
            <a:endParaRPr lang="en-US" sz="800" dirty="0" smtClean="0">
              <a:solidFill>
                <a:schemeClr val="tx1"/>
              </a:solidFill>
            </a:endParaRPr>
          </a:p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3.3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304800" y="1905000"/>
            <a:ext cx="990600" cy="91440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Reply to Enquiry</a:t>
            </a:r>
          </a:p>
          <a:p>
            <a:pPr algn="ctr"/>
            <a:endParaRPr lang="en-US" sz="800" dirty="0" smtClean="0">
              <a:solidFill>
                <a:schemeClr val="tx1"/>
              </a:solidFill>
            </a:endParaRPr>
          </a:p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3.4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5029200" y="3124200"/>
            <a:ext cx="990600" cy="91440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Approved Application</a:t>
            </a:r>
          </a:p>
          <a:p>
            <a:pPr algn="ctr"/>
            <a:endParaRPr lang="en-US" sz="800" dirty="0" smtClean="0">
              <a:solidFill>
                <a:schemeClr val="tx1"/>
              </a:solidFill>
            </a:endParaRPr>
          </a:p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3.6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2514600" y="2590800"/>
            <a:ext cx="990600" cy="91440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Prepared Approval</a:t>
            </a:r>
          </a:p>
          <a:p>
            <a:pPr algn="ctr"/>
            <a:endParaRPr lang="en-US" sz="800" dirty="0" smtClean="0">
              <a:solidFill>
                <a:schemeClr val="tx1"/>
              </a:solidFill>
            </a:endParaRPr>
          </a:p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3.7</a:t>
            </a:r>
            <a:endParaRPr lang="en-US" sz="1600" b="1" dirty="0">
              <a:solidFill>
                <a:schemeClr val="tx1"/>
              </a:solidFill>
            </a:endParaRPr>
          </a:p>
        </p:txBody>
      </p:sp>
      <p:cxnSp>
        <p:nvCxnSpPr>
          <p:cNvPr id="64" name="Shape 26"/>
          <p:cNvCxnSpPr>
            <a:stCxn id="4" idx="6"/>
            <a:endCxn id="7" idx="5"/>
          </p:cNvCxnSpPr>
          <p:nvPr/>
        </p:nvCxnSpPr>
        <p:spPr>
          <a:xfrm flipV="1">
            <a:off x="2819400" y="856689"/>
            <a:ext cx="518411" cy="89591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2743200" y="1447800"/>
            <a:ext cx="6858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Application</a:t>
            </a:r>
            <a:endParaRPr lang="en-US" sz="800" dirty="0"/>
          </a:p>
        </p:txBody>
      </p:sp>
      <p:sp>
        <p:nvSpPr>
          <p:cNvPr id="69" name="TextBox 68"/>
          <p:cNvSpPr txBox="1"/>
          <p:nvPr/>
        </p:nvSpPr>
        <p:spPr>
          <a:xfrm>
            <a:off x="3657600" y="304800"/>
            <a:ext cx="6858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Application</a:t>
            </a:r>
            <a:endParaRPr lang="en-US" sz="800" dirty="0"/>
          </a:p>
        </p:txBody>
      </p:sp>
      <p:cxnSp>
        <p:nvCxnSpPr>
          <p:cNvPr id="77" name="Shape 76"/>
          <p:cNvCxnSpPr>
            <a:stCxn id="31" idx="6"/>
            <a:endCxn id="17" idx="1"/>
          </p:cNvCxnSpPr>
          <p:nvPr/>
        </p:nvCxnSpPr>
        <p:spPr>
          <a:xfrm flipV="1">
            <a:off x="1295400" y="1943099"/>
            <a:ext cx="4114800" cy="419101"/>
          </a:xfrm>
          <a:prstGeom prst="bentConnector3">
            <a:avLst>
              <a:gd name="adj1" fmla="val 50000"/>
            </a:avLst>
          </a:prstGeom>
          <a:ln>
            <a:headEnd type="arrow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hape 22"/>
          <p:cNvCxnSpPr>
            <a:stCxn id="43" idx="2"/>
            <a:endCxn id="33" idx="5"/>
          </p:cNvCxnSpPr>
          <p:nvPr/>
        </p:nvCxnSpPr>
        <p:spPr>
          <a:xfrm rot="5400000">
            <a:off x="6147175" y="3384364"/>
            <a:ext cx="247880" cy="792770"/>
          </a:xfrm>
          <a:prstGeom prst="bentConnector3">
            <a:avLst>
              <a:gd name="adj1" fmla="val 246245"/>
            </a:avLst>
          </a:prstGeom>
          <a:ln>
            <a:headEnd type="arrow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hape 22"/>
          <p:cNvCxnSpPr>
            <a:stCxn id="33" idx="0"/>
            <a:endCxn id="43" idx="0"/>
          </p:cNvCxnSpPr>
          <p:nvPr/>
        </p:nvCxnSpPr>
        <p:spPr>
          <a:xfrm rot="16200000" flipH="1">
            <a:off x="5943600" y="2705100"/>
            <a:ext cx="304800" cy="1143000"/>
          </a:xfrm>
          <a:prstGeom prst="bentConnector3">
            <a:avLst>
              <a:gd name="adj1" fmla="val -75000"/>
            </a:avLst>
          </a:prstGeom>
          <a:ln>
            <a:headEnd type="arrow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hape 22"/>
          <p:cNvCxnSpPr>
            <a:stCxn id="92" idx="3"/>
            <a:endCxn id="33" idx="3"/>
          </p:cNvCxnSpPr>
          <p:nvPr/>
        </p:nvCxnSpPr>
        <p:spPr>
          <a:xfrm flipV="1">
            <a:off x="4724400" y="3904689"/>
            <a:ext cx="449870" cy="19216"/>
          </a:xfrm>
          <a:prstGeom prst="bentConnector4">
            <a:avLst>
              <a:gd name="adj1" fmla="val 33876"/>
              <a:gd name="adj2" fmla="val -1089634"/>
            </a:avLst>
          </a:prstGeom>
          <a:ln>
            <a:headEnd type="arrow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1" name="Group 12"/>
          <p:cNvGrpSpPr/>
          <p:nvPr/>
        </p:nvGrpSpPr>
        <p:grpSpPr>
          <a:xfrm>
            <a:off x="3124200" y="3810000"/>
            <a:ext cx="1600200" cy="228600"/>
            <a:chOff x="-357556" y="2438400"/>
            <a:chExt cx="1371600" cy="229394"/>
          </a:xfrm>
        </p:grpSpPr>
        <p:sp>
          <p:nvSpPr>
            <p:cNvPr id="92" name="Rectangle 91"/>
            <p:cNvSpPr/>
            <p:nvPr/>
          </p:nvSpPr>
          <p:spPr>
            <a:xfrm>
              <a:off x="-357556" y="2438400"/>
              <a:ext cx="1371600" cy="228600"/>
            </a:xfrm>
            <a:prstGeom prst="rect">
              <a:avLst/>
            </a:prstGeom>
            <a:solidFill>
              <a:sysClr val="window" lastClr="FFFFFF"/>
            </a:solidFill>
            <a:ln w="6350" cap="flat" cmpd="sng" algn="ctr">
              <a:solidFill>
                <a:srgbClr val="4D4D4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Ubuntu Condensed"/>
                  <a:ea typeface="+mn-ea"/>
                  <a:cs typeface="+mn-cs"/>
                </a:rPr>
                <a:t>D13      Approved Application</a:t>
              </a: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Ubuntu Condensed"/>
                <a:ea typeface="+mn-ea"/>
                <a:cs typeface="+mn-cs"/>
              </a:endParaRPr>
            </a:p>
          </p:txBody>
        </p:sp>
        <p:cxnSp>
          <p:nvCxnSpPr>
            <p:cNvPr id="93" name="Straight Connector 92"/>
            <p:cNvCxnSpPr/>
            <p:nvPr/>
          </p:nvCxnSpPr>
          <p:spPr>
            <a:xfrm rot="5400000">
              <a:off x="-211393" y="2552700"/>
              <a:ext cx="228600" cy="1588"/>
            </a:xfrm>
            <a:prstGeom prst="line">
              <a:avLst/>
            </a:prstGeom>
            <a:noFill/>
            <a:ln w="9525" cap="flat" cmpd="sng" algn="ctr">
              <a:solidFill>
                <a:srgbClr val="373737">
                  <a:shade val="95000"/>
                  <a:satMod val="105000"/>
                </a:srgbClr>
              </a:solidFill>
              <a:prstDash val="solid"/>
            </a:ln>
            <a:effectLst/>
          </p:spPr>
        </p:cxnSp>
      </p:grpSp>
      <p:sp>
        <p:nvSpPr>
          <p:cNvPr id="95" name="Rectangle 94"/>
          <p:cNvSpPr/>
          <p:nvPr/>
        </p:nvSpPr>
        <p:spPr>
          <a:xfrm>
            <a:off x="1143000" y="2971800"/>
            <a:ext cx="762000" cy="228600"/>
          </a:xfrm>
          <a:prstGeom prst="rect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STUDENT</a:t>
            </a:r>
            <a:endParaRPr lang="en-US" sz="800" dirty="0"/>
          </a:p>
        </p:txBody>
      </p:sp>
      <p:cxnSp>
        <p:nvCxnSpPr>
          <p:cNvPr id="96" name="Shape 22"/>
          <p:cNvCxnSpPr>
            <a:stCxn id="34" idx="4"/>
            <a:endCxn id="92" idx="1"/>
          </p:cNvCxnSpPr>
          <p:nvPr/>
        </p:nvCxnSpPr>
        <p:spPr>
          <a:xfrm rot="16200000" flipH="1">
            <a:off x="2857698" y="3657402"/>
            <a:ext cx="418705" cy="114300"/>
          </a:xfrm>
          <a:prstGeom prst="bentConnector2">
            <a:avLst/>
          </a:prstGeom>
          <a:ln>
            <a:headEnd type="arrow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hape 22"/>
          <p:cNvCxnSpPr>
            <a:stCxn id="95" idx="2"/>
            <a:endCxn id="34" idx="2"/>
          </p:cNvCxnSpPr>
          <p:nvPr/>
        </p:nvCxnSpPr>
        <p:spPr>
          <a:xfrm rot="5400000" flipH="1" flipV="1">
            <a:off x="1943100" y="2628900"/>
            <a:ext cx="152400" cy="990600"/>
          </a:xfrm>
          <a:prstGeom prst="bentConnector4">
            <a:avLst>
              <a:gd name="adj1" fmla="val -150000"/>
              <a:gd name="adj2" fmla="val 69231"/>
            </a:avLst>
          </a:prstGeom>
          <a:ln>
            <a:headEnd type="arrow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1460247" y="3442156"/>
            <a:ext cx="97815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800" kern="0" dirty="0" smtClean="0">
                <a:solidFill>
                  <a:srgbClr val="262626"/>
                </a:solidFill>
              </a:rPr>
              <a:t>Application Approval</a:t>
            </a:r>
            <a:endParaRPr lang="en-US" sz="800" kern="0" dirty="0">
              <a:solidFill>
                <a:srgbClr val="26262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981200" y="1295400"/>
            <a:ext cx="990600" cy="91440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Funding</a:t>
            </a:r>
          </a:p>
          <a:p>
            <a:pPr algn="ctr"/>
            <a:endParaRPr lang="en-US" sz="800" dirty="0" smtClean="0">
              <a:solidFill>
                <a:schemeClr val="tx1"/>
              </a:solidFill>
            </a:endParaRP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6</a:t>
            </a:r>
            <a:r>
              <a:rPr lang="en-US" sz="1600" b="1" dirty="0" smtClean="0">
                <a:solidFill>
                  <a:schemeClr val="tx1"/>
                </a:solidFill>
              </a:rPr>
              <a:t>.1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343400" y="1828800"/>
            <a:ext cx="990600" cy="99060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Set up Budget</a:t>
            </a:r>
          </a:p>
          <a:p>
            <a:pPr algn="ctr"/>
            <a:endParaRPr lang="en-US" sz="1200" dirty="0">
              <a:solidFill>
                <a:schemeClr val="tx1"/>
              </a:solidFill>
            </a:endParaRPr>
          </a:p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6.5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514600" y="152400"/>
            <a:ext cx="1143000" cy="91440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Check Funds</a:t>
            </a:r>
          </a:p>
          <a:p>
            <a:pPr algn="ctr"/>
            <a:endParaRPr lang="en-US" sz="1200" dirty="0">
              <a:solidFill>
                <a:schemeClr val="tx1"/>
              </a:solidFill>
            </a:endParaRP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6</a:t>
            </a:r>
            <a:r>
              <a:rPr lang="en-US" sz="1600" b="1" dirty="0" smtClean="0">
                <a:solidFill>
                  <a:schemeClr val="tx1"/>
                </a:solidFill>
              </a:rPr>
              <a:t>.2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09600" y="762000"/>
            <a:ext cx="762000" cy="228600"/>
          </a:xfrm>
          <a:prstGeom prst="rect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STUDENT</a:t>
            </a:r>
            <a:endParaRPr lang="en-US" sz="800" dirty="0"/>
          </a:p>
        </p:txBody>
      </p:sp>
      <p:grpSp>
        <p:nvGrpSpPr>
          <p:cNvPr id="2" name="Group 15"/>
          <p:cNvGrpSpPr/>
          <p:nvPr/>
        </p:nvGrpSpPr>
        <p:grpSpPr>
          <a:xfrm>
            <a:off x="3429000" y="1447800"/>
            <a:ext cx="1371600" cy="228600"/>
            <a:chOff x="275492" y="2361935"/>
            <a:chExt cx="1371600" cy="228603"/>
          </a:xfrm>
        </p:grpSpPr>
        <p:sp>
          <p:nvSpPr>
            <p:cNvPr id="17" name="Rectangle 16"/>
            <p:cNvSpPr/>
            <p:nvPr/>
          </p:nvSpPr>
          <p:spPr>
            <a:xfrm>
              <a:off x="275492" y="2361935"/>
              <a:ext cx="1371600" cy="228600"/>
            </a:xfrm>
            <a:prstGeom prst="rect">
              <a:avLst/>
            </a:prstGeom>
            <a:solidFill>
              <a:sysClr val="window" lastClr="FFFFFF"/>
            </a:solidFill>
            <a:ln w="6350" cap="flat" cmpd="sng" algn="ctr">
              <a:solidFill>
                <a:srgbClr val="4D4D4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Ubuntu Condensed"/>
                  <a:ea typeface="+mn-ea"/>
                  <a:cs typeface="+mn-cs"/>
                </a:rPr>
                <a:t>D15       Allocated</a:t>
              </a:r>
              <a:r>
                <a:rPr kumimoji="0" lang="en-US" sz="800" b="0" i="0" u="none" strike="noStrike" kern="0" cap="none" spc="0" normalizeH="0" noProof="0" dirty="0" smtClean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Ubuntu Condensed"/>
                  <a:ea typeface="+mn-ea"/>
                  <a:cs typeface="+mn-cs"/>
                </a:rPr>
                <a:t> Budget</a:t>
              </a: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Ubuntu Condensed"/>
                <a:ea typeface="+mn-ea"/>
                <a:cs typeface="+mn-cs"/>
              </a:endParaRPr>
            </a:p>
          </p:txBody>
        </p:sp>
        <p:cxnSp>
          <p:nvCxnSpPr>
            <p:cNvPr id="18" name="Straight Connector 17"/>
            <p:cNvCxnSpPr/>
            <p:nvPr/>
          </p:nvCxnSpPr>
          <p:spPr>
            <a:xfrm rot="5400000">
              <a:off x="465198" y="2475444"/>
              <a:ext cx="228601" cy="1588"/>
            </a:xfrm>
            <a:prstGeom prst="line">
              <a:avLst/>
            </a:prstGeom>
            <a:noFill/>
            <a:ln w="9525" cap="flat" cmpd="sng" algn="ctr">
              <a:solidFill>
                <a:srgbClr val="373737">
                  <a:shade val="95000"/>
                  <a:satMod val="105000"/>
                </a:srgbClr>
              </a:solidFill>
              <a:prstDash val="solid"/>
            </a:ln>
            <a:effectLst/>
          </p:spPr>
        </p:cxnSp>
      </p:grpSp>
      <p:cxnSp>
        <p:nvCxnSpPr>
          <p:cNvPr id="23" name="Shape 22"/>
          <p:cNvCxnSpPr>
            <a:stCxn id="17" idx="2"/>
            <a:endCxn id="6" idx="2"/>
          </p:cNvCxnSpPr>
          <p:nvPr/>
        </p:nvCxnSpPr>
        <p:spPr>
          <a:xfrm rot="16200000" flipH="1">
            <a:off x="3905249" y="1885948"/>
            <a:ext cx="647703" cy="228600"/>
          </a:xfrm>
          <a:prstGeom prst="bentConnector2">
            <a:avLst/>
          </a:prstGeom>
          <a:ln>
            <a:headEnd type="arrow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hape 26"/>
          <p:cNvCxnSpPr>
            <a:stCxn id="8" idx="3"/>
            <a:endCxn id="4" idx="1"/>
          </p:cNvCxnSpPr>
          <p:nvPr/>
        </p:nvCxnSpPr>
        <p:spPr>
          <a:xfrm>
            <a:off x="1371600" y="876300"/>
            <a:ext cx="754670" cy="55301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hape 28"/>
          <p:cNvCxnSpPr>
            <a:stCxn id="7" idx="7"/>
            <a:endCxn id="30" idx="0"/>
          </p:cNvCxnSpPr>
          <p:nvPr/>
        </p:nvCxnSpPr>
        <p:spPr>
          <a:xfrm rot="16200000" flipH="1">
            <a:off x="3850410" y="-73889"/>
            <a:ext cx="170889" cy="891289"/>
          </a:xfrm>
          <a:prstGeom prst="bentConnector3">
            <a:avLst>
              <a:gd name="adj1" fmla="val -111804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hape 34"/>
          <p:cNvCxnSpPr>
            <a:stCxn id="89" idx="2"/>
            <a:endCxn id="31" idx="0"/>
          </p:cNvCxnSpPr>
          <p:nvPr/>
        </p:nvCxnSpPr>
        <p:spPr>
          <a:xfrm rot="16200000" flipH="1">
            <a:off x="5981698" y="1066798"/>
            <a:ext cx="609604" cy="9144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hape 41"/>
          <p:cNvCxnSpPr>
            <a:stCxn id="4" idx="2"/>
            <a:endCxn id="47" idx="2"/>
          </p:cNvCxnSpPr>
          <p:nvPr/>
        </p:nvCxnSpPr>
        <p:spPr>
          <a:xfrm rot="10800000">
            <a:off x="1066800" y="1447010"/>
            <a:ext cx="914400" cy="305591"/>
          </a:xfrm>
          <a:prstGeom prst="bentConnector2">
            <a:avLst/>
          </a:prstGeom>
          <a:ln>
            <a:headEnd type="arrow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hape 44"/>
          <p:cNvCxnSpPr>
            <a:stCxn id="4" idx="0"/>
            <a:endCxn id="7" idx="4"/>
          </p:cNvCxnSpPr>
          <p:nvPr/>
        </p:nvCxnSpPr>
        <p:spPr>
          <a:xfrm rot="5400000" flipH="1" flipV="1">
            <a:off x="2667000" y="876300"/>
            <a:ext cx="228600" cy="6096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hape 47"/>
          <p:cNvCxnSpPr>
            <a:stCxn id="89" idx="1"/>
            <a:endCxn id="30" idx="7"/>
          </p:cNvCxnSpPr>
          <p:nvPr/>
        </p:nvCxnSpPr>
        <p:spPr>
          <a:xfrm rot="10800000">
            <a:off x="4731730" y="591112"/>
            <a:ext cx="526070" cy="475687"/>
          </a:xfrm>
          <a:prstGeom prst="bentConnector4">
            <a:avLst>
              <a:gd name="adj1" fmla="val 36212"/>
              <a:gd name="adj2" fmla="val 148057"/>
            </a:avLst>
          </a:prstGeom>
          <a:ln>
            <a:headEnd type="arrow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1676400" y="304800"/>
            <a:ext cx="762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Approval</a:t>
            </a:r>
            <a:endParaRPr lang="en-US" sz="800" dirty="0"/>
          </a:p>
        </p:txBody>
      </p:sp>
      <p:sp>
        <p:nvSpPr>
          <p:cNvPr id="56" name="TextBox 55"/>
          <p:cNvSpPr txBox="1"/>
          <p:nvPr/>
        </p:nvSpPr>
        <p:spPr>
          <a:xfrm rot="16200000">
            <a:off x="1517422" y="920978"/>
            <a:ext cx="6858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Payment</a:t>
            </a:r>
            <a:endParaRPr lang="en-US" sz="800" dirty="0"/>
          </a:p>
        </p:txBody>
      </p:sp>
      <p:sp>
        <p:nvSpPr>
          <p:cNvPr id="59" name="TextBox 58"/>
          <p:cNvSpPr txBox="1"/>
          <p:nvPr/>
        </p:nvSpPr>
        <p:spPr>
          <a:xfrm>
            <a:off x="4922051" y="2819400"/>
            <a:ext cx="86914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800" kern="0" dirty="0" smtClean="0">
                <a:solidFill>
                  <a:srgbClr val="262626"/>
                </a:solidFill>
              </a:rPr>
              <a:t>Budget Allocation</a:t>
            </a:r>
            <a:endParaRPr lang="en-US" sz="800" kern="0" dirty="0">
              <a:solidFill>
                <a:srgbClr val="262626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3886200" y="457200"/>
            <a:ext cx="990600" cy="91440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Classify Expenditure</a:t>
            </a:r>
          </a:p>
          <a:p>
            <a:pPr algn="ctr"/>
            <a:endParaRPr lang="en-US" sz="800" dirty="0" smtClean="0">
              <a:solidFill>
                <a:schemeClr val="tx1"/>
              </a:solidFill>
            </a:endParaRP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6</a:t>
            </a:r>
            <a:r>
              <a:rPr lang="en-US" sz="1600" b="1" dirty="0" smtClean="0">
                <a:solidFill>
                  <a:schemeClr val="tx1"/>
                </a:solidFill>
              </a:rPr>
              <a:t>.3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6248400" y="1828800"/>
            <a:ext cx="990600" cy="91440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Provide Summaries</a:t>
            </a:r>
          </a:p>
          <a:p>
            <a:pPr algn="ctr"/>
            <a:endParaRPr lang="en-US" sz="800" dirty="0" smtClean="0">
              <a:solidFill>
                <a:schemeClr val="tx1"/>
              </a:solidFill>
            </a:endParaRP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6</a:t>
            </a:r>
            <a:r>
              <a:rPr lang="en-US" sz="1600" b="1" dirty="0" smtClean="0">
                <a:solidFill>
                  <a:schemeClr val="tx1"/>
                </a:solidFill>
              </a:rPr>
              <a:t>.4</a:t>
            </a:r>
            <a:endParaRPr lang="en-US" sz="1600" b="1" dirty="0">
              <a:solidFill>
                <a:schemeClr val="tx1"/>
              </a:solidFill>
            </a:endParaRPr>
          </a:p>
        </p:txBody>
      </p:sp>
      <p:cxnSp>
        <p:nvCxnSpPr>
          <p:cNvPr id="64" name="Shape 26"/>
          <p:cNvCxnSpPr>
            <a:stCxn id="7" idx="5"/>
            <a:endCxn id="17" idx="1"/>
          </p:cNvCxnSpPr>
          <p:nvPr/>
        </p:nvCxnSpPr>
        <p:spPr>
          <a:xfrm rot="5400000">
            <a:off x="3145001" y="1216889"/>
            <a:ext cx="629210" cy="61211"/>
          </a:xfrm>
          <a:prstGeom prst="bentConnector4">
            <a:avLst>
              <a:gd name="adj1" fmla="val 30276"/>
              <a:gd name="adj2" fmla="val 473462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6096000" y="12192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Account Details</a:t>
            </a:r>
            <a:endParaRPr lang="en-US" sz="800" dirty="0"/>
          </a:p>
        </p:txBody>
      </p:sp>
      <p:sp>
        <p:nvSpPr>
          <p:cNvPr id="69" name="TextBox 68"/>
          <p:cNvSpPr txBox="1"/>
          <p:nvPr/>
        </p:nvSpPr>
        <p:spPr>
          <a:xfrm>
            <a:off x="3657600" y="76200"/>
            <a:ext cx="6858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Funds details</a:t>
            </a:r>
            <a:endParaRPr lang="en-US" sz="800" dirty="0"/>
          </a:p>
        </p:txBody>
      </p:sp>
      <p:cxnSp>
        <p:nvCxnSpPr>
          <p:cNvPr id="82" name="Shape 22"/>
          <p:cNvCxnSpPr>
            <a:stCxn id="95" idx="0"/>
            <a:endCxn id="31" idx="2"/>
          </p:cNvCxnSpPr>
          <p:nvPr/>
        </p:nvCxnSpPr>
        <p:spPr>
          <a:xfrm rot="5400000" flipH="1" flipV="1">
            <a:off x="5905500" y="2171700"/>
            <a:ext cx="228600" cy="457200"/>
          </a:xfrm>
          <a:prstGeom prst="bentConnector2">
            <a:avLst/>
          </a:prstGeom>
          <a:ln>
            <a:headEnd type="arrow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hape 22"/>
          <p:cNvCxnSpPr>
            <a:stCxn id="6" idx="4"/>
            <a:endCxn id="95" idx="2"/>
          </p:cNvCxnSpPr>
          <p:nvPr/>
        </p:nvCxnSpPr>
        <p:spPr>
          <a:xfrm rot="5400000" flipH="1" flipV="1">
            <a:off x="5276850" y="2305050"/>
            <a:ext cx="76200" cy="952500"/>
          </a:xfrm>
          <a:prstGeom prst="bentConnector3">
            <a:avLst>
              <a:gd name="adj1" fmla="val -300000"/>
            </a:avLst>
          </a:prstGeom>
          <a:ln>
            <a:headEnd type="arrow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Rectangle 94"/>
          <p:cNvSpPr/>
          <p:nvPr/>
        </p:nvSpPr>
        <p:spPr>
          <a:xfrm>
            <a:off x="5410200" y="2514600"/>
            <a:ext cx="762000" cy="228600"/>
          </a:xfrm>
          <a:prstGeom prst="rect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ADMIN</a:t>
            </a:r>
            <a:endParaRPr lang="en-US" sz="800" dirty="0"/>
          </a:p>
        </p:txBody>
      </p:sp>
      <p:sp>
        <p:nvSpPr>
          <p:cNvPr id="103" name="TextBox 102"/>
          <p:cNvSpPr txBox="1"/>
          <p:nvPr/>
        </p:nvSpPr>
        <p:spPr>
          <a:xfrm>
            <a:off x="5348051" y="2057400"/>
            <a:ext cx="97654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800" kern="0" dirty="0" smtClean="0">
                <a:solidFill>
                  <a:srgbClr val="262626"/>
                </a:solidFill>
              </a:rPr>
              <a:t>Spending Summaries</a:t>
            </a:r>
            <a:endParaRPr lang="en-US" sz="800" kern="0" dirty="0">
              <a:solidFill>
                <a:srgbClr val="262626"/>
              </a:solidFill>
            </a:endParaRPr>
          </a:p>
        </p:txBody>
      </p:sp>
      <p:grpSp>
        <p:nvGrpSpPr>
          <p:cNvPr id="46" name="Group 12"/>
          <p:cNvGrpSpPr/>
          <p:nvPr/>
        </p:nvGrpSpPr>
        <p:grpSpPr>
          <a:xfrm>
            <a:off x="533400" y="1219200"/>
            <a:ext cx="1066800" cy="228600"/>
            <a:chOff x="-357556" y="2438400"/>
            <a:chExt cx="1371600" cy="229394"/>
          </a:xfrm>
        </p:grpSpPr>
        <p:sp>
          <p:nvSpPr>
            <p:cNvPr id="47" name="Rectangle 46"/>
            <p:cNvSpPr/>
            <p:nvPr/>
          </p:nvSpPr>
          <p:spPr>
            <a:xfrm>
              <a:off x="-357556" y="2438400"/>
              <a:ext cx="1371600" cy="228600"/>
            </a:xfrm>
            <a:prstGeom prst="rect">
              <a:avLst/>
            </a:prstGeom>
            <a:solidFill>
              <a:sysClr val="window" lastClr="FFFFFF"/>
            </a:solidFill>
            <a:ln w="6350" cap="flat" cmpd="sng" algn="ctr">
              <a:solidFill>
                <a:srgbClr val="4D4D4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Ubuntu Condensed"/>
                  <a:ea typeface="+mn-ea"/>
                  <a:cs typeface="+mn-cs"/>
                </a:rPr>
                <a:t>D4    Account Info     </a:t>
              </a: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Ubuntu Condensed"/>
                <a:ea typeface="+mn-ea"/>
                <a:cs typeface="+mn-cs"/>
              </a:endParaRPr>
            </a:p>
          </p:txBody>
        </p:sp>
        <p:cxnSp>
          <p:nvCxnSpPr>
            <p:cNvPr id="49" name="Straight Connector 48"/>
            <p:cNvCxnSpPr/>
            <p:nvPr/>
          </p:nvCxnSpPr>
          <p:spPr>
            <a:xfrm rot="5400000">
              <a:off x="-177148" y="2552700"/>
              <a:ext cx="228600" cy="1588"/>
            </a:xfrm>
            <a:prstGeom prst="line">
              <a:avLst/>
            </a:prstGeom>
            <a:noFill/>
            <a:ln w="9525" cap="flat" cmpd="sng" algn="ctr">
              <a:solidFill>
                <a:srgbClr val="373737">
                  <a:shade val="95000"/>
                  <a:satMod val="105000"/>
                </a:srgbClr>
              </a:solidFill>
              <a:prstDash val="solid"/>
            </a:ln>
            <a:effectLst/>
          </p:spPr>
        </p:cxnSp>
      </p:grpSp>
      <p:sp>
        <p:nvSpPr>
          <p:cNvPr id="61" name="Rectangle 60"/>
          <p:cNvSpPr/>
          <p:nvPr/>
        </p:nvSpPr>
        <p:spPr>
          <a:xfrm>
            <a:off x="990600" y="457200"/>
            <a:ext cx="762000" cy="228600"/>
          </a:xfrm>
          <a:prstGeom prst="rect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ADMIN</a:t>
            </a:r>
            <a:endParaRPr lang="en-US" sz="800" dirty="0"/>
          </a:p>
        </p:txBody>
      </p:sp>
      <p:cxnSp>
        <p:nvCxnSpPr>
          <p:cNvPr id="62" name="Shape 44"/>
          <p:cNvCxnSpPr>
            <a:stCxn id="61" idx="3"/>
            <a:endCxn id="7" idx="2"/>
          </p:cNvCxnSpPr>
          <p:nvPr/>
        </p:nvCxnSpPr>
        <p:spPr>
          <a:xfrm>
            <a:off x="1752600" y="571500"/>
            <a:ext cx="762000" cy="381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hape 44"/>
          <p:cNvCxnSpPr>
            <a:stCxn id="61" idx="0"/>
            <a:endCxn id="7" idx="1"/>
          </p:cNvCxnSpPr>
          <p:nvPr/>
        </p:nvCxnSpPr>
        <p:spPr>
          <a:xfrm rot="5400000" flipH="1" flipV="1">
            <a:off x="1941350" y="-283438"/>
            <a:ext cx="170889" cy="1310389"/>
          </a:xfrm>
          <a:prstGeom prst="bentConnector3">
            <a:avLst>
              <a:gd name="adj1" fmla="val 195082"/>
            </a:avLst>
          </a:prstGeom>
          <a:ln>
            <a:headEnd type="arrow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1447800" y="76200"/>
            <a:ext cx="1143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Request for Approval</a:t>
            </a:r>
            <a:endParaRPr lang="en-US" sz="800" dirty="0"/>
          </a:p>
        </p:txBody>
      </p:sp>
      <p:grpSp>
        <p:nvGrpSpPr>
          <p:cNvPr id="87" name="Group 15"/>
          <p:cNvGrpSpPr/>
          <p:nvPr/>
        </p:nvGrpSpPr>
        <p:grpSpPr>
          <a:xfrm>
            <a:off x="5257800" y="914400"/>
            <a:ext cx="1143000" cy="304800"/>
            <a:chOff x="275492" y="2361935"/>
            <a:chExt cx="1371600" cy="228603"/>
          </a:xfrm>
        </p:grpSpPr>
        <p:sp>
          <p:nvSpPr>
            <p:cNvPr id="89" name="Rectangle 88"/>
            <p:cNvSpPr/>
            <p:nvPr/>
          </p:nvSpPr>
          <p:spPr>
            <a:xfrm>
              <a:off x="275492" y="2361935"/>
              <a:ext cx="1371600" cy="228600"/>
            </a:xfrm>
            <a:prstGeom prst="rect">
              <a:avLst/>
            </a:prstGeom>
            <a:solidFill>
              <a:sysClr val="window" lastClr="FFFFFF"/>
            </a:solidFill>
            <a:ln w="6350" cap="flat" cmpd="sng" algn="ctr">
              <a:solidFill>
                <a:srgbClr val="4D4D4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Ubuntu Condensed"/>
                  <a:ea typeface="+mn-ea"/>
                  <a:cs typeface="+mn-cs"/>
                </a:rPr>
                <a:t>D14       Account</a:t>
              </a:r>
              <a:r>
                <a:rPr kumimoji="0" lang="en-US" sz="800" b="0" i="0" u="none" strike="noStrike" kern="0" cap="none" spc="0" normalizeH="0" noProof="0" dirty="0" smtClean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Ubuntu Condensed"/>
                  <a:ea typeface="+mn-ea"/>
                  <a:cs typeface="+mn-cs"/>
                </a:rPr>
                <a:t> Type</a:t>
              </a: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Ubuntu Condensed"/>
                <a:ea typeface="+mn-ea"/>
                <a:cs typeface="+mn-cs"/>
              </a:endParaRPr>
            </a:p>
          </p:txBody>
        </p:sp>
        <p:cxnSp>
          <p:nvCxnSpPr>
            <p:cNvPr id="90" name="Straight Connector 89"/>
            <p:cNvCxnSpPr/>
            <p:nvPr/>
          </p:nvCxnSpPr>
          <p:spPr>
            <a:xfrm rot="5400000">
              <a:off x="526158" y="2475444"/>
              <a:ext cx="228601" cy="1588"/>
            </a:xfrm>
            <a:prstGeom prst="line">
              <a:avLst/>
            </a:prstGeom>
            <a:noFill/>
            <a:ln w="9525" cap="flat" cmpd="sng" algn="ctr">
              <a:solidFill>
                <a:srgbClr val="373737">
                  <a:shade val="95000"/>
                  <a:satMod val="105000"/>
                </a:srgbClr>
              </a:solidFill>
              <a:prstDash val="solid"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2057400" y="2359042"/>
            <a:ext cx="990600" cy="99060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Set up Budget</a:t>
            </a:r>
          </a:p>
          <a:p>
            <a:pPr algn="ctr"/>
            <a:endParaRPr lang="en-US" sz="1200" dirty="0">
              <a:solidFill>
                <a:schemeClr val="tx1"/>
              </a:solidFill>
            </a:endParaRPr>
          </a:p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6.3.1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3" name="Oval 2"/>
          <p:cNvSpPr/>
          <p:nvPr/>
        </p:nvSpPr>
        <p:spPr>
          <a:xfrm>
            <a:off x="1828800" y="3959242"/>
            <a:ext cx="1066800" cy="99060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Update Departmental Record</a:t>
            </a:r>
          </a:p>
          <a:p>
            <a:pPr algn="ctr"/>
            <a:endParaRPr lang="en-US" sz="1200" dirty="0">
              <a:solidFill>
                <a:schemeClr val="tx1"/>
              </a:solidFill>
            </a:endParaRPr>
          </a:p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6.3.4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3733800" y="3959242"/>
            <a:ext cx="990600" cy="99060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Sum Total</a:t>
            </a:r>
          </a:p>
          <a:p>
            <a:pPr algn="ctr"/>
            <a:endParaRPr lang="en-US" sz="1200" dirty="0">
              <a:solidFill>
                <a:schemeClr val="tx1"/>
              </a:solidFill>
            </a:endParaRPr>
          </a:p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6.3.3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4572000" y="2359042"/>
            <a:ext cx="990600" cy="99060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Update Type Account</a:t>
            </a:r>
          </a:p>
          <a:p>
            <a:pPr algn="ctr"/>
            <a:endParaRPr lang="en-US" sz="1200" dirty="0">
              <a:solidFill>
                <a:schemeClr val="tx1"/>
              </a:solidFill>
            </a:endParaRPr>
          </a:p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6.3.2</a:t>
            </a:r>
            <a:endParaRPr lang="en-US" sz="1600" b="1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/>
          <p:cNvCxnSpPr>
            <a:endCxn id="2" idx="1"/>
          </p:cNvCxnSpPr>
          <p:nvPr/>
        </p:nvCxnSpPr>
        <p:spPr>
          <a:xfrm rot="16200000" flipH="1">
            <a:off x="1485900" y="1787542"/>
            <a:ext cx="907070" cy="5260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 rot="3578673">
            <a:off x="1627119" y="1838798"/>
            <a:ext cx="85311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800" kern="0" dirty="0" smtClean="0">
                <a:solidFill>
                  <a:srgbClr val="262626"/>
                </a:solidFill>
              </a:rPr>
              <a:t>Approval Request</a:t>
            </a:r>
            <a:endParaRPr lang="en-US" sz="800" kern="0" dirty="0">
              <a:solidFill>
                <a:srgbClr val="262626"/>
              </a:solidFill>
            </a:endParaRPr>
          </a:p>
        </p:txBody>
      </p:sp>
      <p:cxnSp>
        <p:nvCxnSpPr>
          <p:cNvPr id="8" name="Straight Arrow Connector 7"/>
          <p:cNvCxnSpPr>
            <a:stCxn id="2" idx="6"/>
            <a:endCxn id="5" idx="2"/>
          </p:cNvCxnSpPr>
          <p:nvPr/>
        </p:nvCxnSpPr>
        <p:spPr>
          <a:xfrm>
            <a:off x="3048000" y="2854342"/>
            <a:ext cx="1524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109281" y="2663842"/>
            <a:ext cx="87556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800" kern="0" dirty="0" smtClean="0">
                <a:solidFill>
                  <a:srgbClr val="262626"/>
                </a:solidFill>
              </a:rPr>
              <a:t>Classified Request</a:t>
            </a:r>
            <a:endParaRPr lang="en-US" sz="800" kern="0" dirty="0">
              <a:solidFill>
                <a:srgbClr val="262626"/>
              </a:solidFill>
            </a:endParaRPr>
          </a:p>
        </p:txBody>
      </p:sp>
      <p:grpSp>
        <p:nvGrpSpPr>
          <p:cNvPr id="10" name="Group 15"/>
          <p:cNvGrpSpPr/>
          <p:nvPr/>
        </p:nvGrpSpPr>
        <p:grpSpPr>
          <a:xfrm>
            <a:off x="6248400" y="2740042"/>
            <a:ext cx="1371600" cy="228600"/>
            <a:chOff x="275492" y="2361935"/>
            <a:chExt cx="1371600" cy="228603"/>
          </a:xfrm>
        </p:grpSpPr>
        <p:sp>
          <p:nvSpPr>
            <p:cNvPr id="11" name="Rectangle 10"/>
            <p:cNvSpPr/>
            <p:nvPr/>
          </p:nvSpPr>
          <p:spPr>
            <a:xfrm>
              <a:off x="275492" y="2361935"/>
              <a:ext cx="1371600" cy="228600"/>
            </a:xfrm>
            <a:prstGeom prst="rect">
              <a:avLst/>
            </a:prstGeom>
            <a:solidFill>
              <a:sysClr val="window" lastClr="FFFFFF"/>
            </a:solidFill>
            <a:ln w="6350" cap="flat" cmpd="sng" algn="ctr">
              <a:solidFill>
                <a:srgbClr val="4D4D4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Ubuntu Condensed"/>
                  <a:ea typeface="+mn-ea"/>
                  <a:cs typeface="+mn-cs"/>
                </a:rPr>
                <a:t>D17       Type</a:t>
              </a:r>
              <a:r>
                <a:rPr kumimoji="0" lang="en-US" sz="800" b="0" i="0" u="none" strike="noStrike" kern="0" cap="none" spc="0" normalizeH="0" noProof="0" dirty="0" smtClean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Ubuntu Condensed"/>
                  <a:ea typeface="+mn-ea"/>
                  <a:cs typeface="+mn-cs"/>
                </a:rPr>
                <a:t> Account</a:t>
              </a: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Ubuntu Condensed"/>
                <a:ea typeface="+mn-ea"/>
                <a:cs typeface="+mn-cs"/>
              </a:endParaRPr>
            </a:p>
          </p:txBody>
        </p:sp>
        <p:cxnSp>
          <p:nvCxnSpPr>
            <p:cNvPr id="12" name="Straight Connector 11"/>
            <p:cNvCxnSpPr/>
            <p:nvPr/>
          </p:nvCxnSpPr>
          <p:spPr>
            <a:xfrm rot="5400000">
              <a:off x="465198" y="2475444"/>
              <a:ext cx="228601" cy="1588"/>
            </a:xfrm>
            <a:prstGeom prst="line">
              <a:avLst/>
            </a:prstGeom>
            <a:noFill/>
            <a:ln w="9525" cap="flat" cmpd="sng" algn="ctr">
              <a:solidFill>
                <a:srgbClr val="373737">
                  <a:shade val="95000"/>
                  <a:satMod val="105000"/>
                </a:srgbClr>
              </a:solidFill>
              <a:prstDash val="solid"/>
            </a:ln>
            <a:effectLst/>
          </p:spPr>
        </p:cxnSp>
      </p:grpSp>
      <p:cxnSp>
        <p:nvCxnSpPr>
          <p:cNvPr id="13" name="Straight Arrow Connector 12"/>
          <p:cNvCxnSpPr>
            <a:stCxn id="5" idx="6"/>
          </p:cNvCxnSpPr>
          <p:nvPr/>
        </p:nvCxnSpPr>
        <p:spPr>
          <a:xfrm flipV="1">
            <a:off x="5562600" y="2854341"/>
            <a:ext cx="685800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" idx="2"/>
            <a:endCxn id="3" idx="6"/>
          </p:cNvCxnSpPr>
          <p:nvPr/>
        </p:nvCxnSpPr>
        <p:spPr>
          <a:xfrm rot="10800000">
            <a:off x="2895600" y="4454542"/>
            <a:ext cx="838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4"/>
            <a:endCxn id="4" idx="7"/>
          </p:cNvCxnSpPr>
          <p:nvPr/>
        </p:nvCxnSpPr>
        <p:spPr>
          <a:xfrm rot="5400000">
            <a:off x="4445980" y="3482992"/>
            <a:ext cx="754670" cy="4879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958370" y="4200998"/>
            <a:ext cx="69923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800" kern="0" dirty="0" smtClean="0">
                <a:solidFill>
                  <a:srgbClr val="262626"/>
                </a:solidFill>
              </a:rPr>
              <a:t>Request total</a:t>
            </a:r>
            <a:endParaRPr lang="en-US" sz="800" kern="0" dirty="0">
              <a:solidFill>
                <a:srgbClr val="262626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 rot="18238126">
            <a:off x="4324939" y="3540356"/>
            <a:ext cx="78899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800" kern="0" dirty="0" smtClean="0">
                <a:solidFill>
                  <a:srgbClr val="262626"/>
                </a:solidFill>
              </a:rPr>
              <a:t>Update Request</a:t>
            </a:r>
            <a:endParaRPr lang="en-US" sz="800" kern="0" dirty="0">
              <a:solidFill>
                <a:srgbClr val="262626"/>
              </a:solidFill>
            </a:endParaRPr>
          </a:p>
        </p:txBody>
      </p:sp>
      <p:cxnSp>
        <p:nvCxnSpPr>
          <p:cNvPr id="18" name="Straight Arrow Connector 17"/>
          <p:cNvCxnSpPr>
            <a:stCxn id="3" idx="2"/>
          </p:cNvCxnSpPr>
          <p:nvPr/>
        </p:nvCxnSpPr>
        <p:spPr>
          <a:xfrm rot="10800000" flipV="1">
            <a:off x="1219200" y="4454542"/>
            <a:ext cx="609600" cy="876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3" idx="1"/>
          </p:cNvCxnSpPr>
          <p:nvPr/>
        </p:nvCxnSpPr>
        <p:spPr>
          <a:xfrm rot="16200000" flipV="1">
            <a:off x="1720079" y="3839361"/>
            <a:ext cx="373673" cy="1562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0" name="Group 15"/>
          <p:cNvGrpSpPr/>
          <p:nvPr/>
        </p:nvGrpSpPr>
        <p:grpSpPr>
          <a:xfrm>
            <a:off x="1143000" y="3502042"/>
            <a:ext cx="1371600" cy="228600"/>
            <a:chOff x="275492" y="2361935"/>
            <a:chExt cx="1371600" cy="228603"/>
          </a:xfrm>
        </p:grpSpPr>
        <p:sp>
          <p:nvSpPr>
            <p:cNvPr id="21" name="Rectangle 20"/>
            <p:cNvSpPr/>
            <p:nvPr/>
          </p:nvSpPr>
          <p:spPr>
            <a:xfrm>
              <a:off x="275492" y="2361935"/>
              <a:ext cx="1371600" cy="228600"/>
            </a:xfrm>
            <a:prstGeom prst="rect">
              <a:avLst/>
            </a:prstGeom>
            <a:solidFill>
              <a:sysClr val="window" lastClr="FFFFFF"/>
            </a:solidFill>
            <a:ln w="6350" cap="flat" cmpd="sng" algn="ctr">
              <a:solidFill>
                <a:srgbClr val="4D4D4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Ubuntu Condensed"/>
                  <a:ea typeface="+mn-ea"/>
                  <a:cs typeface="+mn-cs"/>
                </a:rPr>
                <a:t>D16       Departmental</a:t>
              </a:r>
              <a:r>
                <a:rPr kumimoji="0" lang="en-US" sz="800" b="0" i="0" u="none" strike="noStrike" kern="0" cap="none" spc="0" normalizeH="0" noProof="0" dirty="0" smtClean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Ubuntu Condensed"/>
                  <a:ea typeface="+mn-ea"/>
                  <a:cs typeface="+mn-cs"/>
                </a:rPr>
                <a:t>  Account</a:t>
              </a: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Ubuntu Condensed"/>
                <a:ea typeface="+mn-ea"/>
                <a:cs typeface="+mn-cs"/>
              </a:endParaRPr>
            </a:p>
          </p:txBody>
        </p:sp>
        <p:cxnSp>
          <p:nvCxnSpPr>
            <p:cNvPr id="22" name="Straight Connector 21"/>
            <p:cNvCxnSpPr/>
            <p:nvPr/>
          </p:nvCxnSpPr>
          <p:spPr>
            <a:xfrm rot="5400000">
              <a:off x="465198" y="2475444"/>
              <a:ext cx="228601" cy="1588"/>
            </a:xfrm>
            <a:prstGeom prst="line">
              <a:avLst/>
            </a:prstGeom>
            <a:noFill/>
            <a:ln w="9525" cap="flat" cmpd="sng" algn="ctr">
              <a:solidFill>
                <a:srgbClr val="373737">
                  <a:shade val="95000"/>
                  <a:satMod val="105000"/>
                </a:srgbClr>
              </a:solidFill>
              <a:prstDash val="solid"/>
            </a:ln>
            <a:effectLst/>
          </p:spPr>
        </p:cxnSp>
      </p:grpSp>
      <p:sp>
        <p:nvSpPr>
          <p:cNvPr id="23" name="TextBox 22"/>
          <p:cNvSpPr txBox="1"/>
          <p:nvPr/>
        </p:nvSpPr>
        <p:spPr>
          <a:xfrm rot="18268963">
            <a:off x="1042911" y="4650853"/>
            <a:ext cx="8707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800" kern="0" dirty="0" smtClean="0">
                <a:solidFill>
                  <a:srgbClr val="262626"/>
                </a:solidFill>
              </a:rPr>
              <a:t>Recorded Request</a:t>
            </a:r>
            <a:endParaRPr lang="en-US" sz="800" kern="0" dirty="0">
              <a:solidFill>
                <a:srgbClr val="26262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PICS">
      <a:majorFont>
        <a:latin typeface="Ubuntu Light"/>
        <a:ea typeface=""/>
        <a:cs typeface=""/>
      </a:majorFont>
      <a:minorFont>
        <a:latin typeface="Ubuntu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</TotalTime>
  <Words>319</Words>
  <Application>Microsoft Office PowerPoint</Application>
  <PresentationFormat>On-screen Show (4:3)</PresentationFormat>
  <Paragraphs>199</Paragraphs>
  <Slides>7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>SCMIET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Joysankar Sengupta</dc:creator>
  <cp:lastModifiedBy>Joysankar Sengupta</cp:lastModifiedBy>
  <cp:revision>9</cp:revision>
  <dcterms:created xsi:type="dcterms:W3CDTF">2012-12-25T15:09:43Z</dcterms:created>
  <dcterms:modified xsi:type="dcterms:W3CDTF">2012-12-27T04:21:41Z</dcterms:modified>
</cp:coreProperties>
</file>