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68" y="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4142-5F77-4E3E-B131-DD77DDCF28D9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BF91-6FE8-4139-A920-EE1C452A71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76400" y="1371600"/>
            <a:ext cx="1219200" cy="114300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ATTENDANCE /</a:t>
            </a:r>
          </a:p>
          <a:p>
            <a:pPr algn="ctr"/>
            <a:r>
              <a:rPr lang="en-US" sz="800" dirty="0" smtClean="0"/>
              <a:t> LEAVE MANAGEMENT</a:t>
            </a:r>
          </a:p>
          <a:p>
            <a:pPr algn="ctr"/>
            <a:endParaRPr lang="en-US" sz="800" dirty="0"/>
          </a:p>
          <a:p>
            <a:pPr algn="ctr"/>
            <a:r>
              <a:rPr lang="en-US" sz="1600" b="1" dirty="0" smtClean="0"/>
              <a:t>7</a:t>
            </a:r>
          </a:p>
          <a:p>
            <a:pPr algn="ctr"/>
            <a:endParaRPr lang="en-US" sz="800" dirty="0"/>
          </a:p>
          <a:p>
            <a:pPr algn="ctr"/>
            <a:endParaRPr lang="en-US" sz="800" dirty="0" smtClean="0"/>
          </a:p>
        </p:txBody>
      </p:sp>
      <p:sp>
        <p:nvSpPr>
          <p:cNvPr id="5" name="Oval 4"/>
          <p:cNvSpPr/>
          <p:nvPr/>
        </p:nvSpPr>
        <p:spPr>
          <a:xfrm>
            <a:off x="4495800" y="4038600"/>
            <a:ext cx="1219200" cy="114300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COURSE MANAGEMENT</a:t>
            </a:r>
          </a:p>
          <a:p>
            <a:pPr algn="ctr"/>
            <a:endParaRPr lang="en-US" sz="800" dirty="0"/>
          </a:p>
          <a:p>
            <a:pPr algn="ctr"/>
            <a:r>
              <a:rPr lang="en-US" sz="1600" b="1" dirty="0"/>
              <a:t>4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1676400" y="3657600"/>
            <a:ext cx="1219200" cy="121920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ACCOUNT  MANAGEMENT</a:t>
            </a:r>
          </a:p>
          <a:p>
            <a:pPr algn="ctr"/>
            <a:endParaRPr lang="en-US" sz="800" dirty="0"/>
          </a:p>
          <a:p>
            <a:pPr algn="ctr"/>
            <a:r>
              <a:rPr lang="en-US" sz="1600" b="1" dirty="0" smtClean="0"/>
              <a:t>6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6324600" y="2667000"/>
            <a:ext cx="1143000" cy="114300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ADMISSION SYSTEM</a:t>
            </a:r>
          </a:p>
          <a:p>
            <a:pPr algn="ctr"/>
            <a:endParaRPr lang="en-US" sz="800" dirty="0"/>
          </a:p>
          <a:p>
            <a:pPr algn="ctr"/>
            <a:r>
              <a:rPr lang="en-US" sz="1600" b="1" dirty="0"/>
              <a:t>3</a:t>
            </a:r>
            <a:endParaRPr lang="en-US" sz="1600" b="1" dirty="0"/>
          </a:p>
        </p:txBody>
      </p:sp>
      <p:sp>
        <p:nvSpPr>
          <p:cNvPr id="8" name="Oval 7"/>
          <p:cNvSpPr/>
          <p:nvPr/>
        </p:nvSpPr>
        <p:spPr>
          <a:xfrm>
            <a:off x="2667000" y="5105400"/>
            <a:ext cx="1219200" cy="121920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LIBRARY MANAGEMENT</a:t>
            </a:r>
          </a:p>
          <a:p>
            <a:pPr algn="ctr"/>
            <a:endParaRPr lang="en-US" sz="800" dirty="0"/>
          </a:p>
          <a:p>
            <a:pPr algn="ctr"/>
            <a:r>
              <a:rPr lang="en-US" sz="1600" b="1" dirty="0"/>
              <a:t>5</a:t>
            </a:r>
            <a:endParaRPr lang="en-US" sz="1600" b="1" dirty="0"/>
          </a:p>
        </p:txBody>
      </p:sp>
      <p:sp>
        <p:nvSpPr>
          <p:cNvPr id="9" name="Oval 8"/>
          <p:cNvSpPr/>
          <p:nvPr/>
        </p:nvSpPr>
        <p:spPr>
          <a:xfrm>
            <a:off x="5457825" y="1447800"/>
            <a:ext cx="1247775" cy="116205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FACULTY MANAGEMENT</a:t>
            </a:r>
          </a:p>
          <a:p>
            <a:pPr algn="ctr"/>
            <a:endParaRPr lang="en-US" sz="800" dirty="0"/>
          </a:p>
          <a:p>
            <a:pPr algn="ctr"/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0" name="Oval 9"/>
          <p:cNvSpPr/>
          <p:nvPr/>
        </p:nvSpPr>
        <p:spPr>
          <a:xfrm>
            <a:off x="3429000" y="2133600"/>
            <a:ext cx="1219200" cy="114300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SCHOOL MANAGEMENT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 </a:t>
            </a:r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685800" y="9144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STUDENT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3962400" y="51816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COURSE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7239000" y="40386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STUDENT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41910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ACCOUNT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3810000" y="9144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FACULTY</a:t>
            </a:r>
            <a:endParaRPr lang="en-US" sz="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962400" y="1524000"/>
            <a:ext cx="1447800" cy="228600"/>
            <a:chOff x="381000" y="2438400"/>
            <a:chExt cx="1371600" cy="229394"/>
          </a:xfrm>
        </p:grpSpPr>
        <p:sp>
          <p:nvSpPr>
            <p:cNvPr id="52" name="Rectangle 51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/>
                <a:t>D7        ADMIN/STUFF INFO</a:t>
              </a:r>
              <a:endParaRPr lang="en-US" sz="8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010400" y="990600"/>
            <a:ext cx="1066800" cy="228600"/>
            <a:chOff x="381000" y="2438400"/>
            <a:chExt cx="1371600" cy="229394"/>
          </a:xfrm>
        </p:grpSpPr>
        <p:sp>
          <p:nvSpPr>
            <p:cNvPr id="55" name="Rectangle 54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/>
                <a:t>D6    FACULTY INFO</a:t>
              </a:r>
              <a:endParaRPr lang="en-US" sz="8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371600" y="6400800"/>
            <a:ext cx="1066800" cy="228600"/>
            <a:chOff x="381000" y="2438400"/>
            <a:chExt cx="1371600" cy="229394"/>
          </a:xfrm>
        </p:grpSpPr>
        <p:sp>
          <p:nvSpPr>
            <p:cNvPr id="58" name="Rectangle 57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/>
                <a:t>D5    BOOK DETAILS</a:t>
              </a:r>
              <a:endParaRPr lang="en-US" sz="8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800600" y="3429000"/>
            <a:ext cx="1066800" cy="228600"/>
            <a:chOff x="381000" y="2438400"/>
            <a:chExt cx="1371600" cy="229394"/>
          </a:xfrm>
        </p:grpSpPr>
        <p:sp>
          <p:nvSpPr>
            <p:cNvPr id="61" name="Rectangle 60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/>
                <a:t>D1    COURSE INFO</a:t>
              </a:r>
              <a:endParaRPr lang="en-US" sz="8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6200" y="4724400"/>
            <a:ext cx="1066800" cy="228600"/>
            <a:chOff x="381000" y="2438400"/>
            <a:chExt cx="1371600" cy="229394"/>
          </a:xfrm>
        </p:grpSpPr>
        <p:sp>
          <p:nvSpPr>
            <p:cNvPr id="64" name="Rectangle 63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/>
                <a:t>D4    ACCOUNT INFO</a:t>
              </a:r>
              <a:endParaRPr lang="en-US" sz="800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62000" y="2667000"/>
            <a:ext cx="1371600" cy="228600"/>
            <a:chOff x="381000" y="2438400"/>
            <a:chExt cx="1371600" cy="229394"/>
          </a:xfrm>
        </p:grpSpPr>
        <p:sp>
          <p:nvSpPr>
            <p:cNvPr id="67" name="Rectangle 66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/>
                <a:t>D3       ATTENDANCE INFO</a:t>
              </a:r>
              <a:endParaRPr lang="en-US" sz="8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800600" y="2895600"/>
            <a:ext cx="1066800" cy="228597"/>
            <a:chOff x="381000" y="2438403"/>
            <a:chExt cx="1371600" cy="229391"/>
          </a:xfrm>
        </p:grpSpPr>
        <p:sp>
          <p:nvSpPr>
            <p:cNvPr id="70" name="Rectangle 69"/>
            <p:cNvSpPr/>
            <p:nvPr/>
          </p:nvSpPr>
          <p:spPr>
            <a:xfrm>
              <a:off x="381000" y="2438403"/>
              <a:ext cx="1371600" cy="228601"/>
            </a:xfrm>
            <a:prstGeom prst="rect">
              <a:avLst/>
            </a:prstGeom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/>
                <a:t>D2    STUDENT INFO</a:t>
              </a:r>
              <a:endParaRPr lang="en-US" sz="8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3352800" y="1219200"/>
            <a:ext cx="8382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ADMIN/STUFF</a:t>
            </a:r>
            <a:endParaRPr lang="en-US" sz="800" dirty="0"/>
          </a:p>
        </p:txBody>
      </p:sp>
      <p:cxnSp>
        <p:nvCxnSpPr>
          <p:cNvPr id="77" name="Elbow Connector 76"/>
          <p:cNvCxnSpPr>
            <a:stCxn id="11" idx="3"/>
            <a:endCxn id="4" idx="0"/>
          </p:cNvCxnSpPr>
          <p:nvPr/>
        </p:nvCxnSpPr>
        <p:spPr>
          <a:xfrm>
            <a:off x="1447800" y="1028700"/>
            <a:ext cx="838200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409581" y="851356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Attendance Info</a:t>
            </a:r>
            <a:endParaRPr lang="en-US" sz="800" dirty="0"/>
          </a:p>
        </p:txBody>
      </p:sp>
      <p:cxnSp>
        <p:nvCxnSpPr>
          <p:cNvPr id="81" name="Shape 80"/>
          <p:cNvCxnSpPr>
            <a:stCxn id="4" idx="2"/>
            <a:endCxn id="67" idx="0"/>
          </p:cNvCxnSpPr>
          <p:nvPr/>
        </p:nvCxnSpPr>
        <p:spPr>
          <a:xfrm rot="10800000" flipV="1">
            <a:off x="1447800" y="1943100"/>
            <a:ext cx="2286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16223" y="1752600"/>
            <a:ext cx="307777" cy="8168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 smtClean="0"/>
              <a:t>Attendance Details</a:t>
            </a:r>
            <a:endParaRPr lang="en-US" sz="800" dirty="0"/>
          </a:p>
        </p:txBody>
      </p:sp>
      <p:cxnSp>
        <p:nvCxnSpPr>
          <p:cNvPr id="85" name="Elbow Connector 84"/>
          <p:cNvCxnSpPr>
            <a:stCxn id="4" idx="6"/>
            <a:endCxn id="10" idx="2"/>
          </p:cNvCxnSpPr>
          <p:nvPr/>
        </p:nvCxnSpPr>
        <p:spPr>
          <a:xfrm>
            <a:off x="2895600" y="1943100"/>
            <a:ext cx="5334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6200000">
            <a:off x="2956434" y="216137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Leave info</a:t>
            </a:r>
            <a:endParaRPr lang="en-US" sz="800" dirty="0"/>
          </a:p>
        </p:txBody>
      </p:sp>
      <p:cxnSp>
        <p:nvCxnSpPr>
          <p:cNvPr id="88" name="Elbow Connector 87"/>
          <p:cNvCxnSpPr>
            <a:stCxn id="67" idx="3"/>
            <a:endCxn id="10" idx="3"/>
          </p:cNvCxnSpPr>
          <p:nvPr/>
        </p:nvCxnSpPr>
        <p:spPr>
          <a:xfrm>
            <a:off x="2133600" y="2780905"/>
            <a:ext cx="1473948" cy="328307"/>
          </a:xfrm>
          <a:prstGeom prst="bentConnector4">
            <a:avLst>
              <a:gd name="adj1" fmla="val 43943"/>
              <a:gd name="adj2" fmla="val 1696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138777" y="2603956"/>
            <a:ext cx="9092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Attendance Details</a:t>
            </a:r>
            <a:endParaRPr lang="en-US" sz="800" dirty="0"/>
          </a:p>
        </p:txBody>
      </p:sp>
      <p:cxnSp>
        <p:nvCxnSpPr>
          <p:cNvPr id="91" name="Elbow Connector 90"/>
          <p:cNvCxnSpPr>
            <a:stCxn id="15" idx="1"/>
            <a:endCxn id="4" idx="7"/>
          </p:cNvCxnSpPr>
          <p:nvPr/>
        </p:nvCxnSpPr>
        <p:spPr>
          <a:xfrm rot="10800000" flipV="1">
            <a:off x="2717052" y="1028700"/>
            <a:ext cx="1092948" cy="5102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667000" y="851356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Attendance Info</a:t>
            </a:r>
            <a:endParaRPr lang="en-US" sz="800" dirty="0"/>
          </a:p>
        </p:txBody>
      </p:sp>
      <p:cxnSp>
        <p:nvCxnSpPr>
          <p:cNvPr id="106" name="Shape 105"/>
          <p:cNvCxnSpPr>
            <a:stCxn id="72" idx="1"/>
            <a:endCxn id="10" idx="1"/>
          </p:cNvCxnSpPr>
          <p:nvPr/>
        </p:nvCxnSpPr>
        <p:spPr>
          <a:xfrm rot="10800000" flipH="1" flipV="1">
            <a:off x="3352800" y="1333500"/>
            <a:ext cx="254748" cy="967488"/>
          </a:xfrm>
          <a:prstGeom prst="bentConnector4">
            <a:avLst>
              <a:gd name="adj1" fmla="val -89736"/>
              <a:gd name="adj2" fmla="val 472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048000" y="1537156"/>
            <a:ext cx="7585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Authentication</a:t>
            </a:r>
            <a:endParaRPr lang="en-US" sz="800" dirty="0"/>
          </a:p>
        </p:txBody>
      </p:sp>
      <p:cxnSp>
        <p:nvCxnSpPr>
          <p:cNvPr id="109" name="Straight Arrow Connector 108"/>
          <p:cNvCxnSpPr>
            <a:endCxn id="72" idx="2"/>
          </p:cNvCxnSpPr>
          <p:nvPr/>
        </p:nvCxnSpPr>
        <p:spPr>
          <a:xfrm rot="5400000" flipH="1" flipV="1">
            <a:off x="3371850" y="18097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 rot="16200000">
            <a:off x="3475407" y="1719349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Grant or Reject</a:t>
            </a:r>
            <a:endParaRPr lang="en-US" sz="800" dirty="0"/>
          </a:p>
        </p:txBody>
      </p:sp>
      <p:cxnSp>
        <p:nvCxnSpPr>
          <p:cNvPr id="118" name="Elbow Connector 117"/>
          <p:cNvCxnSpPr>
            <a:stCxn id="52" idx="2"/>
            <a:endCxn id="10" idx="0"/>
          </p:cNvCxnSpPr>
          <p:nvPr/>
        </p:nvCxnSpPr>
        <p:spPr>
          <a:xfrm rot="5400000">
            <a:off x="4171555" y="1618854"/>
            <a:ext cx="381791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962400" y="1752600"/>
            <a:ext cx="6030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Admin info</a:t>
            </a:r>
            <a:endParaRPr lang="en-US" sz="800" dirty="0"/>
          </a:p>
        </p:txBody>
      </p:sp>
      <p:cxnSp>
        <p:nvCxnSpPr>
          <p:cNvPr id="123" name="Shape 122"/>
          <p:cNvCxnSpPr>
            <a:stCxn id="15" idx="0"/>
            <a:endCxn id="9" idx="0"/>
          </p:cNvCxnSpPr>
          <p:nvPr/>
        </p:nvCxnSpPr>
        <p:spPr>
          <a:xfrm rot="16200000" flipH="1">
            <a:off x="4869656" y="235744"/>
            <a:ext cx="533400" cy="1890713"/>
          </a:xfrm>
          <a:prstGeom prst="bentConnector3">
            <a:avLst>
              <a:gd name="adj1" fmla="val -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572000" y="685800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Registration</a:t>
            </a:r>
            <a:endParaRPr lang="en-US" sz="800" dirty="0"/>
          </a:p>
        </p:txBody>
      </p:sp>
      <p:cxnSp>
        <p:nvCxnSpPr>
          <p:cNvPr id="129" name="Elbow Connector 128"/>
          <p:cNvCxnSpPr>
            <a:stCxn id="9" idx="7"/>
            <a:endCxn id="55" idx="2"/>
          </p:cNvCxnSpPr>
          <p:nvPr/>
        </p:nvCxnSpPr>
        <p:spPr>
          <a:xfrm rot="5400000" flipH="1" flipV="1">
            <a:off x="6833549" y="907728"/>
            <a:ext cx="399569" cy="102093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200781" y="2209800"/>
            <a:ext cx="4700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Receipt</a:t>
            </a:r>
            <a:endParaRPr lang="en-US" sz="800" dirty="0"/>
          </a:p>
        </p:txBody>
      </p:sp>
      <p:sp>
        <p:nvSpPr>
          <p:cNvPr id="131" name="Rectangle 130"/>
          <p:cNvSpPr/>
          <p:nvPr/>
        </p:nvSpPr>
        <p:spPr>
          <a:xfrm>
            <a:off x="7505581" y="3061156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Get admission</a:t>
            </a:r>
            <a:endParaRPr lang="en-US" sz="800" dirty="0"/>
          </a:p>
        </p:txBody>
      </p:sp>
      <p:sp>
        <p:nvSpPr>
          <p:cNvPr id="132" name="Rectangle 131"/>
          <p:cNvSpPr/>
          <p:nvPr/>
        </p:nvSpPr>
        <p:spPr>
          <a:xfrm>
            <a:off x="6400800" y="3975556"/>
            <a:ext cx="8306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Schedules/Result</a:t>
            </a:r>
            <a:endParaRPr lang="en-US" sz="800" dirty="0"/>
          </a:p>
        </p:txBody>
      </p:sp>
      <p:sp>
        <p:nvSpPr>
          <p:cNvPr id="133" name="Rectangle 132"/>
          <p:cNvSpPr/>
          <p:nvPr/>
        </p:nvSpPr>
        <p:spPr>
          <a:xfrm>
            <a:off x="7353181" y="4432756"/>
            <a:ext cx="9044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Faculty Availability</a:t>
            </a:r>
            <a:endParaRPr lang="en-US" sz="800" dirty="0"/>
          </a:p>
        </p:txBody>
      </p:sp>
      <p:sp>
        <p:nvSpPr>
          <p:cNvPr id="134" name="Rectangle 133"/>
          <p:cNvSpPr/>
          <p:nvPr/>
        </p:nvSpPr>
        <p:spPr>
          <a:xfrm>
            <a:off x="6477000" y="1232356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Faculty</a:t>
            </a:r>
            <a:r>
              <a:rPr lang="en-US" sz="800" dirty="0" smtClean="0"/>
              <a:t> Info</a:t>
            </a:r>
            <a:endParaRPr lang="en-US" sz="800" dirty="0"/>
          </a:p>
        </p:txBody>
      </p:sp>
      <p:cxnSp>
        <p:nvCxnSpPr>
          <p:cNvPr id="136" name="Elbow Connector 135"/>
          <p:cNvCxnSpPr>
            <a:stCxn id="55" idx="3"/>
            <a:endCxn id="5" idx="6"/>
          </p:cNvCxnSpPr>
          <p:nvPr/>
        </p:nvCxnSpPr>
        <p:spPr>
          <a:xfrm flipH="1">
            <a:off x="5715000" y="1104505"/>
            <a:ext cx="2362200" cy="3505595"/>
          </a:xfrm>
          <a:prstGeom prst="bentConnector3">
            <a:avLst>
              <a:gd name="adj1" fmla="val -9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" idx="1"/>
            <a:endCxn id="5" idx="7"/>
          </p:cNvCxnSpPr>
          <p:nvPr/>
        </p:nvCxnSpPr>
        <p:spPr>
          <a:xfrm rot="10800000" flipV="1">
            <a:off x="5536452" y="4152900"/>
            <a:ext cx="1702548" cy="53088"/>
          </a:xfrm>
          <a:prstGeom prst="bentConnector4">
            <a:avLst>
              <a:gd name="adj1" fmla="val 44756"/>
              <a:gd name="adj2" fmla="val -330606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154"/>
          <p:cNvCxnSpPr>
            <a:stCxn id="13" idx="0"/>
            <a:endCxn id="7" idx="6"/>
          </p:cNvCxnSpPr>
          <p:nvPr/>
        </p:nvCxnSpPr>
        <p:spPr>
          <a:xfrm rot="16200000" flipV="1">
            <a:off x="7143750" y="3562350"/>
            <a:ext cx="8001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7" idx="3"/>
            <a:endCxn id="70" idx="3"/>
          </p:cNvCxnSpPr>
          <p:nvPr/>
        </p:nvCxnSpPr>
        <p:spPr>
          <a:xfrm rot="5400000" flipH="1">
            <a:off x="5863141" y="3013765"/>
            <a:ext cx="633107" cy="624589"/>
          </a:xfrm>
          <a:prstGeom prst="bentConnector4">
            <a:avLst>
              <a:gd name="adj1" fmla="val -36108"/>
              <a:gd name="adj2" fmla="val 634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5831996" y="3393596"/>
            <a:ext cx="7697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Student Record</a:t>
            </a:r>
            <a:endParaRPr lang="en-US" sz="800" dirty="0"/>
          </a:p>
        </p:txBody>
      </p:sp>
      <p:cxnSp>
        <p:nvCxnSpPr>
          <p:cNvPr id="161" name="Shape 160"/>
          <p:cNvCxnSpPr>
            <a:stCxn id="7" idx="0"/>
            <a:endCxn id="13" idx="3"/>
          </p:cNvCxnSpPr>
          <p:nvPr/>
        </p:nvCxnSpPr>
        <p:spPr>
          <a:xfrm rot="16200000" flipH="1">
            <a:off x="6705600" y="2857500"/>
            <a:ext cx="1485900" cy="1104900"/>
          </a:xfrm>
          <a:prstGeom prst="bentConnector4">
            <a:avLst>
              <a:gd name="adj1" fmla="val -15385"/>
              <a:gd name="adj2" fmla="val 1206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56"/>
          <p:cNvCxnSpPr>
            <a:stCxn id="7" idx="1"/>
            <a:endCxn id="10" idx="6"/>
          </p:cNvCxnSpPr>
          <p:nvPr/>
        </p:nvCxnSpPr>
        <p:spPr>
          <a:xfrm rot="16200000" flipV="1">
            <a:off x="5505451" y="1847849"/>
            <a:ext cx="129288" cy="1843789"/>
          </a:xfrm>
          <a:prstGeom prst="bentConnector4">
            <a:avLst>
              <a:gd name="adj1" fmla="val 132610"/>
              <a:gd name="adj2" fmla="val 545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724400" y="2514600"/>
            <a:ext cx="7457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Admission info</a:t>
            </a:r>
            <a:endParaRPr lang="en-US" sz="800" dirty="0"/>
          </a:p>
        </p:txBody>
      </p:sp>
      <p:cxnSp>
        <p:nvCxnSpPr>
          <p:cNvPr id="180" name="Elbow Connector 179"/>
          <p:cNvCxnSpPr>
            <a:stCxn id="5" idx="2"/>
            <a:endCxn id="12" idx="0"/>
          </p:cNvCxnSpPr>
          <p:nvPr/>
        </p:nvCxnSpPr>
        <p:spPr>
          <a:xfrm rot="10800000" flipV="1">
            <a:off x="4343400" y="4610100"/>
            <a:ext cx="152400" cy="5715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802122" y="4419600"/>
            <a:ext cx="6174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Course info</a:t>
            </a:r>
            <a:endParaRPr lang="en-US" sz="800" dirty="0"/>
          </a:p>
        </p:txBody>
      </p:sp>
      <p:sp>
        <p:nvSpPr>
          <p:cNvPr id="184" name="Rectangle 183"/>
          <p:cNvSpPr/>
          <p:nvPr/>
        </p:nvSpPr>
        <p:spPr>
          <a:xfrm>
            <a:off x="533400" y="3733800"/>
            <a:ext cx="692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Payment info</a:t>
            </a:r>
            <a:endParaRPr lang="en-US" sz="800" dirty="0"/>
          </a:p>
        </p:txBody>
      </p:sp>
      <p:cxnSp>
        <p:nvCxnSpPr>
          <p:cNvPr id="188" name="Shape 187"/>
          <p:cNvCxnSpPr>
            <a:stCxn id="61" idx="2"/>
            <a:endCxn id="5" idx="0"/>
          </p:cNvCxnSpPr>
          <p:nvPr/>
        </p:nvCxnSpPr>
        <p:spPr>
          <a:xfrm rot="5400000">
            <a:off x="5028805" y="3733404"/>
            <a:ext cx="381791" cy="22860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0" idx="5"/>
            <a:endCxn id="5" idx="1"/>
          </p:cNvCxnSpPr>
          <p:nvPr/>
        </p:nvCxnSpPr>
        <p:spPr>
          <a:xfrm rot="16200000" flipH="1">
            <a:off x="4023612" y="3555252"/>
            <a:ext cx="1096776" cy="2046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 rot="16200000">
            <a:off x="4026910" y="3518356"/>
            <a:ext cx="6960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Course status</a:t>
            </a:r>
            <a:endParaRPr lang="en-US" sz="800" dirty="0"/>
          </a:p>
        </p:txBody>
      </p:sp>
      <p:sp>
        <p:nvSpPr>
          <p:cNvPr id="201" name="Rectangle 200"/>
          <p:cNvSpPr/>
          <p:nvPr/>
        </p:nvSpPr>
        <p:spPr>
          <a:xfrm>
            <a:off x="4714176" y="3670756"/>
            <a:ext cx="6960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Course status</a:t>
            </a:r>
            <a:endParaRPr lang="en-US" sz="8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762000" y="3048000"/>
            <a:ext cx="1066800" cy="228597"/>
            <a:chOff x="381000" y="2438403"/>
            <a:chExt cx="1371600" cy="229391"/>
          </a:xfrm>
        </p:grpSpPr>
        <p:sp>
          <p:nvSpPr>
            <p:cNvPr id="203" name="Rectangle 202"/>
            <p:cNvSpPr/>
            <p:nvPr/>
          </p:nvSpPr>
          <p:spPr>
            <a:xfrm>
              <a:off x="381000" y="2438403"/>
              <a:ext cx="1371600" cy="228601"/>
            </a:xfrm>
            <a:prstGeom prst="rect">
              <a:avLst/>
            </a:prstGeom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/>
                <a:t>D2    STUDENT INFO</a:t>
              </a:r>
              <a:endParaRPr lang="en-US" sz="800" dirty="0"/>
            </a:p>
          </p:txBody>
        </p:sp>
        <p:cxnSp>
          <p:nvCxnSpPr>
            <p:cNvPr id="204" name="Straight Connector 203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Shape 205"/>
          <p:cNvCxnSpPr>
            <a:stCxn id="14" idx="0"/>
            <a:endCxn id="6" idx="2"/>
          </p:cNvCxnSpPr>
          <p:nvPr/>
        </p:nvCxnSpPr>
        <p:spPr>
          <a:xfrm rot="16200000" flipH="1">
            <a:off x="1066800" y="3657600"/>
            <a:ext cx="76200" cy="1143000"/>
          </a:xfrm>
          <a:prstGeom prst="bentConnector4">
            <a:avLst>
              <a:gd name="adj1" fmla="val -300000"/>
              <a:gd name="adj2" fmla="val 66667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203" idx="2"/>
            <a:endCxn id="6" idx="1"/>
          </p:cNvCxnSpPr>
          <p:nvPr/>
        </p:nvCxnSpPr>
        <p:spPr>
          <a:xfrm rot="16200000" flipH="1">
            <a:off x="1295005" y="3276205"/>
            <a:ext cx="560338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6" idx="0"/>
            <a:endCxn id="203" idx="3"/>
          </p:cNvCxnSpPr>
          <p:nvPr/>
        </p:nvCxnSpPr>
        <p:spPr>
          <a:xfrm rot="16200000" flipV="1">
            <a:off x="1809553" y="3181153"/>
            <a:ext cx="495695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1288382" y="3352800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Payment details</a:t>
            </a:r>
            <a:endParaRPr lang="en-US" sz="800" dirty="0"/>
          </a:p>
        </p:txBody>
      </p:sp>
      <p:sp>
        <p:nvSpPr>
          <p:cNvPr id="215" name="Rectangle 214"/>
          <p:cNvSpPr/>
          <p:nvPr/>
        </p:nvSpPr>
        <p:spPr>
          <a:xfrm>
            <a:off x="1889222" y="2984956"/>
            <a:ext cx="7777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Payment Status</a:t>
            </a:r>
            <a:endParaRPr lang="en-US" sz="800" dirty="0"/>
          </a:p>
        </p:txBody>
      </p:sp>
      <p:cxnSp>
        <p:nvCxnSpPr>
          <p:cNvPr id="217" name="Elbow Connector 216"/>
          <p:cNvCxnSpPr>
            <a:stCxn id="6" idx="3"/>
            <a:endCxn id="64" idx="0"/>
          </p:cNvCxnSpPr>
          <p:nvPr/>
        </p:nvCxnSpPr>
        <p:spPr>
          <a:xfrm rot="5400000">
            <a:off x="1219200" y="4088652"/>
            <a:ext cx="26148" cy="1245348"/>
          </a:xfrm>
          <a:prstGeom prst="bentConnector5">
            <a:avLst>
              <a:gd name="adj1" fmla="val 874254"/>
              <a:gd name="adj2" fmla="val 35753"/>
              <a:gd name="adj3" fmla="val -7742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990600" y="4267200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Invoice</a:t>
            </a:r>
          </a:p>
        </p:txBody>
      </p:sp>
      <p:cxnSp>
        <p:nvCxnSpPr>
          <p:cNvPr id="220" name="Elbow Connector 219"/>
          <p:cNvCxnSpPr>
            <a:stCxn id="6" idx="7"/>
            <a:endCxn id="10" idx="4"/>
          </p:cNvCxnSpPr>
          <p:nvPr/>
        </p:nvCxnSpPr>
        <p:spPr>
          <a:xfrm rot="5400000" flipH="1" flipV="1">
            <a:off x="3098052" y="2895600"/>
            <a:ext cx="559548" cy="1321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964782" y="3352800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Balance Sheet</a:t>
            </a:r>
            <a:endParaRPr lang="en-US" sz="800" dirty="0"/>
          </a:p>
        </p:txBody>
      </p:sp>
      <p:sp>
        <p:nvSpPr>
          <p:cNvPr id="223" name="Rectangle 222"/>
          <p:cNvSpPr/>
          <p:nvPr/>
        </p:nvSpPr>
        <p:spPr>
          <a:xfrm>
            <a:off x="3124200" y="36576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LIBRARIAN</a:t>
            </a:r>
            <a:endParaRPr lang="en-US" sz="800" dirty="0"/>
          </a:p>
        </p:txBody>
      </p:sp>
      <p:cxnSp>
        <p:nvCxnSpPr>
          <p:cNvPr id="225" name="Elbow Connector 224"/>
          <p:cNvCxnSpPr>
            <a:stCxn id="8" idx="7"/>
            <a:endCxn id="223" idx="2"/>
          </p:cNvCxnSpPr>
          <p:nvPr/>
        </p:nvCxnSpPr>
        <p:spPr>
          <a:xfrm rot="16200000" flipV="1">
            <a:off x="2907552" y="4483848"/>
            <a:ext cx="1397748" cy="202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 rot="16200000">
            <a:off x="2888033" y="4425188"/>
            <a:ext cx="9925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Book/Student Details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914400" y="56388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STUDENT</a:t>
            </a:r>
            <a:endParaRPr lang="en-US" sz="800" dirty="0"/>
          </a:p>
        </p:txBody>
      </p:sp>
      <p:cxnSp>
        <p:nvCxnSpPr>
          <p:cNvPr id="232" name="Shape 231"/>
          <p:cNvCxnSpPr>
            <a:stCxn id="58" idx="3"/>
            <a:endCxn id="8" idx="4"/>
          </p:cNvCxnSpPr>
          <p:nvPr/>
        </p:nvCxnSpPr>
        <p:spPr>
          <a:xfrm flipV="1">
            <a:off x="2438400" y="6324600"/>
            <a:ext cx="838200" cy="1901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2507033" y="6490156"/>
            <a:ext cx="11176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Book Details/Availability</a:t>
            </a:r>
          </a:p>
        </p:txBody>
      </p:sp>
      <p:cxnSp>
        <p:nvCxnSpPr>
          <p:cNvPr id="235" name="Shape 234"/>
          <p:cNvCxnSpPr>
            <a:stCxn id="230" idx="1"/>
            <a:endCxn id="8" idx="1"/>
          </p:cNvCxnSpPr>
          <p:nvPr/>
        </p:nvCxnSpPr>
        <p:spPr>
          <a:xfrm rot="10800000" flipH="1">
            <a:off x="914400" y="5283948"/>
            <a:ext cx="1931148" cy="469152"/>
          </a:xfrm>
          <a:prstGeom prst="bentConnector4">
            <a:avLst>
              <a:gd name="adj1" fmla="val -11838"/>
              <a:gd name="adj2" fmla="val 1441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35"/>
          <p:cNvCxnSpPr>
            <a:stCxn id="230" idx="0"/>
            <a:endCxn id="8" idx="2"/>
          </p:cNvCxnSpPr>
          <p:nvPr/>
        </p:nvCxnSpPr>
        <p:spPr>
          <a:xfrm rot="16200000" flipH="1">
            <a:off x="1943100" y="4991100"/>
            <a:ext cx="76200" cy="1371600"/>
          </a:xfrm>
          <a:prstGeom prst="bentConnector4">
            <a:avLst>
              <a:gd name="adj1" fmla="val -300000"/>
              <a:gd name="adj2" fmla="val 638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600200" y="4889956"/>
            <a:ext cx="8579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Issue Library Card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524000" y="5181600"/>
            <a:ext cx="8338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Request for book</a:t>
            </a:r>
          </a:p>
        </p:txBody>
      </p:sp>
      <p:cxnSp>
        <p:nvCxnSpPr>
          <p:cNvPr id="254" name="Shape 253"/>
          <p:cNvCxnSpPr>
            <a:stCxn id="8" idx="3"/>
            <a:endCxn id="230" idx="2"/>
          </p:cNvCxnSpPr>
          <p:nvPr/>
        </p:nvCxnSpPr>
        <p:spPr>
          <a:xfrm rot="5400000" flipH="1">
            <a:off x="1931148" y="5231652"/>
            <a:ext cx="278652" cy="1550148"/>
          </a:xfrm>
          <a:prstGeom prst="bentConnector3">
            <a:avLst>
              <a:gd name="adj1" fmla="val -469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1371600" y="6109156"/>
            <a:ext cx="12939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Issue Book or Reject Request </a:t>
            </a:r>
          </a:p>
        </p:txBody>
      </p:sp>
      <p:grpSp>
        <p:nvGrpSpPr>
          <p:cNvPr id="259" name="Group 258"/>
          <p:cNvGrpSpPr/>
          <p:nvPr/>
        </p:nvGrpSpPr>
        <p:grpSpPr>
          <a:xfrm>
            <a:off x="4953000" y="5562600"/>
            <a:ext cx="1066800" cy="228597"/>
            <a:chOff x="381000" y="2438403"/>
            <a:chExt cx="1371600" cy="229391"/>
          </a:xfrm>
        </p:grpSpPr>
        <p:sp>
          <p:nvSpPr>
            <p:cNvPr id="260" name="Rectangle 259"/>
            <p:cNvSpPr/>
            <p:nvPr/>
          </p:nvSpPr>
          <p:spPr>
            <a:xfrm>
              <a:off x="381000" y="2438403"/>
              <a:ext cx="1371600" cy="228601"/>
            </a:xfrm>
            <a:prstGeom prst="rect">
              <a:avLst/>
            </a:prstGeom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/>
                <a:t>D2    STUDENT INFO</a:t>
              </a:r>
              <a:endParaRPr lang="en-US" sz="800" dirty="0"/>
            </a:p>
          </p:txBody>
        </p:sp>
        <p:cxnSp>
          <p:nvCxnSpPr>
            <p:cNvPr id="261" name="Straight Connector 260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hape 261"/>
          <p:cNvCxnSpPr>
            <a:stCxn id="8" idx="6"/>
            <a:endCxn id="260" idx="2"/>
          </p:cNvCxnSpPr>
          <p:nvPr/>
        </p:nvCxnSpPr>
        <p:spPr>
          <a:xfrm>
            <a:off x="3886200" y="5715000"/>
            <a:ext cx="1600200" cy="75410"/>
          </a:xfrm>
          <a:prstGeom prst="bentConnector4">
            <a:avLst>
              <a:gd name="adj1" fmla="val 33333"/>
              <a:gd name="adj2" fmla="val 40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4463134" y="6032956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Check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62626"/>
      </a:dk1>
      <a:lt1>
        <a:sysClr val="window" lastClr="FFFFFF"/>
      </a:lt1>
      <a:dk2>
        <a:srgbClr val="262626"/>
      </a:dk2>
      <a:lt2>
        <a:srgbClr val="F8F8F8"/>
      </a:lt2>
      <a:accent1>
        <a:srgbClr val="373737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CS">
      <a:majorFont>
        <a:latin typeface="Ubuntu Light"/>
        <a:ea typeface=""/>
        <a:cs typeface=""/>
      </a:majorFont>
      <a:minorFont>
        <a:latin typeface="Ubuntu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121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2</cp:revision>
  <dcterms:created xsi:type="dcterms:W3CDTF">2012-12-25T07:00:01Z</dcterms:created>
  <dcterms:modified xsi:type="dcterms:W3CDTF">2012-12-25T09:12:36Z</dcterms:modified>
</cp:coreProperties>
</file>