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E708EDF-5093-4200-AFD0-B6E8200478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049A5B-850A-48E1-AF67-348E0725E480}" type="datetimeFigureOut">
              <a:rPr lang="en-US" smtClean="0"/>
              <a:t>26-Mar-13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Babel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Roetker</a:t>
            </a:r>
            <a:r>
              <a:rPr lang="en-US" dirty="0" smtClean="0"/>
              <a:t>, Jordon Phillips, Ricky </a:t>
            </a:r>
            <a:r>
              <a:rPr lang="en-US" dirty="0" err="1" smtClean="0"/>
              <a:t>Shomer</a:t>
            </a:r>
            <a:endParaRPr lang="en-US" dirty="0"/>
          </a:p>
        </p:txBody>
      </p:sp>
      <p:pic>
        <p:nvPicPr>
          <p:cNvPr id="2050" name="Picture 2" descr="http://neo4j.onela.fr/styles/prosilver/imageset/neo4j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30" y="2362200"/>
            <a:ext cx="381662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eeklogo.com/images/T/T-SQL-logo-BF9E675F45-seeklogo.co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51" y="4248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51" y="755721"/>
            <a:ext cx="2019300" cy="125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Babel is to provide a means for querying upon multiple databases</a:t>
            </a:r>
            <a:r>
              <a:rPr lang="en-US" dirty="0" smtClean="0"/>
              <a:t>.</a:t>
            </a:r>
          </a:p>
          <a:p>
            <a:r>
              <a:rPr lang="en-US" dirty="0"/>
              <a:t>These databases may be all the same type (i.e. Microsoft SQL) or might be completely different (i.e. XML, Neo4j). </a:t>
            </a:r>
          </a:p>
        </p:txBody>
      </p:sp>
    </p:spTree>
    <p:extLst>
      <p:ext uri="{BB962C8B-B14F-4D97-AF65-F5344CB8AC3E}">
        <p14:creationId xmlns:p14="http://schemas.microsoft.com/office/powerpoint/2010/main" val="38179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not all possible use cases have been explored, one possible case would be where one needs to store a set of identical data in each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Additionally</a:t>
            </a:r>
            <a:r>
              <a:rPr lang="en-US" dirty="0"/>
              <a:t>, it can be used for those who are simply too lazy or do not have enough time to learn a new 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12448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part is, essentially, an API</a:t>
            </a:r>
            <a:r>
              <a:rPr lang="en-US" dirty="0" smtClean="0"/>
              <a:t>.</a:t>
            </a:r>
          </a:p>
          <a:p>
            <a:r>
              <a:rPr lang="en-US" dirty="0"/>
              <a:t>It will take in SQL and translate it into equivalent commands for any of the supported databases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hope is that other programmers can take the translation tools and use them for other projects.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part will consist of the front end and the connectivity </a:t>
            </a:r>
            <a:r>
              <a:rPr lang="en-US" dirty="0" smtClean="0"/>
              <a:t>background.</a:t>
            </a:r>
          </a:p>
          <a:p>
            <a:r>
              <a:rPr lang="en-US" dirty="0"/>
              <a:t>This will be a GUI tool that will allow users to configure multiple databases to perform queries upon, gathering a combined result set.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  <a:r>
              <a:rPr lang="en-US" dirty="0"/>
              <a:t>will be able to select which of the configured databases they wish to perform their queries upon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Admin</a:t>
            </a:r>
          </a:p>
          <a:p>
            <a:r>
              <a:rPr lang="en-US" dirty="0"/>
              <a:t>Global Connectivity - establishing connections with the databases, storing configuration</a:t>
            </a:r>
          </a:p>
          <a:p>
            <a:r>
              <a:rPr lang="en-US" dirty="0"/>
              <a:t>XQuery translate - translating to XQuery</a:t>
            </a:r>
          </a:p>
          <a:p>
            <a:r>
              <a:rPr lang="en-US" dirty="0"/>
              <a:t>XQuery OPs - performing the operations on XQuery databases</a:t>
            </a:r>
          </a:p>
          <a:p>
            <a:r>
              <a:rPr lang="en-US" dirty="0"/>
              <a:t>Neo4j translate - translating to Neo4j</a:t>
            </a:r>
          </a:p>
          <a:p>
            <a:r>
              <a:rPr lang="en-US" dirty="0"/>
              <a:t>Neo4j OPs - performing the operations on Neo4j databases</a:t>
            </a:r>
          </a:p>
          <a:p>
            <a:r>
              <a:rPr lang="en-US" dirty="0"/>
              <a:t>SQL OPs - performing the operations on TSQL databases</a:t>
            </a:r>
          </a:p>
          <a:p>
            <a:r>
              <a:rPr lang="en-US" dirty="0"/>
              <a:t>Views - Creating the GUI</a:t>
            </a:r>
          </a:p>
          <a:p>
            <a:r>
              <a:rPr lang="en-US" dirty="0"/>
              <a:t>Gathering - magically</a:t>
            </a:r>
            <a:r>
              <a:rPr lang="en-US" b="1" i="1" dirty="0"/>
              <a:t> </a:t>
            </a:r>
            <a:r>
              <a:rPr lang="en-US" dirty="0"/>
              <a:t>combining the result sets</a:t>
            </a:r>
          </a:p>
        </p:txBody>
      </p:sp>
    </p:spTree>
    <p:extLst>
      <p:ext uri="{BB962C8B-B14F-4D97-AF65-F5344CB8AC3E}">
        <p14:creationId xmlns:p14="http://schemas.microsoft.com/office/powerpoint/2010/main" val="18287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Proposal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52893"/>
              </p:ext>
            </p:extLst>
          </p:nvPr>
        </p:nvGraphicFramePr>
        <p:xfrm>
          <a:off x="990600" y="1600200"/>
          <a:ext cx="6400800" cy="46978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07781"/>
                <a:gridCol w="1764323"/>
                <a:gridCol w="1672004"/>
                <a:gridCol w="2256692"/>
              </a:tblGrid>
              <a:tr h="3856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Week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Starting Tasks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Ending Tasks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Notes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7576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Global Connectivity,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Git SetUp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There is no way Jordon can mess this up, but if he does then we </a:t>
                      </a:r>
                      <a:r>
                        <a:rPr lang="en-US" sz="1000" b="1" i="1" u="none" strike="noStrike" dirty="0">
                          <a:effectLst/>
                        </a:rPr>
                        <a:t>will</a:t>
                      </a:r>
                      <a:r>
                        <a:rPr lang="en-US" sz="1000" u="none" strike="noStrike" dirty="0">
                          <a:effectLst/>
                        </a:rPr>
                        <a:t> disown him.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6193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XQuery OPs,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Neo4j OPs,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SQL OPs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Global Connectivity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Start to learn Neo4j. Use premade queries at this point.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6193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XQuery translate,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Neo4j translate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XQuery OPs,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Neo4j OPs,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SQL OPs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400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Gathering,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Views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40029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Gathering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/>
                      </a:r>
                      <a:br>
                        <a:rPr lang="en-US" sz="1000" dirty="0">
                          <a:effectLst/>
                        </a:rPr>
                      </a:b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7576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XQuery translate,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Neo4j translate,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Views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  <a:tr h="7576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Last minute changes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Presentation,</a:t>
                      </a:r>
                      <a:endParaRPr lang="en-US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Final Report,</a:t>
                      </a:r>
                      <a:endParaRPr lang="en-US" sz="1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Full Documentation on </a:t>
                      </a:r>
                      <a:r>
                        <a:rPr lang="en-US" sz="1000" u="none" strike="noStrike" dirty="0" err="1">
                          <a:effectLst/>
                        </a:rPr>
                        <a:t>Github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486" marR="36486" marT="36486" marB="36486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46400" y="1185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383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Babel</vt:lpstr>
      <vt:lpstr>Project Goal</vt:lpstr>
      <vt:lpstr>Possible Use Cases</vt:lpstr>
      <vt:lpstr>Implementation</vt:lpstr>
      <vt:lpstr>Implementation (Cont.)</vt:lpstr>
      <vt:lpstr>Major Tasks</vt:lpstr>
      <vt:lpstr>Timeline Proposal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</dc:title>
  <dc:creator>dochaven</dc:creator>
  <cp:lastModifiedBy>dochaven</cp:lastModifiedBy>
  <cp:revision>8</cp:revision>
  <dcterms:created xsi:type="dcterms:W3CDTF">2013-03-26T14:26:54Z</dcterms:created>
  <dcterms:modified xsi:type="dcterms:W3CDTF">2013-03-26T15:00:26Z</dcterms:modified>
</cp:coreProperties>
</file>