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C6CA1-622F-49B6-82E2-C305C138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CF17A8-BC6F-4B05-B6F0-808BC362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CB856-61A6-452A-8E7B-04AFA7A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89A1E-B91A-45A7-8882-D678B14C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E0E-6201-4FBB-8783-B2CF3F3A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F88AE-7D41-4704-A97E-C6157B7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24C668-5A5D-4F71-884A-3670F249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26930-A1C0-4EA6-8C7D-9A4A6885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47BB6-34BC-4E60-894E-0C24BD02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5C4C1-939C-49A3-A348-EE3EA60B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6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4755D-7BAA-461D-8660-146D0D5A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105962-3682-43AF-94A7-81B09B67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9358B-C4F5-4C50-B66D-18D5B38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B6314-F4BB-441E-B0A5-00B1D5BB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D8C9C-E17E-4969-B750-162DB27A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3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CE2CD-2F3F-4A82-BC7F-77EFBA12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0EC72-32A7-4241-9F12-415840D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415F-0B81-469E-A044-9DCDBDD9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08ED-DC76-4314-A776-F603E5F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227A6-F1B1-4A0C-B1A1-72E37C00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6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41996-E2E1-4EF4-89C3-30E95556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C98F7-9D0C-49FC-8EEC-929EFFEB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57933-58DD-45B8-B827-D1DFC0F7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BE4EB-1272-4C4A-AF7B-CC0223F8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D52D-7B55-4865-8F96-F5D82858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8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B631E-0528-400F-BBB2-7BF50A62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ACDFA-2E65-4A3B-B611-AB3548274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72320F-4839-4D0E-A4AB-E216E453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0C0C83-0ADD-4B91-9AE1-5FECE6A7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0BB1F0-9EBC-435D-ADC6-EF44A5CA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81C2E-9984-48C3-9ED2-B3D74D4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2823D-5C75-4014-AD14-BBF470DA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D63F44-8DFF-4319-8412-0C7B0543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204462-C1CB-4E4E-915D-8F402BCD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700421-B7B8-48B9-96ED-3CFDA9781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C7A8D1-591D-40E5-AE84-1773DF319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646452-A46B-4D4E-B3EF-60E501A0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8ED060-ACE2-42F1-AD7B-2C0962CF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015B41-5416-4E0B-A7F0-B679125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2EB28-ABC4-4E03-8A1F-D6BEC5EE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AA24F-AE18-4DCA-8C45-4125F724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B9E8FD-88E2-44C0-BC96-33903D9C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ED7140-9066-480B-8C2D-2780BC4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29ADC8-4956-4060-A655-A27C36F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04E5F3-7C57-4D37-961F-B0D83EB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28C1FC-B5ED-4D08-A046-CBC0BDD0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B3AFB-C7E3-430F-A779-F6027AB0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9132E-4A1E-4CB2-AD6C-57799A42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152CF-1DE6-4F5B-9806-6E95411E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E731-243E-48B1-908B-135CDC03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A5142-C909-4B1F-A56A-6F1E1463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2C4D3-0835-475A-BCE9-3F3E554E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0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BD5F8-CB3F-4341-80DF-36AD21F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6DB2E7-C176-433E-9F78-C5A90FA4B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75C779-F4A0-4FE6-834A-EBF2A21F0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9F060-EAFF-4053-B7EC-35A33C89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7FB0-3AA5-475A-85AC-8070783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F9C790-E92A-4032-BDD0-693E928D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83FBA3-1F96-485A-9426-A495EE97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FA78A-DDD9-4D35-A646-A9485F3E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F87FF-8840-4C47-9A5C-FD52100DF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A588-66A6-42B4-90CC-928B49E780E9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94166-7D7F-4820-A3EC-DE6D28B4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C9A92-26BA-44D2-8E8F-5FEEC0E6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DD96D77-0E7E-493B-B2E1-73EBAEC4771E}"/>
              </a:ext>
            </a:extLst>
          </p:cNvPr>
          <p:cNvSpPr/>
          <p:nvPr/>
        </p:nvSpPr>
        <p:spPr>
          <a:xfrm>
            <a:off x="2242464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Stem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21A7D7-93B5-42B1-A4EA-F42557A5CCDE}"/>
              </a:ext>
            </a:extLst>
          </p:cNvPr>
          <p:cNvSpPr txBox="1"/>
          <p:nvPr/>
        </p:nvSpPr>
        <p:spPr>
          <a:xfrm>
            <a:off x="672909" y="216176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v4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588FEA-14FA-4A0E-9284-6CE33167CA14}"/>
              </a:ext>
            </a:extLst>
          </p:cNvPr>
          <p:cNvSpPr/>
          <p:nvPr/>
        </p:nvSpPr>
        <p:spPr>
          <a:xfrm>
            <a:off x="696902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B40EFF1-CA33-44E8-AC1B-0244F212D8A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443572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68C3538-903B-4528-8879-0D7194AFD3DC}"/>
              </a:ext>
            </a:extLst>
          </p:cNvPr>
          <p:cNvSpPr txBox="1"/>
          <p:nvPr/>
        </p:nvSpPr>
        <p:spPr>
          <a:xfrm>
            <a:off x="1460353" y="1013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84 x 84 x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437DC5C-62FB-4668-A369-A67FBA9EA7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989134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7D3D724-5C40-499E-9FEE-08A454D3CD51}"/>
              </a:ext>
            </a:extLst>
          </p:cNvPr>
          <p:cNvSpPr/>
          <p:nvPr/>
        </p:nvSpPr>
        <p:spPr>
          <a:xfrm>
            <a:off x="3788026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AB7E4E-FA93-40AA-B386-66714703BA7E}"/>
              </a:ext>
            </a:extLst>
          </p:cNvPr>
          <p:cNvSpPr txBox="1"/>
          <p:nvPr/>
        </p:nvSpPr>
        <p:spPr>
          <a:xfrm>
            <a:off x="295762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48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2D39F6-C4BC-4316-9B52-49296C5A1C1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534696" y="988019"/>
            <a:ext cx="80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4BF75CCE-A122-4407-A8DF-6A912B1C4F49}"/>
              </a:ext>
            </a:extLst>
          </p:cNvPr>
          <p:cNvSpPr/>
          <p:nvPr/>
        </p:nvSpPr>
        <p:spPr>
          <a:xfrm>
            <a:off x="5337663" y="746995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Reduction</a:t>
            </a:r>
            <a:r>
              <a:rPr lang="de-DE" sz="800" dirty="0"/>
              <a:t> 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95427E-F3C5-4052-AA37-406F3FB36DC9}"/>
              </a:ext>
            </a:extLst>
          </p:cNvPr>
          <p:cNvSpPr txBox="1"/>
          <p:nvPr/>
        </p:nvSpPr>
        <p:spPr>
          <a:xfrm>
            <a:off x="450453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96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43699D8-7309-4322-B94F-14F031930E57}"/>
              </a:ext>
            </a:extLst>
          </p:cNvPr>
          <p:cNvSpPr/>
          <p:nvPr/>
        </p:nvSpPr>
        <p:spPr>
          <a:xfrm>
            <a:off x="2242464" y="1873526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B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958EB73-A5B7-40DC-85DC-BD79742D2E52}"/>
              </a:ext>
            </a:extLst>
          </p:cNvPr>
          <p:cNvSpPr txBox="1"/>
          <p:nvPr/>
        </p:nvSpPr>
        <p:spPr>
          <a:xfrm>
            <a:off x="1383408" y="214013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288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97AF9E7-425D-4BC2-A918-8F4ADDA7AB6E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989135" y="2114550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42BD50A6-7C39-4C67-8590-2557745D4D38}"/>
              </a:ext>
            </a:extLst>
          </p:cNvPr>
          <p:cNvSpPr/>
          <p:nvPr/>
        </p:nvSpPr>
        <p:spPr>
          <a:xfrm>
            <a:off x="3788027" y="1873526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Reduction</a:t>
            </a:r>
            <a:r>
              <a:rPr lang="de-DE" sz="800" dirty="0"/>
              <a:t> B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049FB2F-F528-4AA7-8DF5-3488BA84F7D6}"/>
              </a:ext>
            </a:extLst>
          </p:cNvPr>
          <p:cNvSpPr txBox="1"/>
          <p:nvPr/>
        </p:nvSpPr>
        <p:spPr>
          <a:xfrm>
            <a:off x="2928971" y="215844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256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D0AA9AB-9CA4-4522-9144-BAD1583E86CA}"/>
              </a:ext>
            </a:extLst>
          </p:cNvPr>
          <p:cNvCxnSpPr>
            <a:cxnSpLocks/>
            <a:stCxn id="33" idx="3"/>
            <a:endCxn id="70" idx="1"/>
          </p:cNvCxnSpPr>
          <p:nvPr/>
        </p:nvCxnSpPr>
        <p:spPr>
          <a:xfrm>
            <a:off x="4534699" y="2114550"/>
            <a:ext cx="79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62A661F3-9678-49AE-977A-8BE6A6E44D5D}"/>
              </a:ext>
            </a:extLst>
          </p:cNvPr>
          <p:cNvSpPr/>
          <p:nvPr/>
        </p:nvSpPr>
        <p:spPr>
          <a:xfrm>
            <a:off x="5332294" y="1873526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C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25B6CD9-6663-45BC-8B24-2D834B643BA4}"/>
              </a:ext>
            </a:extLst>
          </p:cNvPr>
          <p:cNvSpPr txBox="1"/>
          <p:nvPr/>
        </p:nvSpPr>
        <p:spPr>
          <a:xfrm>
            <a:off x="4506844" y="2158448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8 x 8 x 504</a:t>
            </a:r>
          </a:p>
        </p:txBody>
      </p: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D84B7712-5561-479F-B02B-7F048234EB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2013" y="1632366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87F4F8B8-84E8-4D37-ABF4-3248E30AA1D1}"/>
              </a:ext>
            </a:extLst>
          </p:cNvPr>
          <p:cNvSpPr txBox="1"/>
          <p:nvPr/>
        </p:nvSpPr>
        <p:spPr>
          <a:xfrm>
            <a:off x="5445701" y="2584719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97F6C5B-2DDA-44D9-BECF-395661DEFF2D}"/>
              </a:ext>
            </a:extLst>
          </p:cNvPr>
          <p:cNvSpPr txBox="1"/>
          <p:nvPr/>
        </p:nvSpPr>
        <p:spPr>
          <a:xfrm>
            <a:off x="6064955" y="2163770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8 x 8 x 384</a:t>
            </a:r>
          </a:p>
        </p:txBody>
      </p:sp>
      <p:cxnSp>
        <p:nvCxnSpPr>
          <p:cNvPr id="93" name="Verbinder: gekrümmt 92">
            <a:extLst>
              <a:ext uri="{FF2B5EF4-FFF2-40B4-BE49-F238E27FC236}">
                <a16:creationId xmlns:a16="http://schemas.microsoft.com/office/drawing/2014/main" id="{77E93DF6-DB5F-4105-BAAD-6715AFAE02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3263" y="-26462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43C055D-2466-4AA9-A977-40F3BA968616}"/>
              </a:ext>
            </a:extLst>
          </p:cNvPr>
          <p:cNvSpPr txBox="1"/>
          <p:nvPr/>
        </p:nvSpPr>
        <p:spPr>
          <a:xfrm>
            <a:off x="3891896" y="370064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D881C675-91B6-44EF-A052-BA061712007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>
            <a:off x="2242464" y="988019"/>
            <a:ext cx="3841870" cy="1126531"/>
          </a:xfrm>
          <a:prstGeom prst="bentConnector5">
            <a:avLst>
              <a:gd name="adj1" fmla="val -5950"/>
              <a:gd name="adj2" fmla="val 50000"/>
              <a:gd name="adj3" fmla="val 12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BBA218B5-E83E-4CB3-9EF4-2EE946CAF7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6353" y="1644245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0E39983D-D3E3-4BBC-9C65-C235C4F041F2}"/>
              </a:ext>
            </a:extLst>
          </p:cNvPr>
          <p:cNvSpPr txBox="1"/>
          <p:nvPr/>
        </p:nvSpPr>
        <p:spPr>
          <a:xfrm>
            <a:off x="2390041" y="2596598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FD8C86E-AFE9-4AE2-AFC4-22A9D0A060A8}"/>
              </a:ext>
            </a:extLst>
          </p:cNvPr>
          <p:cNvSpPr/>
          <p:nvPr/>
        </p:nvSpPr>
        <p:spPr>
          <a:xfrm>
            <a:off x="6883226" y="1863587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</a:t>
            </a:r>
          </a:p>
          <a:p>
            <a:pPr algn="ctr"/>
            <a:r>
              <a:rPr lang="de-DE" sz="800" dirty="0"/>
              <a:t>4x4 s=4,4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CFB6909D-1E2A-416D-BFDF-6C67A34D2061}"/>
              </a:ext>
            </a:extLst>
          </p:cNvPr>
          <p:cNvCxnSpPr>
            <a:cxnSpLocks/>
            <a:stCxn id="70" idx="3"/>
            <a:endCxn id="139" idx="1"/>
          </p:cNvCxnSpPr>
          <p:nvPr/>
        </p:nvCxnSpPr>
        <p:spPr>
          <a:xfrm flipV="1">
            <a:off x="6078966" y="2104611"/>
            <a:ext cx="804260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40EF1182-4FA6-4630-A2E1-13D052DEA47E}"/>
              </a:ext>
            </a:extLst>
          </p:cNvPr>
          <p:cNvSpPr txBox="1"/>
          <p:nvPr/>
        </p:nvSpPr>
        <p:spPr>
          <a:xfrm>
            <a:off x="7610519" y="2163770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2 x 2 x 384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9F9870A-033C-4ED0-B257-74921ACEA68E}"/>
              </a:ext>
            </a:extLst>
          </p:cNvPr>
          <p:cNvSpPr/>
          <p:nvPr/>
        </p:nvSpPr>
        <p:spPr>
          <a:xfrm>
            <a:off x="8423561" y="1863587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endParaRPr lang="de-DE" sz="800" dirty="0"/>
          </a:p>
          <a:p>
            <a:pPr algn="ctr"/>
            <a:r>
              <a:rPr lang="de-DE" sz="800" dirty="0"/>
              <a:t>64 Units</a:t>
            </a:r>
          </a:p>
        </p:txBody>
      </p: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38E5CD3-A695-44B6-8D14-E2C343DDE151}"/>
              </a:ext>
            </a:extLst>
          </p:cNvPr>
          <p:cNvCxnSpPr>
            <a:cxnSpLocks/>
            <a:stCxn id="139" idx="3"/>
            <a:endCxn id="145" idx="1"/>
          </p:cNvCxnSpPr>
          <p:nvPr/>
        </p:nvCxnSpPr>
        <p:spPr>
          <a:xfrm>
            <a:off x="7629898" y="2104611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13D2EFA8-D8D6-489F-BF2A-45ACE26DB1F1}"/>
              </a:ext>
            </a:extLst>
          </p:cNvPr>
          <p:cNvSpPr txBox="1"/>
          <p:nvPr/>
        </p:nvSpPr>
        <p:spPr>
          <a:xfrm>
            <a:off x="9315946" y="2158448"/>
            <a:ext cx="501389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</a:t>
            </a:r>
            <a:r>
              <a:rPr lang="de-DE" sz="800"/>
              <a:t>x 64</a:t>
            </a:r>
            <a:endParaRPr lang="de-DE" sz="800" dirty="0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DA6A11B-4E3F-45CF-AAB4-C866B43A2A06}"/>
              </a:ext>
            </a:extLst>
          </p:cNvPr>
          <p:cNvSpPr/>
          <p:nvPr/>
        </p:nvSpPr>
        <p:spPr>
          <a:xfrm>
            <a:off x="9963048" y="1842515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Ausgabe Layer</a:t>
            </a:r>
          </a:p>
          <a:p>
            <a:pPr algn="ctr"/>
            <a:r>
              <a:rPr lang="de-DE" sz="800" dirty="0"/>
              <a:t>3 Units</a:t>
            </a: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597DBC6D-6281-4545-90A7-FDDBD4E59AC8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9169385" y="2083539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A7C7B7A-9AFA-41B4-8802-F1AA11168509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10709720" y="2083539"/>
            <a:ext cx="5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D2C42410-772B-4B3F-9D78-40FA85E4CD43}"/>
                  </a:ext>
                </a:extLst>
              </p:cNvPr>
              <p:cNvSpPr txBox="1"/>
              <p:nvPr/>
            </p:nvSpPr>
            <p:spPr>
              <a:xfrm>
                <a:off x="11241157" y="1716643"/>
                <a:ext cx="28309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D2C42410-772B-4B3F-9D78-40FA85E4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157" y="1716643"/>
                <a:ext cx="283091" cy="733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14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3237B8-2F28-46D1-9080-1379CB363718}"/>
              </a:ext>
            </a:extLst>
          </p:cNvPr>
          <p:cNvSpPr txBox="1"/>
          <p:nvPr/>
        </p:nvSpPr>
        <p:spPr>
          <a:xfrm>
            <a:off x="749902" y="191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AA0E2B-EBD6-4A9D-AC19-E0D51D747D43}"/>
              </a:ext>
            </a:extLst>
          </p:cNvPr>
          <p:cNvSpPr/>
          <p:nvPr/>
        </p:nvSpPr>
        <p:spPr>
          <a:xfrm>
            <a:off x="696902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8DCF27C-4701-460B-91E5-A3A712A5A6D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443572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8C48985-DA75-48CD-878B-348A5F01DC80}"/>
              </a:ext>
            </a:extLst>
          </p:cNvPr>
          <p:cNvSpPr txBox="1"/>
          <p:nvPr/>
        </p:nvSpPr>
        <p:spPr>
          <a:xfrm>
            <a:off x="1460353" y="1013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84 x 84 x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19E5AD-DC2B-4AD0-9D5E-E73D0994190B}"/>
              </a:ext>
            </a:extLst>
          </p:cNvPr>
          <p:cNvSpPr/>
          <p:nvPr/>
        </p:nvSpPr>
        <p:spPr>
          <a:xfrm>
            <a:off x="2222100" y="74358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Maxpool</a:t>
            </a:r>
            <a:endParaRPr lang="de-DE" sz="800" dirty="0"/>
          </a:p>
          <a:p>
            <a:pPr algn="ctr"/>
            <a:r>
              <a:rPr lang="de-DE" sz="800" dirty="0"/>
              <a:t>2x2 /2s</a:t>
            </a:r>
            <a:endParaRPr lang="de-DE" sz="10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3868481-CFB0-4338-B4D4-CAB169C5E6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68770" y="984610"/>
            <a:ext cx="80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C191521-F866-4A64-BBD6-581815F0063A}"/>
              </a:ext>
            </a:extLst>
          </p:cNvPr>
          <p:cNvSpPr txBox="1"/>
          <p:nvPr/>
        </p:nvSpPr>
        <p:spPr>
          <a:xfrm>
            <a:off x="2985551" y="1010190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42 x 42 x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9F3DB1-E772-4929-A327-F7F0D243A004}"/>
              </a:ext>
            </a:extLst>
          </p:cNvPr>
          <p:cNvSpPr/>
          <p:nvPr/>
        </p:nvSpPr>
        <p:spPr>
          <a:xfrm>
            <a:off x="3774533" y="74358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 8 </a:t>
            </a:r>
            <a:endParaRPr lang="de-DE" sz="10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376869-953D-41CC-A857-6109B6E91A9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21203" y="984610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5EC048D-0DA8-4A4D-8943-F97ED167E5B6}"/>
              </a:ext>
            </a:extLst>
          </p:cNvPr>
          <p:cNvSpPr txBox="1"/>
          <p:nvPr/>
        </p:nvSpPr>
        <p:spPr>
          <a:xfrm>
            <a:off x="4527530" y="1035770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42 x 42 x 8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63839B-E9D7-4F38-B23F-9A17D66266B9}"/>
              </a:ext>
            </a:extLst>
          </p:cNvPr>
          <p:cNvSpPr/>
          <p:nvPr/>
        </p:nvSpPr>
        <p:spPr>
          <a:xfrm>
            <a:off x="5305867" y="74358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 8, Valid </a:t>
            </a:r>
            <a:endParaRPr lang="de-DE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F8629E-AD51-4504-97CB-ED412BBCF0B2}"/>
              </a:ext>
            </a:extLst>
          </p:cNvPr>
          <p:cNvSpPr txBox="1"/>
          <p:nvPr/>
        </p:nvSpPr>
        <p:spPr>
          <a:xfrm>
            <a:off x="1443572" y="185501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E18366-D821-4CAC-B3AE-4ED1DA252265}"/>
              </a:ext>
            </a:extLst>
          </p:cNvPr>
          <p:cNvSpPr/>
          <p:nvPr/>
        </p:nvSpPr>
        <p:spPr>
          <a:xfrm>
            <a:off x="2222100" y="158841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16</a:t>
            </a:r>
            <a:endParaRPr lang="de-DE" sz="10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D7F108E-DF58-4537-A2D3-451EC123F87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968770" y="1829436"/>
            <a:ext cx="80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F2BB366-5A64-4A0D-B699-74D83CCEE66B}"/>
              </a:ext>
            </a:extLst>
          </p:cNvPr>
          <p:cNvSpPr txBox="1"/>
          <p:nvPr/>
        </p:nvSpPr>
        <p:spPr>
          <a:xfrm>
            <a:off x="2985551" y="1855016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7540BA1-DB0F-49EB-997F-74DD161E21F4}"/>
              </a:ext>
            </a:extLst>
          </p:cNvPr>
          <p:cNvSpPr/>
          <p:nvPr/>
        </p:nvSpPr>
        <p:spPr>
          <a:xfrm>
            <a:off x="3774533" y="158841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 16 </a:t>
            </a:r>
            <a:endParaRPr lang="de-DE" sz="10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178B27A-A71E-4080-B560-9536F573BA8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521203" y="1829436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F77CDDE-D99E-497E-9886-238F8B0A8FC2}"/>
              </a:ext>
            </a:extLst>
          </p:cNvPr>
          <p:cNvSpPr txBox="1"/>
          <p:nvPr/>
        </p:nvSpPr>
        <p:spPr>
          <a:xfrm>
            <a:off x="4513923" y="1855016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B45519D-F70A-442E-AF81-4F2B75FE649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H="1">
            <a:off x="2222100" y="984610"/>
            <a:ext cx="3830437" cy="844826"/>
          </a:xfrm>
          <a:prstGeom prst="bentConnector5">
            <a:avLst>
              <a:gd name="adj1" fmla="val -5968"/>
              <a:gd name="adj2" fmla="val 50000"/>
              <a:gd name="adj3" fmla="val 120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0D6273B-63DE-4B26-9E74-33F6D5279FE8}"/>
              </a:ext>
            </a:extLst>
          </p:cNvPr>
          <p:cNvCxnSpPr>
            <a:cxnSpLocks/>
            <a:stCxn id="15" idx="2"/>
            <a:endCxn id="39" idx="1"/>
          </p:cNvCxnSpPr>
          <p:nvPr/>
        </p:nvCxnSpPr>
        <p:spPr>
          <a:xfrm rot="16200000" flipH="1">
            <a:off x="2895873" y="1770022"/>
            <a:ext cx="578222" cy="1179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6E9D5845-80FC-4235-85C8-7E66548E4386}"/>
              </a:ext>
            </a:extLst>
          </p:cNvPr>
          <p:cNvSpPr/>
          <p:nvPr/>
        </p:nvSpPr>
        <p:spPr>
          <a:xfrm>
            <a:off x="3774533" y="240765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 16 </a:t>
            </a:r>
            <a:endParaRPr lang="de-DE" sz="10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00CFF9E-46B2-4A7B-ABEB-112D8200837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521203" y="2648682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E17E07D-50AB-4987-89E2-B9193F8F650A}"/>
              </a:ext>
            </a:extLst>
          </p:cNvPr>
          <p:cNvSpPr txBox="1"/>
          <p:nvPr/>
        </p:nvSpPr>
        <p:spPr>
          <a:xfrm>
            <a:off x="4521203" y="2648682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C402CF-E1D0-4B21-AB50-98A1EF1B8143}"/>
              </a:ext>
            </a:extLst>
          </p:cNvPr>
          <p:cNvSpPr/>
          <p:nvPr/>
        </p:nvSpPr>
        <p:spPr>
          <a:xfrm>
            <a:off x="5305867" y="240765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7x1,  16 </a:t>
            </a:r>
            <a:endParaRPr lang="de-DE" sz="1000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238B65C-0B26-493D-9C01-62A396B0A23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6052537" y="2648682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6149A4B-852C-44C7-9C8A-869C5BAAE4EC}"/>
              </a:ext>
            </a:extLst>
          </p:cNvPr>
          <p:cNvSpPr txBox="1"/>
          <p:nvPr/>
        </p:nvSpPr>
        <p:spPr>
          <a:xfrm>
            <a:off x="6052537" y="2648682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4D74CF4-3A69-40FE-89E4-81A9F8F2E356}"/>
              </a:ext>
            </a:extLst>
          </p:cNvPr>
          <p:cNvSpPr/>
          <p:nvPr/>
        </p:nvSpPr>
        <p:spPr>
          <a:xfrm>
            <a:off x="6837201" y="240765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 16 </a:t>
            </a:r>
            <a:endParaRPr lang="de-DE" sz="10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037B80B-AE31-48B5-A4CC-EE6446E27478}"/>
              </a:ext>
            </a:extLst>
          </p:cNvPr>
          <p:cNvSpPr/>
          <p:nvPr/>
        </p:nvSpPr>
        <p:spPr>
          <a:xfrm>
            <a:off x="5326966" y="158841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 24, Valid </a:t>
            </a:r>
            <a:endParaRPr lang="de-DE" sz="10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EB4F335-1EA3-4331-AB4C-F16696AFB6B0}"/>
              </a:ext>
            </a:extLst>
          </p:cNvPr>
          <p:cNvSpPr txBox="1"/>
          <p:nvPr/>
        </p:nvSpPr>
        <p:spPr>
          <a:xfrm>
            <a:off x="9101015" y="18556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24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F4AE62F-6582-4332-8734-6413E132F68D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7583871" y="2648682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2109D51-1498-4F9D-B39B-FFD56DE2BFF8}"/>
              </a:ext>
            </a:extLst>
          </p:cNvPr>
          <p:cNvSpPr txBox="1"/>
          <p:nvPr/>
        </p:nvSpPr>
        <p:spPr>
          <a:xfrm>
            <a:off x="7583871" y="2648682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B5AEA4A-996C-4C68-B612-ABC77ABB9A24}"/>
              </a:ext>
            </a:extLst>
          </p:cNvPr>
          <p:cNvSpPr/>
          <p:nvPr/>
        </p:nvSpPr>
        <p:spPr>
          <a:xfrm>
            <a:off x="8368535" y="240765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24, Valid </a:t>
            </a:r>
            <a:endParaRPr lang="de-DE" sz="10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E2727FD-5E0F-44ED-B697-E78B9373796E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9115205" y="2648682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538C7CD-8A2D-477E-999C-7C124D60756D}"/>
              </a:ext>
            </a:extLst>
          </p:cNvPr>
          <p:cNvSpPr txBox="1"/>
          <p:nvPr/>
        </p:nvSpPr>
        <p:spPr>
          <a:xfrm>
            <a:off x="9115205" y="2648682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24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8F11BC-BC12-4A8F-931C-0861D53C98F6}"/>
              </a:ext>
            </a:extLst>
          </p:cNvPr>
          <p:cNvSpPr/>
          <p:nvPr/>
        </p:nvSpPr>
        <p:spPr>
          <a:xfrm>
            <a:off x="9899869" y="240765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Concat</a:t>
            </a:r>
            <a:r>
              <a:rPr lang="de-DE" sz="800" dirty="0"/>
              <a:t> </a:t>
            </a:r>
            <a:r>
              <a:rPr lang="de-DE" sz="800" dirty="0" err="1"/>
              <a:t>enlang</a:t>
            </a:r>
            <a:r>
              <a:rPr lang="de-DE" sz="800" dirty="0"/>
              <a:t> der 4. Achse</a:t>
            </a:r>
            <a:endParaRPr lang="de-DE" sz="1000" dirty="0"/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28972FF2-AF88-451A-9645-41768319C638}"/>
              </a:ext>
            </a:extLst>
          </p:cNvPr>
          <p:cNvCxnSpPr>
            <a:cxnSpLocks/>
            <a:stCxn id="50" idx="3"/>
            <a:endCxn id="64" idx="0"/>
          </p:cNvCxnSpPr>
          <p:nvPr/>
        </p:nvCxnSpPr>
        <p:spPr>
          <a:xfrm>
            <a:off x="6073636" y="1829436"/>
            <a:ext cx="4199568" cy="578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8F1949-1464-4748-BFB2-3B0415B6A204}"/>
              </a:ext>
            </a:extLst>
          </p:cNvPr>
          <p:cNvCxnSpPr>
            <a:cxnSpLocks/>
          </p:cNvCxnSpPr>
          <p:nvPr/>
        </p:nvCxnSpPr>
        <p:spPr>
          <a:xfrm>
            <a:off x="10646539" y="2648682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E53BD478-C777-41AF-B40D-069D693901CE}"/>
              </a:ext>
            </a:extLst>
          </p:cNvPr>
          <p:cNvSpPr txBox="1"/>
          <p:nvPr/>
        </p:nvSpPr>
        <p:spPr>
          <a:xfrm>
            <a:off x="10632349" y="2645660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48</a:t>
            </a:r>
          </a:p>
        </p:txBody>
      </p:sp>
    </p:spTree>
    <p:extLst>
      <p:ext uri="{BB962C8B-B14F-4D97-AF65-F5344CB8AC3E}">
        <p14:creationId xmlns:p14="http://schemas.microsoft.com/office/powerpoint/2010/main" val="170218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C163EB-062D-49A8-AB8E-F44190387A00}"/>
              </a:ext>
            </a:extLst>
          </p:cNvPr>
          <p:cNvSpPr txBox="1"/>
          <p:nvPr/>
        </p:nvSpPr>
        <p:spPr>
          <a:xfrm>
            <a:off x="833679" y="345989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Module 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5FE716-E7A7-490C-A3FE-992BCCBC9E10}"/>
              </a:ext>
            </a:extLst>
          </p:cNvPr>
          <p:cNvSpPr/>
          <p:nvPr/>
        </p:nvSpPr>
        <p:spPr>
          <a:xfrm>
            <a:off x="1460353" y="6029963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46BA3A-2F63-45C5-9C46-5AB418BABCB5}"/>
              </a:ext>
            </a:extLst>
          </p:cNvPr>
          <p:cNvSpPr txBox="1"/>
          <p:nvPr/>
        </p:nvSpPr>
        <p:spPr>
          <a:xfrm>
            <a:off x="1401518" y="651201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48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5454EFC-FA33-4E0B-BA68-DB4636B0EB4E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H="1" flipV="1">
            <a:off x="582623" y="5430862"/>
            <a:ext cx="1251065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6482F6-8C5C-4EE8-A595-06C27CAF74D1}"/>
              </a:ext>
            </a:extLst>
          </p:cNvPr>
          <p:cNvCxnSpPr>
            <a:cxnSpLocks/>
            <a:stCxn id="5" idx="0"/>
            <a:endCxn id="25" idx="2"/>
          </p:cNvCxnSpPr>
          <p:nvPr/>
        </p:nvCxnSpPr>
        <p:spPr>
          <a:xfrm flipH="1" flipV="1">
            <a:off x="1481106" y="5430862"/>
            <a:ext cx="35258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F5D7047-90BE-46E2-9D9F-1B9C71AD0694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1833688" y="5430862"/>
            <a:ext cx="545901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9BBA31-168D-459E-ACCD-D55C23A83326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1833688" y="5430862"/>
            <a:ext cx="144438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CABF178-4A30-4F15-9359-0BC34F04113A}"/>
              </a:ext>
            </a:extLst>
          </p:cNvPr>
          <p:cNvSpPr/>
          <p:nvPr/>
        </p:nvSpPr>
        <p:spPr>
          <a:xfrm>
            <a:off x="209288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Pooling</a:t>
            </a:r>
          </a:p>
          <a:p>
            <a:pPr algn="ctr"/>
            <a:r>
              <a:rPr lang="de-DE" sz="800" dirty="0"/>
              <a:t>3x3</a:t>
            </a:r>
            <a:endParaRPr lang="de-DE" sz="10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F07FF7-25E7-4ED4-8466-2125D701338F}"/>
              </a:ext>
            </a:extLst>
          </p:cNvPr>
          <p:cNvSpPr/>
          <p:nvPr/>
        </p:nvSpPr>
        <p:spPr>
          <a:xfrm>
            <a:off x="1107771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24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6679215-FAF6-4170-B86B-652520AE91AF}"/>
              </a:ext>
            </a:extLst>
          </p:cNvPr>
          <p:cNvSpPr/>
          <p:nvPr/>
        </p:nvSpPr>
        <p:spPr>
          <a:xfrm>
            <a:off x="2006254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16</a:t>
            </a:r>
            <a:endParaRPr lang="de-DE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0819902-14CA-4DAE-A2BE-3545C0A0A441}"/>
              </a:ext>
            </a:extLst>
          </p:cNvPr>
          <p:cNvSpPr/>
          <p:nvPr/>
        </p:nvSpPr>
        <p:spPr>
          <a:xfrm>
            <a:off x="2904737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16</a:t>
            </a:r>
            <a:endParaRPr lang="de-DE" sz="10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F74B0A5-517D-4EF9-8D97-7393AEBF4734}"/>
              </a:ext>
            </a:extLst>
          </p:cNvPr>
          <p:cNvCxnSpPr>
            <a:cxnSpLocks/>
            <a:stCxn id="22" idx="0"/>
            <a:endCxn id="35" idx="2"/>
          </p:cNvCxnSpPr>
          <p:nvPr/>
        </p:nvCxnSpPr>
        <p:spPr>
          <a:xfrm flipV="1">
            <a:off x="582623" y="4349713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D5BF2C2-0258-45B5-84D8-6B26C0CACD12}"/>
              </a:ext>
            </a:extLst>
          </p:cNvPr>
          <p:cNvSpPr/>
          <p:nvPr/>
        </p:nvSpPr>
        <p:spPr>
          <a:xfrm>
            <a:off x="209288" y="386766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24</a:t>
            </a:r>
            <a:endParaRPr lang="de-DE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471EDD-2485-487A-A8B6-7A6CF9E1CF60}"/>
              </a:ext>
            </a:extLst>
          </p:cNvPr>
          <p:cNvSpPr/>
          <p:nvPr/>
        </p:nvSpPr>
        <p:spPr>
          <a:xfrm>
            <a:off x="2006254" y="386766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</a:t>
            </a:r>
            <a:endParaRPr lang="de-DE" sz="10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54DE77C-9EC8-4E23-B650-7755B4BE5754}"/>
              </a:ext>
            </a:extLst>
          </p:cNvPr>
          <p:cNvSpPr/>
          <p:nvPr/>
        </p:nvSpPr>
        <p:spPr>
          <a:xfrm>
            <a:off x="2904737" y="386766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B9E7F45-2B26-4D6C-9588-979C8FBC325B}"/>
              </a:ext>
            </a:extLst>
          </p:cNvPr>
          <p:cNvSpPr/>
          <p:nvPr/>
        </p:nvSpPr>
        <p:spPr>
          <a:xfrm>
            <a:off x="2904737" y="2785630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</a:t>
            </a:r>
            <a:endParaRPr lang="de-DE" sz="1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7A7B3C-FF13-47A8-90C2-14A524DD7CDC}"/>
              </a:ext>
            </a:extLst>
          </p:cNvPr>
          <p:cNvSpPr/>
          <p:nvPr/>
        </p:nvSpPr>
        <p:spPr>
          <a:xfrm>
            <a:off x="1460353" y="1796470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87638AC-5234-4D16-BCE6-9E0B6764A088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flipV="1">
            <a:off x="1481106" y="2278518"/>
            <a:ext cx="352582" cy="26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7E3392C-8A51-49DB-90D8-B05565E21CD4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582623" y="2278518"/>
            <a:ext cx="1251065" cy="15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7A5CEE3-DCAE-4C1E-8A1B-3F2E4E4B98E0}"/>
              </a:ext>
            </a:extLst>
          </p:cNvPr>
          <p:cNvCxnSpPr>
            <a:cxnSpLocks/>
            <a:stCxn id="37" idx="0"/>
            <a:endCxn id="41" idx="2"/>
          </p:cNvCxnSpPr>
          <p:nvPr/>
        </p:nvCxnSpPr>
        <p:spPr>
          <a:xfrm flipH="1" flipV="1">
            <a:off x="1833688" y="2278518"/>
            <a:ext cx="545901" cy="15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7D40C39-6EB7-480D-BEFB-74FDB6E26F38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1833688" y="2278518"/>
            <a:ext cx="1444384" cy="5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D82E13B-959B-4792-83F0-F927FB60BDC2}"/>
              </a:ext>
            </a:extLst>
          </p:cNvPr>
          <p:cNvCxnSpPr>
            <a:cxnSpLocks/>
            <a:stCxn id="27" idx="0"/>
            <a:endCxn id="37" idx="2"/>
          </p:cNvCxnSpPr>
          <p:nvPr/>
        </p:nvCxnSpPr>
        <p:spPr>
          <a:xfrm flipV="1">
            <a:off x="2379589" y="4349713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DA1C364-735B-4B63-9B95-7C6B321CD364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V="1">
            <a:off x="3278072" y="4349713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918A66D-3C47-432E-AB2B-1E51D902A72B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3278072" y="3267678"/>
            <a:ext cx="0" cy="59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FAE7AF61-8829-4697-BC7F-361461E5BE7C}"/>
              </a:ext>
            </a:extLst>
          </p:cNvPr>
          <p:cNvSpPr txBox="1"/>
          <p:nvPr/>
        </p:nvSpPr>
        <p:spPr>
          <a:xfrm>
            <a:off x="1422271" y="1463973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96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AE1D58A-A02F-4A4D-A029-9D6D0A074400}"/>
              </a:ext>
            </a:extLst>
          </p:cNvPr>
          <p:cNvSpPr txBox="1"/>
          <p:nvPr/>
        </p:nvSpPr>
        <p:spPr>
          <a:xfrm>
            <a:off x="4900360" y="345989"/>
            <a:ext cx="20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Module B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8B7D682-D0FD-4079-98DD-22DA64D40DD2}"/>
              </a:ext>
            </a:extLst>
          </p:cNvPr>
          <p:cNvCxnSpPr>
            <a:cxnSpLocks/>
            <a:stCxn id="89" idx="0"/>
            <a:endCxn id="71" idx="2"/>
          </p:cNvCxnSpPr>
          <p:nvPr/>
        </p:nvCxnSpPr>
        <p:spPr>
          <a:xfrm flipH="1" flipV="1">
            <a:off x="4649304" y="5430862"/>
            <a:ext cx="1268137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BA6C224-B27E-481E-8E47-09949068206F}"/>
              </a:ext>
            </a:extLst>
          </p:cNvPr>
          <p:cNvCxnSpPr>
            <a:cxnSpLocks/>
            <a:stCxn id="89" idx="0"/>
            <a:endCxn id="72" idx="2"/>
          </p:cNvCxnSpPr>
          <p:nvPr/>
        </p:nvCxnSpPr>
        <p:spPr>
          <a:xfrm flipH="1" flipV="1">
            <a:off x="5547787" y="5430862"/>
            <a:ext cx="36965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1AC5668-86A0-44FD-A56B-56F5F77D19A4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flipV="1">
            <a:off x="5917441" y="5430862"/>
            <a:ext cx="528829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5E532D6-841D-493C-B1D9-B3CD655A9901}"/>
              </a:ext>
            </a:extLst>
          </p:cNvPr>
          <p:cNvCxnSpPr>
            <a:cxnSpLocks/>
            <a:stCxn id="89" idx="0"/>
            <a:endCxn id="74" idx="2"/>
          </p:cNvCxnSpPr>
          <p:nvPr/>
        </p:nvCxnSpPr>
        <p:spPr>
          <a:xfrm flipV="1">
            <a:off x="5917441" y="5430862"/>
            <a:ext cx="142731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0390A468-51D3-4106-B77B-0B5F8EE5D045}"/>
              </a:ext>
            </a:extLst>
          </p:cNvPr>
          <p:cNvSpPr/>
          <p:nvPr/>
        </p:nvSpPr>
        <p:spPr>
          <a:xfrm>
            <a:off x="4275969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Pooling</a:t>
            </a:r>
          </a:p>
          <a:p>
            <a:pPr algn="ctr"/>
            <a:r>
              <a:rPr lang="de-DE" sz="800" dirty="0"/>
              <a:t>3x3</a:t>
            </a:r>
            <a:endParaRPr lang="de-DE" sz="1000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8DCFBFF-F6D2-4E05-A90E-ADEBC8DEF7F8}"/>
              </a:ext>
            </a:extLst>
          </p:cNvPr>
          <p:cNvSpPr/>
          <p:nvPr/>
        </p:nvSpPr>
        <p:spPr>
          <a:xfrm>
            <a:off x="5174452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96</a:t>
            </a:r>
            <a:endParaRPr lang="de-DE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D906B0D-C288-461D-9B8D-C417DE2DB7B6}"/>
              </a:ext>
            </a:extLst>
          </p:cNvPr>
          <p:cNvSpPr/>
          <p:nvPr/>
        </p:nvSpPr>
        <p:spPr>
          <a:xfrm>
            <a:off x="6072935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48</a:t>
            </a:r>
            <a:endParaRPr lang="de-DE" sz="10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74A5B60-5425-4BFF-AE4F-EDAF58BC93DF}"/>
              </a:ext>
            </a:extLst>
          </p:cNvPr>
          <p:cNvSpPr/>
          <p:nvPr/>
        </p:nvSpPr>
        <p:spPr>
          <a:xfrm>
            <a:off x="6971418" y="494881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48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35AA87-5500-4D04-A501-F723D363CC3F}"/>
              </a:ext>
            </a:extLst>
          </p:cNvPr>
          <p:cNvCxnSpPr>
            <a:cxnSpLocks/>
            <a:stCxn id="71" idx="0"/>
            <a:endCxn id="76" idx="2"/>
          </p:cNvCxnSpPr>
          <p:nvPr/>
        </p:nvCxnSpPr>
        <p:spPr>
          <a:xfrm flipV="1">
            <a:off x="4649304" y="4649263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508095CC-42FC-4B5D-B774-60D53A75EDF0}"/>
              </a:ext>
            </a:extLst>
          </p:cNvPr>
          <p:cNvSpPr/>
          <p:nvPr/>
        </p:nvSpPr>
        <p:spPr>
          <a:xfrm>
            <a:off x="4275969" y="416721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32</a:t>
            </a:r>
            <a:endParaRPr lang="de-DE" sz="10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452C9D2-676C-41C4-A731-CE25FE44D3C4}"/>
              </a:ext>
            </a:extLst>
          </p:cNvPr>
          <p:cNvSpPr/>
          <p:nvPr/>
        </p:nvSpPr>
        <p:spPr>
          <a:xfrm>
            <a:off x="6072935" y="416721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56</a:t>
            </a:r>
            <a:endParaRPr lang="de-DE" sz="1000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DFD690F-7111-46A8-A2A3-DDA227CCE083}"/>
              </a:ext>
            </a:extLst>
          </p:cNvPr>
          <p:cNvSpPr/>
          <p:nvPr/>
        </p:nvSpPr>
        <p:spPr>
          <a:xfrm>
            <a:off x="6971418" y="416721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48</a:t>
            </a:r>
            <a:endParaRPr lang="de-DE" sz="10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68CFBB-1870-45C0-9377-387F3680D7CC}"/>
              </a:ext>
            </a:extLst>
          </p:cNvPr>
          <p:cNvSpPr/>
          <p:nvPr/>
        </p:nvSpPr>
        <p:spPr>
          <a:xfrm>
            <a:off x="6971418" y="338561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7x1, 56</a:t>
            </a:r>
            <a:endParaRPr lang="de-DE" sz="10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755EE64-C16A-4996-8A81-A7ADD8D85B66}"/>
              </a:ext>
            </a:extLst>
          </p:cNvPr>
          <p:cNvSpPr/>
          <p:nvPr/>
        </p:nvSpPr>
        <p:spPr>
          <a:xfrm>
            <a:off x="5654236" y="92339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FC678ED8-B151-466A-B72E-7CF9D7A4D785}"/>
              </a:ext>
            </a:extLst>
          </p:cNvPr>
          <p:cNvCxnSpPr>
            <a:cxnSpLocks/>
            <a:stCxn id="72" idx="0"/>
            <a:endCxn id="80" idx="2"/>
          </p:cNvCxnSpPr>
          <p:nvPr/>
        </p:nvCxnSpPr>
        <p:spPr>
          <a:xfrm flipV="1">
            <a:off x="5547787" y="1405446"/>
            <a:ext cx="479784" cy="354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2B8EEF-2661-4AEE-86C4-9E3FFC0E79F4}"/>
              </a:ext>
            </a:extLst>
          </p:cNvPr>
          <p:cNvCxnSpPr>
            <a:cxnSpLocks/>
            <a:stCxn id="76" idx="0"/>
            <a:endCxn id="80" idx="2"/>
          </p:cNvCxnSpPr>
          <p:nvPr/>
        </p:nvCxnSpPr>
        <p:spPr>
          <a:xfrm flipV="1">
            <a:off x="4649304" y="1405446"/>
            <a:ext cx="1378267" cy="276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46B87EF-DBDD-4912-99EA-BA27693B5D63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flipV="1">
            <a:off x="6446270" y="4649263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81964EC-AB77-429B-ABDE-2C131660BE26}"/>
              </a:ext>
            </a:extLst>
          </p:cNvPr>
          <p:cNvCxnSpPr>
            <a:cxnSpLocks/>
            <a:stCxn id="74" idx="0"/>
            <a:endCxn id="78" idx="2"/>
          </p:cNvCxnSpPr>
          <p:nvPr/>
        </p:nvCxnSpPr>
        <p:spPr>
          <a:xfrm flipV="1">
            <a:off x="7344753" y="4649263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E71C3195-CA19-462F-B329-D764413723B7}"/>
              </a:ext>
            </a:extLst>
          </p:cNvPr>
          <p:cNvCxnSpPr>
            <a:cxnSpLocks/>
            <a:stCxn id="78" idx="0"/>
            <a:endCxn id="79" idx="2"/>
          </p:cNvCxnSpPr>
          <p:nvPr/>
        </p:nvCxnSpPr>
        <p:spPr>
          <a:xfrm flipV="1">
            <a:off x="7344753" y="3867664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AF91D8AC-6E03-4FA3-926C-514509FAA184}"/>
              </a:ext>
            </a:extLst>
          </p:cNvPr>
          <p:cNvSpPr txBox="1"/>
          <p:nvPr/>
        </p:nvSpPr>
        <p:spPr>
          <a:xfrm>
            <a:off x="5615117" y="73721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256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92BD1AE-9532-4288-B7F2-A16C14493BAA}"/>
              </a:ext>
            </a:extLst>
          </p:cNvPr>
          <p:cNvSpPr/>
          <p:nvPr/>
        </p:nvSpPr>
        <p:spPr>
          <a:xfrm>
            <a:off x="5544106" y="6029963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8F67654-8F20-492B-AE53-C6549F89464A}"/>
              </a:ext>
            </a:extLst>
          </p:cNvPr>
          <p:cNvSpPr txBox="1"/>
          <p:nvPr/>
        </p:nvSpPr>
        <p:spPr>
          <a:xfrm>
            <a:off x="5485271" y="6512011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288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E4E6B896-BDF4-4276-8F65-F51BC7B5FBB1}"/>
              </a:ext>
            </a:extLst>
          </p:cNvPr>
          <p:cNvSpPr/>
          <p:nvPr/>
        </p:nvSpPr>
        <p:spPr>
          <a:xfrm>
            <a:off x="6072935" y="338561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64</a:t>
            </a:r>
            <a:endParaRPr lang="de-DE" sz="1000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F95CEB4-CEEB-4C15-B5C1-C772B13EFB5F}"/>
              </a:ext>
            </a:extLst>
          </p:cNvPr>
          <p:cNvCxnSpPr>
            <a:cxnSpLocks/>
            <a:stCxn id="77" idx="0"/>
            <a:endCxn id="95" idx="2"/>
          </p:cNvCxnSpPr>
          <p:nvPr/>
        </p:nvCxnSpPr>
        <p:spPr>
          <a:xfrm flipV="1">
            <a:off x="6446270" y="3867664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27F81C68-D564-475A-9127-DC9CC5CA6D0F}"/>
              </a:ext>
            </a:extLst>
          </p:cNvPr>
          <p:cNvSpPr/>
          <p:nvPr/>
        </p:nvSpPr>
        <p:spPr>
          <a:xfrm>
            <a:off x="6971418" y="181958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7x1, 64</a:t>
            </a:r>
            <a:endParaRPr lang="de-DE" sz="1000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8B9FD26-BCF2-47A4-A22C-CD0EBFF133D6}"/>
              </a:ext>
            </a:extLst>
          </p:cNvPr>
          <p:cNvSpPr/>
          <p:nvPr/>
        </p:nvSpPr>
        <p:spPr>
          <a:xfrm>
            <a:off x="6971418" y="2602601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56</a:t>
            </a:r>
            <a:endParaRPr lang="de-DE" sz="1000" dirty="0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F59B5E57-CBDA-44F0-8C19-B8DAF6B3AB90}"/>
              </a:ext>
            </a:extLst>
          </p:cNvPr>
          <p:cNvCxnSpPr>
            <a:cxnSpLocks/>
            <a:stCxn id="95" idx="0"/>
            <a:endCxn id="80" idx="2"/>
          </p:cNvCxnSpPr>
          <p:nvPr/>
        </p:nvCxnSpPr>
        <p:spPr>
          <a:xfrm flipH="1" flipV="1">
            <a:off x="6027571" y="1405446"/>
            <a:ext cx="418699" cy="198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EB6A34A-B88C-4BBC-A57F-2387F1B1187E}"/>
              </a:ext>
            </a:extLst>
          </p:cNvPr>
          <p:cNvCxnSpPr>
            <a:cxnSpLocks/>
            <a:stCxn id="104" idx="0"/>
            <a:endCxn id="80" idx="2"/>
          </p:cNvCxnSpPr>
          <p:nvPr/>
        </p:nvCxnSpPr>
        <p:spPr>
          <a:xfrm flipH="1" flipV="1">
            <a:off x="6027571" y="1405446"/>
            <a:ext cx="1317182" cy="4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52A58ACE-A437-476A-BE6F-6EA243C0D52F}"/>
              </a:ext>
            </a:extLst>
          </p:cNvPr>
          <p:cNvSpPr txBox="1"/>
          <p:nvPr/>
        </p:nvSpPr>
        <p:spPr>
          <a:xfrm>
            <a:off x="8961196" y="375577"/>
            <a:ext cx="20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Module C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98D84DDC-D60A-450D-B782-5CC77AC539EC}"/>
              </a:ext>
            </a:extLst>
          </p:cNvPr>
          <p:cNvCxnSpPr>
            <a:cxnSpLocks/>
            <a:stCxn id="149" idx="0"/>
            <a:endCxn id="133" idx="2"/>
          </p:cNvCxnSpPr>
          <p:nvPr/>
        </p:nvCxnSpPr>
        <p:spPr>
          <a:xfrm flipH="1" flipV="1">
            <a:off x="8710140" y="5460450"/>
            <a:ext cx="1268137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ADF36D60-383D-425F-8380-9E10EEB563CE}"/>
              </a:ext>
            </a:extLst>
          </p:cNvPr>
          <p:cNvCxnSpPr>
            <a:cxnSpLocks/>
            <a:stCxn id="149" idx="0"/>
            <a:endCxn id="134" idx="2"/>
          </p:cNvCxnSpPr>
          <p:nvPr/>
        </p:nvCxnSpPr>
        <p:spPr>
          <a:xfrm flipH="1" flipV="1">
            <a:off x="9608623" y="5460450"/>
            <a:ext cx="36965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D78CE153-20BF-4095-94C7-64872AC99C94}"/>
              </a:ext>
            </a:extLst>
          </p:cNvPr>
          <p:cNvCxnSpPr>
            <a:cxnSpLocks/>
            <a:stCxn id="149" idx="0"/>
            <a:endCxn id="135" idx="2"/>
          </p:cNvCxnSpPr>
          <p:nvPr/>
        </p:nvCxnSpPr>
        <p:spPr>
          <a:xfrm flipV="1">
            <a:off x="9978277" y="5460450"/>
            <a:ext cx="528829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08A699B-4806-48C6-B2CD-46CC28725582}"/>
              </a:ext>
            </a:extLst>
          </p:cNvPr>
          <p:cNvCxnSpPr>
            <a:cxnSpLocks/>
            <a:stCxn id="149" idx="0"/>
            <a:endCxn id="136" idx="2"/>
          </p:cNvCxnSpPr>
          <p:nvPr/>
        </p:nvCxnSpPr>
        <p:spPr>
          <a:xfrm flipV="1">
            <a:off x="9978277" y="5460450"/>
            <a:ext cx="142731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CD7F51A0-C0B0-4192-B4C8-52648D36C12A}"/>
              </a:ext>
            </a:extLst>
          </p:cNvPr>
          <p:cNvSpPr/>
          <p:nvPr/>
        </p:nvSpPr>
        <p:spPr>
          <a:xfrm>
            <a:off x="8336805" y="497840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Pooling</a:t>
            </a:r>
          </a:p>
          <a:p>
            <a:pPr algn="ctr"/>
            <a:r>
              <a:rPr lang="de-DE" sz="800" dirty="0"/>
              <a:t>3x3</a:t>
            </a:r>
            <a:endParaRPr lang="de-DE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99781AD-EC54-4075-9C34-28DB9996AF02}"/>
              </a:ext>
            </a:extLst>
          </p:cNvPr>
          <p:cNvSpPr/>
          <p:nvPr/>
        </p:nvSpPr>
        <p:spPr>
          <a:xfrm>
            <a:off x="9235288" y="497840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7FF42AF5-D289-4C9B-89D8-01E474C7A309}"/>
              </a:ext>
            </a:extLst>
          </p:cNvPr>
          <p:cNvSpPr/>
          <p:nvPr/>
        </p:nvSpPr>
        <p:spPr>
          <a:xfrm>
            <a:off x="10133771" y="497840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96</a:t>
            </a:r>
            <a:endParaRPr lang="de-DE" sz="1000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22490679-AF9C-4B1D-AD66-2F72F37C8E3B}"/>
              </a:ext>
            </a:extLst>
          </p:cNvPr>
          <p:cNvSpPr/>
          <p:nvPr/>
        </p:nvSpPr>
        <p:spPr>
          <a:xfrm>
            <a:off x="11032254" y="497840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96</a:t>
            </a:r>
            <a:endParaRPr lang="de-DE" sz="1000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3CDDEA5-A49B-4CA0-A0DB-27500812E96F}"/>
              </a:ext>
            </a:extLst>
          </p:cNvPr>
          <p:cNvCxnSpPr>
            <a:cxnSpLocks/>
            <a:stCxn id="133" idx="0"/>
            <a:endCxn id="138" idx="2"/>
          </p:cNvCxnSpPr>
          <p:nvPr/>
        </p:nvCxnSpPr>
        <p:spPr>
          <a:xfrm flipV="1">
            <a:off x="8710140" y="4649263"/>
            <a:ext cx="0" cy="3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>
            <a:extLst>
              <a:ext uri="{FF2B5EF4-FFF2-40B4-BE49-F238E27FC236}">
                <a16:creationId xmlns:a16="http://schemas.microsoft.com/office/drawing/2014/main" id="{8C987E10-7B81-482C-ACA9-2B02BCACF45D}"/>
              </a:ext>
            </a:extLst>
          </p:cNvPr>
          <p:cNvSpPr/>
          <p:nvPr/>
        </p:nvSpPr>
        <p:spPr>
          <a:xfrm>
            <a:off x="8336805" y="416721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883FE051-BF26-405F-BCC9-CF84F51204E3}"/>
              </a:ext>
            </a:extLst>
          </p:cNvPr>
          <p:cNvSpPr/>
          <p:nvPr/>
        </p:nvSpPr>
        <p:spPr>
          <a:xfrm>
            <a:off x="9725582" y="4167215"/>
            <a:ext cx="626028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1x3, 64</a:t>
            </a:r>
            <a:endParaRPr lang="de-DE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5586F5C-E488-4073-8E48-4033ABACDF4D}"/>
              </a:ext>
            </a:extLst>
          </p:cNvPr>
          <p:cNvSpPr/>
          <p:nvPr/>
        </p:nvSpPr>
        <p:spPr>
          <a:xfrm>
            <a:off x="11032254" y="416721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1x3, 112</a:t>
            </a:r>
            <a:endParaRPr lang="de-DE" sz="1000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A52FBEC3-4588-4573-8CA1-BD4DD1732D7A}"/>
              </a:ext>
            </a:extLst>
          </p:cNvPr>
          <p:cNvSpPr/>
          <p:nvPr/>
        </p:nvSpPr>
        <p:spPr>
          <a:xfrm>
            <a:off x="11032254" y="3415204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3x1, 128</a:t>
            </a:r>
            <a:endParaRPr lang="de-DE" sz="1000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92AF0E2-D4A3-4D9F-AF15-808399AA531B}"/>
              </a:ext>
            </a:extLst>
          </p:cNvPr>
          <p:cNvSpPr/>
          <p:nvPr/>
        </p:nvSpPr>
        <p:spPr>
          <a:xfrm>
            <a:off x="9715072" y="95298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26BED8D-A539-4937-B270-2676289C6C12}"/>
              </a:ext>
            </a:extLst>
          </p:cNvPr>
          <p:cNvCxnSpPr>
            <a:cxnSpLocks/>
            <a:stCxn id="134" idx="0"/>
            <a:endCxn id="142" idx="2"/>
          </p:cNvCxnSpPr>
          <p:nvPr/>
        </p:nvCxnSpPr>
        <p:spPr>
          <a:xfrm flipV="1">
            <a:off x="9608623" y="1435034"/>
            <a:ext cx="479784" cy="354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46F25FC-F5FE-46EB-AFB8-17EA19134F63}"/>
              </a:ext>
            </a:extLst>
          </p:cNvPr>
          <p:cNvCxnSpPr>
            <a:cxnSpLocks/>
            <a:stCxn id="138" idx="0"/>
            <a:endCxn id="142" idx="2"/>
          </p:cNvCxnSpPr>
          <p:nvPr/>
        </p:nvCxnSpPr>
        <p:spPr>
          <a:xfrm flipV="1">
            <a:off x="8710140" y="1435034"/>
            <a:ext cx="1378267" cy="27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688326D-BCD6-4D4C-A6BB-14195240811C}"/>
              </a:ext>
            </a:extLst>
          </p:cNvPr>
          <p:cNvCxnSpPr>
            <a:cxnSpLocks/>
            <a:stCxn id="135" idx="0"/>
            <a:endCxn id="139" idx="2"/>
          </p:cNvCxnSpPr>
          <p:nvPr/>
        </p:nvCxnSpPr>
        <p:spPr>
          <a:xfrm flipH="1" flipV="1">
            <a:off x="10038596" y="4649263"/>
            <a:ext cx="468510" cy="3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F761044F-CAB0-416D-B7F5-40BC98721D6C}"/>
              </a:ext>
            </a:extLst>
          </p:cNvPr>
          <p:cNvCxnSpPr>
            <a:cxnSpLocks/>
            <a:stCxn id="136" idx="0"/>
            <a:endCxn id="140" idx="2"/>
          </p:cNvCxnSpPr>
          <p:nvPr/>
        </p:nvCxnSpPr>
        <p:spPr>
          <a:xfrm flipV="1">
            <a:off x="11405589" y="4649263"/>
            <a:ext cx="0" cy="3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E24AFF3-BCC6-44A4-9F52-B6F691794143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V="1">
            <a:off x="11405589" y="3897252"/>
            <a:ext cx="0" cy="26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36C45A29-C597-4273-9E01-49016F3671A7}"/>
              </a:ext>
            </a:extLst>
          </p:cNvPr>
          <p:cNvSpPr txBox="1"/>
          <p:nvPr/>
        </p:nvSpPr>
        <p:spPr>
          <a:xfrm>
            <a:off x="9675953" y="766805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 x 8 x 384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B09F7C99-20F6-4A84-A0D3-4C4C4FA7DFE9}"/>
              </a:ext>
            </a:extLst>
          </p:cNvPr>
          <p:cNvSpPr/>
          <p:nvPr/>
        </p:nvSpPr>
        <p:spPr>
          <a:xfrm>
            <a:off x="9604942" y="6059551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568E275B-3A57-4DB3-89C9-A40382F21009}"/>
              </a:ext>
            </a:extLst>
          </p:cNvPr>
          <p:cNvSpPr txBox="1"/>
          <p:nvPr/>
        </p:nvSpPr>
        <p:spPr>
          <a:xfrm>
            <a:off x="9546107" y="6541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 x 8 x 504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A0535E6-42C6-48DE-9091-1600A8AE0B31}"/>
              </a:ext>
            </a:extLst>
          </p:cNvPr>
          <p:cNvSpPr/>
          <p:nvPr/>
        </p:nvSpPr>
        <p:spPr>
          <a:xfrm>
            <a:off x="10381013" y="4167486"/>
            <a:ext cx="626026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3x1, 64</a:t>
            </a:r>
            <a:endParaRPr lang="de-DE" sz="1000" dirty="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B87DD691-9644-4554-AAB1-05EFB2FBB2D3}"/>
              </a:ext>
            </a:extLst>
          </p:cNvPr>
          <p:cNvSpPr/>
          <p:nvPr/>
        </p:nvSpPr>
        <p:spPr>
          <a:xfrm>
            <a:off x="11393978" y="2622611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1x3, 64</a:t>
            </a:r>
            <a:endParaRPr lang="de-DE" sz="1000" dirty="0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F0137059-E620-4B74-A12B-4815CD25BD83}"/>
              </a:ext>
            </a:extLst>
          </p:cNvPr>
          <p:cNvSpPr/>
          <p:nvPr/>
        </p:nvSpPr>
        <p:spPr>
          <a:xfrm>
            <a:off x="10554525" y="2622476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3x1, 64</a:t>
            </a:r>
            <a:endParaRPr lang="de-DE" sz="1000" dirty="0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8094E90D-7350-4968-A112-067990B5D2C1}"/>
              </a:ext>
            </a:extLst>
          </p:cNvPr>
          <p:cNvCxnSpPr>
            <a:cxnSpLocks/>
            <a:stCxn id="151" idx="0"/>
            <a:endCxn id="142" idx="2"/>
          </p:cNvCxnSpPr>
          <p:nvPr/>
        </p:nvCxnSpPr>
        <p:spPr>
          <a:xfrm flipH="1" flipV="1">
            <a:off x="10088407" y="1435034"/>
            <a:ext cx="605619" cy="27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AECB7CFF-065E-498E-8C3F-C16F803656A6}"/>
              </a:ext>
            </a:extLst>
          </p:cNvPr>
          <p:cNvCxnSpPr>
            <a:cxnSpLocks/>
            <a:stCxn id="153" idx="0"/>
            <a:endCxn id="142" idx="2"/>
          </p:cNvCxnSpPr>
          <p:nvPr/>
        </p:nvCxnSpPr>
        <p:spPr>
          <a:xfrm flipH="1" flipV="1">
            <a:off x="10088407" y="1435034"/>
            <a:ext cx="1678906" cy="11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52A95F46-D866-46F2-BF83-5C86B728CE10}"/>
              </a:ext>
            </a:extLst>
          </p:cNvPr>
          <p:cNvCxnSpPr>
            <a:cxnSpLocks/>
            <a:stCxn id="135" idx="0"/>
            <a:endCxn id="151" idx="2"/>
          </p:cNvCxnSpPr>
          <p:nvPr/>
        </p:nvCxnSpPr>
        <p:spPr>
          <a:xfrm flipV="1">
            <a:off x="10507106" y="4649534"/>
            <a:ext cx="186920" cy="3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AEFDCEB1-3DE6-4620-95B2-70E9C81881D8}"/>
              </a:ext>
            </a:extLst>
          </p:cNvPr>
          <p:cNvCxnSpPr>
            <a:cxnSpLocks/>
            <a:stCxn id="139" idx="0"/>
            <a:endCxn id="142" idx="2"/>
          </p:cNvCxnSpPr>
          <p:nvPr/>
        </p:nvCxnSpPr>
        <p:spPr>
          <a:xfrm flipV="1">
            <a:off x="10038596" y="1435034"/>
            <a:ext cx="49811" cy="27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D559DA62-0768-4FB5-A87E-517D4A360EC0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H="1" flipV="1">
            <a:off x="10088407" y="1435034"/>
            <a:ext cx="839453" cy="118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0488E3DC-A9CF-4BEA-A92B-EE69687783ED}"/>
              </a:ext>
            </a:extLst>
          </p:cNvPr>
          <p:cNvCxnSpPr>
            <a:cxnSpLocks/>
            <a:stCxn id="141" idx="0"/>
            <a:endCxn id="153" idx="2"/>
          </p:cNvCxnSpPr>
          <p:nvPr/>
        </p:nvCxnSpPr>
        <p:spPr>
          <a:xfrm flipV="1">
            <a:off x="11405589" y="3104659"/>
            <a:ext cx="361724" cy="3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F200D67-CDD5-47DE-A28D-792D41F1294E}"/>
              </a:ext>
            </a:extLst>
          </p:cNvPr>
          <p:cNvCxnSpPr>
            <a:cxnSpLocks/>
            <a:stCxn id="141" idx="0"/>
            <a:endCxn id="154" idx="2"/>
          </p:cNvCxnSpPr>
          <p:nvPr/>
        </p:nvCxnSpPr>
        <p:spPr>
          <a:xfrm flipH="1" flipV="1">
            <a:off x="10927860" y="3104524"/>
            <a:ext cx="477729" cy="3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2172392-EE05-42A0-BF16-87014589DEA6}"/>
              </a:ext>
            </a:extLst>
          </p:cNvPr>
          <p:cNvCxnSpPr>
            <a:cxnSpLocks/>
            <a:stCxn id="79" idx="0"/>
            <a:endCxn id="105" idx="2"/>
          </p:cNvCxnSpPr>
          <p:nvPr/>
        </p:nvCxnSpPr>
        <p:spPr>
          <a:xfrm flipV="1">
            <a:off x="7344753" y="3084649"/>
            <a:ext cx="0" cy="30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14820AC-6AFB-43B1-92FA-D16BF4825AA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7344753" y="2301634"/>
            <a:ext cx="0" cy="30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5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BB1115-A7E2-4A64-99F6-972B879CD83D}"/>
              </a:ext>
            </a:extLst>
          </p:cNvPr>
          <p:cNvSpPr txBox="1"/>
          <p:nvPr/>
        </p:nvSpPr>
        <p:spPr>
          <a:xfrm>
            <a:off x="2178564" y="522395"/>
            <a:ext cx="21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Reduction</a:t>
            </a:r>
            <a:r>
              <a:rPr lang="de-DE" dirty="0"/>
              <a:t> Module A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DA8BFFB-48D1-4CBC-B580-0218F71385F7}"/>
              </a:ext>
            </a:extLst>
          </p:cNvPr>
          <p:cNvSpPr/>
          <p:nvPr/>
        </p:nvSpPr>
        <p:spPr>
          <a:xfrm>
            <a:off x="2883795" y="553300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88A4AD2-FF2F-40D6-A5CE-B57E8FBA9255}"/>
              </a:ext>
            </a:extLst>
          </p:cNvPr>
          <p:cNvSpPr txBox="1"/>
          <p:nvPr/>
        </p:nvSpPr>
        <p:spPr>
          <a:xfrm>
            <a:off x="2871360" y="5997445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96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275631-8D31-4324-9F41-3FBDCEAC807B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H="1" flipV="1">
            <a:off x="2061715" y="4957685"/>
            <a:ext cx="1195415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B040B1-0CCC-4C80-B6F5-797A8739E2B7}"/>
              </a:ext>
            </a:extLst>
          </p:cNvPr>
          <p:cNvCxnSpPr>
            <a:cxnSpLocks/>
            <a:stCxn id="28" idx="0"/>
            <a:endCxn id="35" idx="2"/>
          </p:cNvCxnSpPr>
          <p:nvPr/>
        </p:nvCxnSpPr>
        <p:spPr>
          <a:xfrm flipH="1" flipV="1">
            <a:off x="3252234" y="4958485"/>
            <a:ext cx="4896" cy="5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73B5DBF-6069-49AA-8CCD-7D51824986AC}"/>
              </a:ext>
            </a:extLst>
          </p:cNvPr>
          <p:cNvCxnSpPr>
            <a:cxnSpLocks/>
            <a:stCxn id="28" idx="0"/>
            <a:endCxn id="36" idx="2"/>
          </p:cNvCxnSpPr>
          <p:nvPr/>
        </p:nvCxnSpPr>
        <p:spPr>
          <a:xfrm flipV="1">
            <a:off x="3257130" y="4957685"/>
            <a:ext cx="1196058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9593C02-D0C5-4B2B-B4C7-71F7B6C7D3C1}"/>
              </a:ext>
            </a:extLst>
          </p:cNvPr>
          <p:cNvSpPr/>
          <p:nvPr/>
        </p:nvSpPr>
        <p:spPr>
          <a:xfrm>
            <a:off x="1688380" y="447563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Max Pooling</a:t>
            </a:r>
          </a:p>
          <a:p>
            <a:pPr algn="ctr"/>
            <a:r>
              <a:rPr lang="de-DE" sz="800" dirty="0"/>
              <a:t>3x3, s=2,2</a:t>
            </a:r>
            <a:endParaRPr lang="de-DE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A33EB8-938A-46C9-ACED-D06DEF478D61}"/>
              </a:ext>
            </a:extLst>
          </p:cNvPr>
          <p:cNvSpPr/>
          <p:nvPr/>
        </p:nvSpPr>
        <p:spPr>
          <a:xfrm>
            <a:off x="2878899" y="447643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96, s=2,2</a:t>
            </a:r>
            <a:endParaRPr lang="de-DE" sz="10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845095-1D22-444A-A1D1-C799CF469099}"/>
              </a:ext>
            </a:extLst>
          </p:cNvPr>
          <p:cNvSpPr/>
          <p:nvPr/>
        </p:nvSpPr>
        <p:spPr>
          <a:xfrm>
            <a:off x="4079853" y="447563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17589C3-01A4-41A4-A3F9-2E04E45EDD0F}"/>
              </a:ext>
            </a:extLst>
          </p:cNvPr>
          <p:cNvSpPr/>
          <p:nvPr/>
        </p:nvSpPr>
        <p:spPr>
          <a:xfrm>
            <a:off x="4079853" y="341826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72</a:t>
            </a:r>
            <a:endParaRPr lang="de-DE" sz="1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1F78108-C308-476B-874D-DC8D874FBE29}"/>
              </a:ext>
            </a:extLst>
          </p:cNvPr>
          <p:cNvSpPr txBox="1"/>
          <p:nvPr/>
        </p:nvSpPr>
        <p:spPr>
          <a:xfrm>
            <a:off x="2799310" y="1085396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288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A142641-8D36-424D-9007-3DA2F2869B1E}"/>
              </a:ext>
            </a:extLst>
          </p:cNvPr>
          <p:cNvSpPr/>
          <p:nvPr/>
        </p:nvSpPr>
        <p:spPr>
          <a:xfrm>
            <a:off x="4079853" y="236089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80</a:t>
            </a:r>
            <a:r>
              <a:rPr lang="de-DE" sz="1000" dirty="0"/>
              <a:t>, </a:t>
            </a:r>
            <a:r>
              <a:rPr lang="de-DE" sz="800" dirty="0"/>
              <a:t>s=2,2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2B90AF5-D474-48CC-B89F-3C45AAA9332F}"/>
              </a:ext>
            </a:extLst>
          </p:cNvPr>
          <p:cNvSpPr/>
          <p:nvPr/>
        </p:nvSpPr>
        <p:spPr>
          <a:xfrm>
            <a:off x="2878899" y="130652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1EAA162-8F1F-473D-AD84-4BE04D40FB06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V="1">
            <a:off x="4453188" y="3900315"/>
            <a:ext cx="0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98476AA-1972-435D-A50E-70D305A271E2}"/>
              </a:ext>
            </a:extLst>
          </p:cNvPr>
          <p:cNvCxnSpPr>
            <a:cxnSpLocks/>
            <a:stCxn id="39" idx="0"/>
            <a:endCxn id="56" idx="2"/>
          </p:cNvCxnSpPr>
          <p:nvPr/>
        </p:nvCxnSpPr>
        <p:spPr>
          <a:xfrm flipV="1">
            <a:off x="4453188" y="2842945"/>
            <a:ext cx="0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6A1D95E8-8085-473C-833D-C987052274AF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H="1" flipV="1">
            <a:off x="3252234" y="1788575"/>
            <a:ext cx="1200954" cy="57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B35B4DC-68E0-44B2-AAAB-23303F0E096E}"/>
              </a:ext>
            </a:extLst>
          </p:cNvPr>
          <p:cNvCxnSpPr>
            <a:cxnSpLocks/>
            <a:stCxn id="35" idx="0"/>
            <a:endCxn id="61" idx="2"/>
          </p:cNvCxnSpPr>
          <p:nvPr/>
        </p:nvCxnSpPr>
        <p:spPr>
          <a:xfrm flipV="1">
            <a:off x="3252234" y="1788575"/>
            <a:ext cx="0" cy="268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CDFEE12-602B-4458-9705-3B3BE4E551F1}"/>
              </a:ext>
            </a:extLst>
          </p:cNvPr>
          <p:cNvCxnSpPr>
            <a:cxnSpLocks/>
            <a:stCxn id="34" idx="0"/>
            <a:endCxn id="61" idx="2"/>
          </p:cNvCxnSpPr>
          <p:nvPr/>
        </p:nvCxnSpPr>
        <p:spPr>
          <a:xfrm flipV="1">
            <a:off x="2061715" y="1788575"/>
            <a:ext cx="1190519" cy="26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469D3647-F8A2-46F3-8944-9F4684B00CC0}"/>
              </a:ext>
            </a:extLst>
          </p:cNvPr>
          <p:cNvSpPr/>
          <p:nvPr/>
        </p:nvSpPr>
        <p:spPr>
          <a:xfrm>
            <a:off x="8312566" y="5528231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86B32CF-622A-4878-8699-26DEF51B3239}"/>
              </a:ext>
            </a:extLst>
          </p:cNvPr>
          <p:cNvCxnSpPr>
            <a:cxnSpLocks/>
            <a:stCxn id="78" idx="0"/>
            <a:endCxn id="83" idx="2"/>
          </p:cNvCxnSpPr>
          <p:nvPr/>
        </p:nvCxnSpPr>
        <p:spPr>
          <a:xfrm flipH="1" flipV="1">
            <a:off x="7434836" y="4929130"/>
            <a:ext cx="1251065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6ED85DC-A467-44BF-9FB2-8E5B3F1E8C6F}"/>
              </a:ext>
            </a:extLst>
          </p:cNvPr>
          <p:cNvCxnSpPr>
            <a:cxnSpLocks/>
            <a:stCxn id="78" idx="0"/>
            <a:endCxn id="84" idx="2"/>
          </p:cNvCxnSpPr>
          <p:nvPr/>
        </p:nvCxnSpPr>
        <p:spPr>
          <a:xfrm flipH="1" flipV="1">
            <a:off x="8333319" y="4929130"/>
            <a:ext cx="35258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98DE484-46E4-4FB1-9736-1D88B5B4D39D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flipV="1">
            <a:off x="8685901" y="4929130"/>
            <a:ext cx="545901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EA3FF75-CF94-4EC3-908B-B6C97C224FB3}"/>
              </a:ext>
            </a:extLst>
          </p:cNvPr>
          <p:cNvCxnSpPr>
            <a:cxnSpLocks/>
            <a:stCxn id="78" idx="0"/>
            <a:endCxn id="86" idx="2"/>
          </p:cNvCxnSpPr>
          <p:nvPr/>
        </p:nvCxnSpPr>
        <p:spPr>
          <a:xfrm flipV="1">
            <a:off x="8685901" y="4929130"/>
            <a:ext cx="144438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4C66E138-E495-42CF-86B3-2F7820E61B14}"/>
              </a:ext>
            </a:extLst>
          </p:cNvPr>
          <p:cNvSpPr/>
          <p:nvPr/>
        </p:nvSpPr>
        <p:spPr>
          <a:xfrm>
            <a:off x="7061501" y="444708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Max Pooling</a:t>
            </a:r>
          </a:p>
          <a:p>
            <a:pPr algn="ctr"/>
            <a:r>
              <a:rPr lang="de-DE" sz="800" dirty="0"/>
              <a:t>3x3, s=2,2</a:t>
            </a:r>
            <a:endParaRPr lang="de-DE" sz="10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30E6AFC-01B7-4AC7-9400-9C182186FFAE}"/>
              </a:ext>
            </a:extLst>
          </p:cNvPr>
          <p:cNvSpPr/>
          <p:nvPr/>
        </p:nvSpPr>
        <p:spPr>
          <a:xfrm>
            <a:off x="7959984" y="444708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3F12764E-3193-47B5-8F51-DEBA2F99FDCE}"/>
              </a:ext>
            </a:extLst>
          </p:cNvPr>
          <p:cNvSpPr/>
          <p:nvPr/>
        </p:nvSpPr>
        <p:spPr>
          <a:xfrm>
            <a:off x="8858467" y="444708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1F86C16-B09A-452F-BAC4-FD348B3E110B}"/>
              </a:ext>
            </a:extLst>
          </p:cNvPr>
          <p:cNvSpPr/>
          <p:nvPr/>
        </p:nvSpPr>
        <p:spPr>
          <a:xfrm>
            <a:off x="9756950" y="4447082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99929E9-AEED-4064-9F6D-35286A403F29}"/>
              </a:ext>
            </a:extLst>
          </p:cNvPr>
          <p:cNvCxnSpPr>
            <a:cxnSpLocks/>
            <a:stCxn id="83" idx="0"/>
            <a:endCxn id="92" idx="2"/>
          </p:cNvCxnSpPr>
          <p:nvPr/>
        </p:nvCxnSpPr>
        <p:spPr>
          <a:xfrm flipV="1">
            <a:off x="7434836" y="1776786"/>
            <a:ext cx="1251065" cy="26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28BE1740-D9DD-43DB-B9F5-63E9E03C486F}"/>
              </a:ext>
            </a:extLst>
          </p:cNvPr>
          <p:cNvSpPr/>
          <p:nvPr/>
        </p:nvSpPr>
        <p:spPr>
          <a:xfrm>
            <a:off x="8858467" y="3365933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72, s=2,2</a:t>
            </a:r>
            <a:endParaRPr lang="de-DE" sz="1000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C9314F8-4554-4F8E-AAFD-FD65864045A1}"/>
              </a:ext>
            </a:extLst>
          </p:cNvPr>
          <p:cNvSpPr/>
          <p:nvPr/>
        </p:nvSpPr>
        <p:spPr>
          <a:xfrm>
            <a:off x="9756950" y="3365933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72</a:t>
            </a:r>
            <a:endParaRPr lang="de-DE" sz="1000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9928DD7-FFDF-4225-8CFC-1E0874ECC798}"/>
              </a:ext>
            </a:extLst>
          </p:cNvPr>
          <p:cNvSpPr/>
          <p:nvPr/>
        </p:nvSpPr>
        <p:spPr>
          <a:xfrm>
            <a:off x="9756950" y="228389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80, s=2,2</a:t>
            </a:r>
            <a:endParaRPr lang="de-DE" sz="10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1FD3401-D8A7-4850-A314-978D3202DD7B}"/>
              </a:ext>
            </a:extLst>
          </p:cNvPr>
          <p:cNvSpPr/>
          <p:nvPr/>
        </p:nvSpPr>
        <p:spPr>
          <a:xfrm>
            <a:off x="8312566" y="1294738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ED8F0BE7-3FDF-4856-B602-9BFB483DF23B}"/>
              </a:ext>
            </a:extLst>
          </p:cNvPr>
          <p:cNvCxnSpPr>
            <a:cxnSpLocks/>
            <a:stCxn id="89" idx="0"/>
            <a:endCxn id="92" idx="2"/>
          </p:cNvCxnSpPr>
          <p:nvPr/>
        </p:nvCxnSpPr>
        <p:spPr>
          <a:xfrm flipH="1" flipV="1">
            <a:off x="8685901" y="1776786"/>
            <a:ext cx="545901" cy="15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F9E0E9F-304B-4A22-BD4E-5D9A075A5B93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8685901" y="1776786"/>
            <a:ext cx="1444384" cy="5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CF7A4AA-28FC-40A5-A5DE-A84A682EB38C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V="1">
            <a:off x="9231802" y="3847981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76DC2EE-05D9-4C88-8F67-5A4A892D791A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10130285" y="3847981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5778782-C3E7-4ECA-B588-A0E74A4A92FD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10130285" y="2765946"/>
            <a:ext cx="0" cy="59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CCA76FCC-83B0-4815-BDD0-B448B04B7D4B}"/>
              </a:ext>
            </a:extLst>
          </p:cNvPr>
          <p:cNvSpPr txBox="1"/>
          <p:nvPr/>
        </p:nvSpPr>
        <p:spPr>
          <a:xfrm>
            <a:off x="8325780" y="108177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 x 8 x 504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070D4D55-C40F-49EC-A721-B0856594A4B0}"/>
              </a:ext>
            </a:extLst>
          </p:cNvPr>
          <p:cNvSpPr txBox="1"/>
          <p:nvPr/>
        </p:nvSpPr>
        <p:spPr>
          <a:xfrm>
            <a:off x="7628088" y="522395"/>
            <a:ext cx="21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Reduction</a:t>
            </a:r>
            <a:r>
              <a:rPr lang="de-DE" dirty="0"/>
              <a:t> Module B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CA322D1-1916-4A5C-BD39-1099DF71D0F7}"/>
              </a:ext>
            </a:extLst>
          </p:cNvPr>
          <p:cNvSpPr txBox="1"/>
          <p:nvPr/>
        </p:nvSpPr>
        <p:spPr>
          <a:xfrm>
            <a:off x="8237613" y="599744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 18 x 256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8AB56A-6A2D-4D56-84EF-C0546E9AB7A4}"/>
              </a:ext>
            </a:extLst>
          </p:cNvPr>
          <p:cNvSpPr/>
          <p:nvPr/>
        </p:nvSpPr>
        <p:spPr>
          <a:xfrm>
            <a:off x="7959984" y="3365490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96, s=2,2</a:t>
            </a:r>
            <a:endParaRPr lang="de-DE" sz="1000" dirty="0"/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FB3B5CA-2BF3-4E14-9CD8-5F2CD5C60D0D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flipV="1">
            <a:off x="8333319" y="3847538"/>
            <a:ext cx="0" cy="59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170A5778-0DE7-4F6E-8FD5-4F103C1D80D3}"/>
              </a:ext>
            </a:extLst>
          </p:cNvPr>
          <p:cNvCxnSpPr>
            <a:cxnSpLocks/>
            <a:stCxn id="105" idx="0"/>
            <a:endCxn id="92" idx="2"/>
          </p:cNvCxnSpPr>
          <p:nvPr/>
        </p:nvCxnSpPr>
        <p:spPr>
          <a:xfrm flipV="1">
            <a:off x="8333319" y="1776786"/>
            <a:ext cx="352582" cy="158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B29D07-81A7-49DD-B6DC-68ADA8F4DF4F}"/>
              </a:ext>
            </a:extLst>
          </p:cNvPr>
          <p:cNvSpPr txBox="1"/>
          <p:nvPr/>
        </p:nvSpPr>
        <p:spPr>
          <a:xfrm>
            <a:off x="798391" y="559442"/>
            <a:ext cx="362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Squeeze-and-</a:t>
            </a:r>
            <a:r>
              <a:rPr lang="de-DE" dirty="0" err="1"/>
              <a:t>Excitation</a:t>
            </a:r>
            <a:r>
              <a:rPr lang="de-DE" dirty="0"/>
              <a:t> Modifikation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8F82BF9-9B40-4957-AFCE-3FFFE488063A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flipV="1">
            <a:off x="1912821" y="5219469"/>
            <a:ext cx="1437203" cy="4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3D23E8B-BDAC-499C-A8B3-C453D8793077}"/>
              </a:ext>
            </a:extLst>
          </p:cNvPr>
          <p:cNvSpPr/>
          <p:nvPr/>
        </p:nvSpPr>
        <p:spPr>
          <a:xfrm>
            <a:off x="2699474" y="4737421"/>
            <a:ext cx="130110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Globales Average Pooling</a:t>
            </a:r>
            <a:endParaRPr lang="de-DE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A3CFBA-2790-4E58-B73C-094A958EFFE2}"/>
              </a:ext>
            </a:extLst>
          </p:cNvPr>
          <p:cNvSpPr/>
          <p:nvPr/>
        </p:nvSpPr>
        <p:spPr>
          <a:xfrm>
            <a:off x="2699474" y="3824970"/>
            <a:ext cx="130110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r>
              <a:rPr lang="de-DE" sz="800" dirty="0"/>
              <a:t> Layer,</a:t>
            </a:r>
          </a:p>
          <a:p>
            <a:pPr algn="ctr"/>
            <a:r>
              <a:rPr lang="de-DE" sz="800" dirty="0"/>
              <a:t>Units=AD/RR</a:t>
            </a:r>
            <a:endParaRPr lang="de-DE" sz="1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4447D-7F04-4E86-905F-6CE91AA5824C}"/>
              </a:ext>
            </a:extLst>
          </p:cNvPr>
          <p:cNvSpPr/>
          <p:nvPr/>
        </p:nvSpPr>
        <p:spPr>
          <a:xfrm>
            <a:off x="2699474" y="2912519"/>
            <a:ext cx="130110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ReLU</a:t>
            </a:r>
            <a:r>
              <a:rPr lang="de-DE" sz="800" dirty="0"/>
              <a:t>-Aktivierung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5EA777-447A-46FC-A8EF-F757C1CECA48}"/>
              </a:ext>
            </a:extLst>
          </p:cNvPr>
          <p:cNvSpPr/>
          <p:nvPr/>
        </p:nvSpPr>
        <p:spPr>
          <a:xfrm>
            <a:off x="1262270" y="1087617"/>
            <a:ext cx="130110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Kanalweise Multiplikation (Skalierung)</a:t>
            </a:r>
            <a:endParaRPr lang="de-DE" sz="10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624044B-2F23-4F9D-9FB7-BE5731EF857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3350024" y="4307018"/>
            <a:ext cx="0" cy="4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4E725C9-83C0-4395-BCA8-EDE39876840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3350024" y="3394567"/>
            <a:ext cx="0" cy="4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CA5849-BDA5-41EF-9B40-23E4FC037D10}"/>
              </a:ext>
            </a:extLst>
          </p:cNvPr>
          <p:cNvCxnSpPr>
            <a:cxnSpLocks/>
            <a:stCxn id="41" idx="0"/>
            <a:endCxn id="14" idx="2"/>
          </p:cNvCxnSpPr>
          <p:nvPr/>
        </p:nvCxnSpPr>
        <p:spPr>
          <a:xfrm flipH="1" flipV="1">
            <a:off x="1912820" y="1569665"/>
            <a:ext cx="1" cy="408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587B8DEB-DFE8-4C51-B2EB-D35F6D213E24}"/>
              </a:ext>
            </a:extLst>
          </p:cNvPr>
          <p:cNvSpPr/>
          <p:nvPr/>
        </p:nvSpPr>
        <p:spPr>
          <a:xfrm>
            <a:off x="2699474" y="2000068"/>
            <a:ext cx="130110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r>
              <a:rPr lang="de-DE" sz="800" dirty="0"/>
              <a:t> Layer,</a:t>
            </a:r>
          </a:p>
          <a:p>
            <a:pPr algn="ctr"/>
            <a:r>
              <a:rPr lang="de-DE" sz="800" dirty="0"/>
              <a:t>Units=AD., Aktivierung=Sigmoid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6660B44-0921-47F2-B17E-D66EB8EBC113}"/>
              </a:ext>
            </a:extLst>
          </p:cNvPr>
          <p:cNvSpPr/>
          <p:nvPr/>
        </p:nvSpPr>
        <p:spPr>
          <a:xfrm>
            <a:off x="1262271" y="5649872"/>
            <a:ext cx="1301099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Modul</a:t>
            </a:r>
            <a:endParaRPr lang="de-DE" sz="10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45F4C21-837C-4D60-8BF3-E166BA88B481}"/>
              </a:ext>
            </a:extLst>
          </p:cNvPr>
          <p:cNvCxnSpPr>
            <a:cxnSpLocks/>
            <a:stCxn id="13" idx="0"/>
            <a:endCxn id="37" idx="2"/>
          </p:cNvCxnSpPr>
          <p:nvPr/>
        </p:nvCxnSpPr>
        <p:spPr>
          <a:xfrm flipV="1">
            <a:off x="3350024" y="2482116"/>
            <a:ext cx="0" cy="4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259C91B-9E19-4C29-85A5-6CCA9B43CFA7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H="1" flipV="1">
            <a:off x="1912820" y="1569665"/>
            <a:ext cx="1437204" cy="4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EB40D65-3896-41D7-A354-1F15D487F55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12819" y="928774"/>
            <a:ext cx="1" cy="15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2B88611-4317-4105-AF76-1B535FD724FA}"/>
              </a:ext>
            </a:extLst>
          </p:cNvPr>
          <p:cNvSpPr txBox="1"/>
          <p:nvPr/>
        </p:nvSpPr>
        <p:spPr>
          <a:xfrm>
            <a:off x="3398426" y="4414497"/>
            <a:ext cx="147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B67392-0C58-4BEE-AADC-74FB5AAC8582}"/>
              </a:ext>
            </a:extLst>
          </p:cNvPr>
          <p:cNvSpPr txBox="1"/>
          <p:nvPr/>
        </p:nvSpPr>
        <p:spPr>
          <a:xfrm>
            <a:off x="3398426" y="2611813"/>
            <a:ext cx="147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AD/RR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07E9C2-32CD-48F8-84A3-B149CE8F9704}"/>
              </a:ext>
            </a:extLst>
          </p:cNvPr>
          <p:cNvSpPr txBox="1"/>
          <p:nvPr/>
        </p:nvSpPr>
        <p:spPr>
          <a:xfrm>
            <a:off x="3403470" y="3502046"/>
            <a:ext cx="147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AD/RR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C976C-D665-424D-905B-458111E28427}"/>
              </a:ext>
            </a:extLst>
          </p:cNvPr>
          <p:cNvSpPr txBox="1"/>
          <p:nvPr/>
        </p:nvSpPr>
        <p:spPr>
          <a:xfrm>
            <a:off x="2699474" y="1591883"/>
            <a:ext cx="75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</a:t>
            </a:r>
          </a:p>
        </p:txBody>
      </p:sp>
    </p:spTree>
    <p:extLst>
      <p:ext uri="{BB962C8B-B14F-4D97-AF65-F5344CB8AC3E}">
        <p14:creationId xmlns:p14="http://schemas.microsoft.com/office/powerpoint/2010/main" val="3443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31863D-D033-4513-BB22-1473142D655B}"/>
              </a:ext>
            </a:extLst>
          </p:cNvPr>
          <p:cNvSpPr/>
          <p:nvPr/>
        </p:nvSpPr>
        <p:spPr>
          <a:xfrm>
            <a:off x="2242464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Conv_1</a:t>
            </a:r>
          </a:p>
          <a:p>
            <a:pPr algn="ctr"/>
            <a:r>
              <a:rPr lang="de-DE" sz="800" dirty="0"/>
              <a:t>7x7, Filter=64, s=2,2</a:t>
            </a:r>
            <a:endParaRPr lang="de-DE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3797D2-DCBD-4941-A2ED-4D064D86EECE}"/>
              </a:ext>
            </a:extLst>
          </p:cNvPr>
          <p:cNvSpPr txBox="1"/>
          <p:nvPr/>
        </p:nvSpPr>
        <p:spPr>
          <a:xfrm>
            <a:off x="672909" y="216176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ResNet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0302A4A-685C-4BB6-9974-B88D093451DC}"/>
              </a:ext>
            </a:extLst>
          </p:cNvPr>
          <p:cNvSpPr/>
          <p:nvPr/>
        </p:nvSpPr>
        <p:spPr>
          <a:xfrm>
            <a:off x="696902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BD4EE12-7505-407B-8B30-9C90A60F5062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443572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5085370-1AD8-4E61-9118-778E18CBC9C8}"/>
              </a:ext>
            </a:extLst>
          </p:cNvPr>
          <p:cNvSpPr txBox="1"/>
          <p:nvPr/>
        </p:nvSpPr>
        <p:spPr>
          <a:xfrm>
            <a:off x="1460353" y="1013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84 x 84 x 1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BAA9323-BD2C-4787-A9D1-EC5EAE38283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989134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53C31D6B-81F9-4F40-859B-0E97700D58DD}"/>
              </a:ext>
            </a:extLst>
          </p:cNvPr>
          <p:cNvSpPr/>
          <p:nvPr/>
        </p:nvSpPr>
        <p:spPr>
          <a:xfrm>
            <a:off x="3788026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Block_1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93F762-1FCD-4924-931E-E0361414BECF}"/>
              </a:ext>
            </a:extLst>
          </p:cNvPr>
          <p:cNvSpPr txBox="1"/>
          <p:nvPr/>
        </p:nvSpPr>
        <p:spPr>
          <a:xfrm>
            <a:off x="295762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E315752-35C2-48DD-B5ED-C4322228868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534696" y="988019"/>
            <a:ext cx="80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3773720-2BA2-404A-989A-C0DF0B908D3C}"/>
              </a:ext>
            </a:extLst>
          </p:cNvPr>
          <p:cNvSpPr/>
          <p:nvPr/>
        </p:nvSpPr>
        <p:spPr>
          <a:xfrm>
            <a:off x="5337663" y="746995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Block_2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843028B-A2B7-49A1-BA1D-A21106CE3530}"/>
              </a:ext>
            </a:extLst>
          </p:cNvPr>
          <p:cNvSpPr txBox="1"/>
          <p:nvPr/>
        </p:nvSpPr>
        <p:spPr>
          <a:xfrm>
            <a:off x="450453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6F5326-5D97-4413-B3C3-297BBEECF1A4}"/>
              </a:ext>
            </a:extLst>
          </p:cNvPr>
          <p:cNvSpPr/>
          <p:nvPr/>
        </p:nvSpPr>
        <p:spPr>
          <a:xfrm>
            <a:off x="2211567" y="1873526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Block_6</a:t>
            </a:r>
          </a:p>
          <a:p>
            <a:pPr algn="ctr"/>
            <a:r>
              <a:rPr lang="de-DE" sz="800" dirty="0"/>
              <a:t>Filter=128, s=2,2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0CF6A9F-7613-4E2A-924F-FC19B5CF80E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958238" y="2114550"/>
            <a:ext cx="82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D3F556AE-95BB-4B94-8A04-9474A1B10D56}"/>
              </a:ext>
            </a:extLst>
          </p:cNvPr>
          <p:cNvSpPr/>
          <p:nvPr/>
        </p:nvSpPr>
        <p:spPr>
          <a:xfrm>
            <a:off x="3788027" y="1873526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Block_7</a:t>
            </a:r>
          </a:p>
          <a:p>
            <a:pPr algn="ctr"/>
            <a:r>
              <a:rPr lang="de-DE" sz="800" dirty="0"/>
              <a:t>Filter=128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21C9C3-F359-40C6-9F12-B6E692006B75}"/>
              </a:ext>
            </a:extLst>
          </p:cNvPr>
          <p:cNvSpPr txBox="1"/>
          <p:nvPr/>
        </p:nvSpPr>
        <p:spPr>
          <a:xfrm>
            <a:off x="2928971" y="215844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19 x 19 x 128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66D8AFA-F36E-41C0-ACB3-5317F15E7F9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4534699" y="2114550"/>
            <a:ext cx="79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1FB4F08-A4ED-4D2E-AC1E-941F5BDB4E4B}"/>
              </a:ext>
            </a:extLst>
          </p:cNvPr>
          <p:cNvSpPr/>
          <p:nvPr/>
        </p:nvSpPr>
        <p:spPr>
          <a:xfrm>
            <a:off x="5332294" y="1873526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Block_8</a:t>
            </a:r>
          </a:p>
          <a:p>
            <a:pPr algn="ctr"/>
            <a:r>
              <a:rPr lang="de-DE" sz="800" dirty="0"/>
              <a:t>Filter=128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1BC1E31-E62E-4AAE-AC56-416CA69BBF47}"/>
              </a:ext>
            </a:extLst>
          </p:cNvPr>
          <p:cNvSpPr txBox="1"/>
          <p:nvPr/>
        </p:nvSpPr>
        <p:spPr>
          <a:xfrm>
            <a:off x="4506843" y="2158448"/>
            <a:ext cx="920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19 x 19 x 128</a:t>
            </a: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BCC16F76-5EC5-4654-8585-4B4926CEEB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173" y="1670629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8903A1-675C-47B6-B15A-B7589ED22ED4}"/>
              </a:ext>
            </a:extLst>
          </p:cNvPr>
          <p:cNvSpPr txBox="1"/>
          <p:nvPr/>
        </p:nvSpPr>
        <p:spPr>
          <a:xfrm>
            <a:off x="5483861" y="2622982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FDB8A30-4CA4-4CDF-9B71-1CEFA2728AD8}"/>
              </a:ext>
            </a:extLst>
          </p:cNvPr>
          <p:cNvSpPr txBox="1"/>
          <p:nvPr/>
        </p:nvSpPr>
        <p:spPr>
          <a:xfrm>
            <a:off x="6064955" y="2163770"/>
            <a:ext cx="89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19 x 19 x 128</a:t>
            </a:r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199757D1-7C6A-4A24-9750-393D7EBA7F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3263" y="-26462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5DF4C9D-DA7D-4076-A20A-50AA14A6A3CA}"/>
              </a:ext>
            </a:extLst>
          </p:cNvPr>
          <p:cNvSpPr txBox="1"/>
          <p:nvPr/>
        </p:nvSpPr>
        <p:spPr>
          <a:xfrm>
            <a:off x="3891896" y="370064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23EF3C86-317A-4842-BD70-869929030F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6353" y="1644245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F7FD735-F027-40AF-B33D-31C6DD891457}"/>
              </a:ext>
            </a:extLst>
          </p:cNvPr>
          <p:cNvSpPr txBox="1"/>
          <p:nvPr/>
        </p:nvSpPr>
        <p:spPr>
          <a:xfrm>
            <a:off x="2390041" y="2596598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90B1028-0B41-4FAA-8974-B05C61186CED}"/>
              </a:ext>
            </a:extLst>
          </p:cNvPr>
          <p:cNvSpPr/>
          <p:nvPr/>
        </p:nvSpPr>
        <p:spPr>
          <a:xfrm>
            <a:off x="6883226" y="1863587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</a:t>
            </a:r>
          </a:p>
          <a:p>
            <a:pPr algn="ctr"/>
            <a:r>
              <a:rPr lang="de-DE" sz="800" dirty="0"/>
              <a:t>9x9 s=9,9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AD4C9CF-F144-4BA3-BC8B-0AEAE1603772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6078966" y="2104611"/>
            <a:ext cx="804260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E0D2BC3-9591-42ED-90B6-89173A4E3F62}"/>
              </a:ext>
            </a:extLst>
          </p:cNvPr>
          <p:cNvSpPr txBox="1"/>
          <p:nvPr/>
        </p:nvSpPr>
        <p:spPr>
          <a:xfrm>
            <a:off x="7610519" y="2163770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2 x 2 x 128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128D840-AE1E-42A0-B854-FFF9F3CDCF99}"/>
              </a:ext>
            </a:extLst>
          </p:cNvPr>
          <p:cNvSpPr/>
          <p:nvPr/>
        </p:nvSpPr>
        <p:spPr>
          <a:xfrm>
            <a:off x="8423561" y="1863587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endParaRPr lang="de-DE" sz="800" dirty="0"/>
          </a:p>
          <a:p>
            <a:pPr algn="ctr"/>
            <a:r>
              <a:rPr lang="de-DE" sz="800" dirty="0"/>
              <a:t>64 Units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1265230-CFDF-4EAF-A764-D4315BF5AEF2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629898" y="2104611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D3B89B1-8B15-4564-81A4-F685E00FC880}"/>
              </a:ext>
            </a:extLst>
          </p:cNvPr>
          <p:cNvSpPr txBox="1"/>
          <p:nvPr/>
        </p:nvSpPr>
        <p:spPr>
          <a:xfrm>
            <a:off x="9315946" y="2158448"/>
            <a:ext cx="501389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64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21E1D7F-C688-42D1-838C-C31724753EC6}"/>
              </a:ext>
            </a:extLst>
          </p:cNvPr>
          <p:cNvSpPr/>
          <p:nvPr/>
        </p:nvSpPr>
        <p:spPr>
          <a:xfrm>
            <a:off x="9963048" y="1842515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Ausgabe Layer</a:t>
            </a:r>
          </a:p>
          <a:p>
            <a:pPr algn="ctr"/>
            <a:r>
              <a:rPr lang="de-DE" sz="800" dirty="0"/>
              <a:t>3 Units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AAB2F35-9383-4044-A70C-13BEA19DBEE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169385" y="2083539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4465952-E981-455F-A24D-C0E60FEC759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709720" y="2083539"/>
            <a:ext cx="5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DC73A08-2BA5-45DA-A7FE-2A0572E262C4}"/>
                  </a:ext>
                </a:extLst>
              </p:cNvPr>
              <p:cNvSpPr txBox="1"/>
              <p:nvPr/>
            </p:nvSpPr>
            <p:spPr>
              <a:xfrm>
                <a:off x="11241157" y="1716643"/>
                <a:ext cx="28309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DC73A08-2BA5-45DA-A7FE-2A0572E2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157" y="1716643"/>
                <a:ext cx="283091" cy="733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 38">
            <a:extLst>
              <a:ext uri="{FF2B5EF4-FFF2-40B4-BE49-F238E27FC236}">
                <a16:creationId xmlns:a16="http://schemas.microsoft.com/office/drawing/2014/main" id="{3BD48300-A262-4EA4-9F66-08ABC15A7DFF}"/>
              </a:ext>
            </a:extLst>
          </p:cNvPr>
          <p:cNvSpPr/>
          <p:nvPr/>
        </p:nvSpPr>
        <p:spPr>
          <a:xfrm>
            <a:off x="6883226" y="753343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Block_3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F54AC81-98ED-43F3-AA1B-8AB6D1614AEE}"/>
              </a:ext>
            </a:extLst>
          </p:cNvPr>
          <p:cNvSpPr/>
          <p:nvPr/>
        </p:nvSpPr>
        <p:spPr>
          <a:xfrm>
            <a:off x="8423561" y="746993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Block_4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C4518D-33E3-44F4-8F5A-F616DE3D2B11}"/>
              </a:ext>
            </a:extLst>
          </p:cNvPr>
          <p:cNvSpPr/>
          <p:nvPr/>
        </p:nvSpPr>
        <p:spPr>
          <a:xfrm>
            <a:off x="9963048" y="753343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Block_5</a:t>
            </a:r>
          </a:p>
          <a:p>
            <a:pPr algn="ctr"/>
            <a:r>
              <a:rPr lang="de-DE" sz="800" dirty="0"/>
              <a:t>Filter=64</a:t>
            </a: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51B5E34-2310-42F4-9102-C54FA46EC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7528" y="-44119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E0C5024-8E91-49D2-9476-188A64E825F2}"/>
              </a:ext>
            </a:extLst>
          </p:cNvPr>
          <p:cNvSpPr txBox="1"/>
          <p:nvPr/>
        </p:nvSpPr>
        <p:spPr>
          <a:xfrm>
            <a:off x="5456161" y="352407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91ABFBEE-8D12-4FA6-A6D3-1EABFDC51B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4438" y="-61778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B898767-8B4A-4A33-9CEC-9D767E16C23F}"/>
              </a:ext>
            </a:extLst>
          </p:cNvPr>
          <p:cNvSpPr txBox="1"/>
          <p:nvPr/>
        </p:nvSpPr>
        <p:spPr>
          <a:xfrm>
            <a:off x="7003071" y="334748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5E8A59C1-A5AB-4D09-A4A6-29D7DFC813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1348" y="-63323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6238D39-1FF2-4984-BA2B-88527AD4133C}"/>
              </a:ext>
            </a:extLst>
          </p:cNvPr>
          <p:cNvSpPr txBox="1"/>
          <p:nvPr/>
        </p:nvSpPr>
        <p:spPr>
          <a:xfrm>
            <a:off x="8549981" y="333203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018A59D-EDC1-4ECD-B88F-1EFA154D5A07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084334" y="988019"/>
            <a:ext cx="798892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EAC5C75-77EC-4F86-9A58-33079674406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7629897" y="988017"/>
            <a:ext cx="79366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2029AFB-7927-4EAE-8DB3-B0C2CEA84F6C}"/>
              </a:ext>
            </a:extLst>
          </p:cNvPr>
          <p:cNvCxnSpPr>
            <a:cxnSpLocks/>
          </p:cNvCxnSpPr>
          <p:nvPr/>
        </p:nvCxnSpPr>
        <p:spPr>
          <a:xfrm>
            <a:off x="9170232" y="997781"/>
            <a:ext cx="7928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Bogen 61">
            <a:extLst>
              <a:ext uri="{FF2B5EF4-FFF2-40B4-BE49-F238E27FC236}">
                <a16:creationId xmlns:a16="http://schemas.microsoft.com/office/drawing/2014/main" id="{12F79B74-D3FA-4450-9152-F4C01F7631E1}"/>
              </a:ext>
            </a:extLst>
          </p:cNvPr>
          <p:cNvSpPr/>
          <p:nvPr/>
        </p:nvSpPr>
        <p:spPr>
          <a:xfrm>
            <a:off x="9587592" y="248127"/>
            <a:ext cx="1546910" cy="914400"/>
          </a:xfrm>
          <a:prstGeom prst="arc">
            <a:avLst>
              <a:gd name="adj1" fmla="val 10950608"/>
              <a:gd name="adj2" fmla="val 16203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35C8E2BF-E4C4-44BB-A283-A0CF37065577}"/>
              </a:ext>
            </a:extLst>
          </p:cNvPr>
          <p:cNvCxnSpPr>
            <a:cxnSpLocks/>
          </p:cNvCxnSpPr>
          <p:nvPr/>
        </p:nvCxnSpPr>
        <p:spPr>
          <a:xfrm>
            <a:off x="10709719" y="1020449"/>
            <a:ext cx="792816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2E2283-A7C4-498B-9389-7E6AC30406B4}"/>
              </a:ext>
            </a:extLst>
          </p:cNvPr>
          <p:cNvSpPr txBox="1"/>
          <p:nvPr/>
        </p:nvSpPr>
        <p:spPr>
          <a:xfrm>
            <a:off x="6108671" y="10076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2959E1E-EFCC-4393-999E-2454D0972346}"/>
              </a:ext>
            </a:extLst>
          </p:cNvPr>
          <p:cNvSpPr txBox="1"/>
          <p:nvPr/>
        </p:nvSpPr>
        <p:spPr>
          <a:xfrm>
            <a:off x="7654020" y="10076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3F1D368-9949-41A3-894A-4C195B06AA0D}"/>
              </a:ext>
            </a:extLst>
          </p:cNvPr>
          <p:cNvSpPr txBox="1"/>
          <p:nvPr/>
        </p:nvSpPr>
        <p:spPr>
          <a:xfrm>
            <a:off x="9206755" y="101994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D9CEA51-AC4C-4C67-B0F5-FADB3F670BB2}"/>
              </a:ext>
            </a:extLst>
          </p:cNvPr>
          <p:cNvSpPr txBox="1"/>
          <p:nvPr/>
        </p:nvSpPr>
        <p:spPr>
          <a:xfrm>
            <a:off x="1469612" y="215844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3EFF0C7-4177-49F5-A24C-F2090625F1C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80245" y="2114550"/>
            <a:ext cx="123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krümmt 96">
            <a:extLst>
              <a:ext uri="{FF2B5EF4-FFF2-40B4-BE49-F238E27FC236}">
                <a16:creationId xmlns:a16="http://schemas.microsoft.com/office/drawing/2014/main" id="{9304AE01-ABF1-4A2F-BF6C-DC3E20CAD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3263" y="1662562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A5378F74-8970-4331-AD53-2F5DC8BBC683}"/>
              </a:ext>
            </a:extLst>
          </p:cNvPr>
          <p:cNvSpPr txBox="1"/>
          <p:nvPr/>
        </p:nvSpPr>
        <p:spPr>
          <a:xfrm>
            <a:off x="3936951" y="2614915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04713D1-9CF1-4B2D-B257-5351F2AFDE5E}"/>
              </a:ext>
            </a:extLst>
          </p:cNvPr>
          <p:cNvSpPr txBox="1"/>
          <p:nvPr/>
        </p:nvSpPr>
        <p:spPr>
          <a:xfrm>
            <a:off x="860616" y="310443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 bis 5, 7, 8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3608C02-859F-4787-B0E7-41575CD6F91F}"/>
              </a:ext>
            </a:extLst>
          </p:cNvPr>
          <p:cNvSpPr/>
          <p:nvPr/>
        </p:nvSpPr>
        <p:spPr>
          <a:xfrm>
            <a:off x="804931" y="5361477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9BFBB32-71DF-4ACA-B4F4-34A550033937}"/>
              </a:ext>
            </a:extLst>
          </p:cNvPr>
          <p:cNvSpPr/>
          <p:nvPr/>
        </p:nvSpPr>
        <p:spPr>
          <a:xfrm>
            <a:off x="804931" y="4476918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3D36B25-3FCA-496A-810E-6708DA678C78}"/>
              </a:ext>
            </a:extLst>
          </p:cNvPr>
          <p:cNvCxnSpPr>
            <a:cxnSpLocks/>
            <a:stCxn id="102" idx="0"/>
            <a:endCxn id="103" idx="2"/>
          </p:cNvCxnSpPr>
          <p:nvPr/>
        </p:nvCxnSpPr>
        <p:spPr>
          <a:xfrm flipV="1">
            <a:off x="1295891" y="4958966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93AC8DD5-80ED-42FE-A499-070511835014}"/>
              </a:ext>
            </a:extLst>
          </p:cNvPr>
          <p:cNvSpPr/>
          <p:nvPr/>
        </p:nvSpPr>
        <p:spPr>
          <a:xfrm>
            <a:off x="804931" y="3592359"/>
            <a:ext cx="981920" cy="48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Add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BB495D5B-E259-422D-A9FA-4D60BBB0465D}"/>
              </a:ext>
            </a:extLst>
          </p:cNvPr>
          <p:cNvSpPr/>
          <p:nvPr/>
        </p:nvSpPr>
        <p:spPr>
          <a:xfrm>
            <a:off x="804931" y="6246036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Eingabe</a:t>
            </a:r>
            <a:endParaRPr lang="de-DE" sz="10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547A4E4A-E438-487D-B7A4-BFFBF5A9E35F}"/>
              </a:ext>
            </a:extLst>
          </p:cNvPr>
          <p:cNvCxnSpPr>
            <a:cxnSpLocks/>
            <a:stCxn id="108" idx="0"/>
            <a:endCxn id="102" idx="2"/>
          </p:cNvCxnSpPr>
          <p:nvPr/>
        </p:nvCxnSpPr>
        <p:spPr>
          <a:xfrm flipV="1">
            <a:off x="1295891" y="5843525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34C774A-BA51-4D0C-B2E3-B8D71025B870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V="1">
            <a:off x="1295891" y="4074407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er: gekrümmt 114">
            <a:extLst>
              <a:ext uri="{FF2B5EF4-FFF2-40B4-BE49-F238E27FC236}">
                <a16:creationId xmlns:a16="http://schemas.microsoft.com/office/drawing/2014/main" id="{5BC50C5B-83D8-4913-B640-4479CB949324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V="1">
            <a:off x="1786851" y="3833383"/>
            <a:ext cx="12700" cy="2653677"/>
          </a:xfrm>
          <a:prstGeom prst="curvedConnector3">
            <a:avLst>
              <a:gd name="adj1" fmla="val 493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2BCEABE3-2C5C-4470-B3F7-31BA640853A5}"/>
              </a:ext>
            </a:extLst>
          </p:cNvPr>
          <p:cNvSpPr txBox="1"/>
          <p:nvPr/>
        </p:nvSpPr>
        <p:spPr>
          <a:xfrm>
            <a:off x="1838407" y="5052499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Identität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663D8681-BEA0-4572-8B22-78FA9180607C}"/>
              </a:ext>
            </a:extLst>
          </p:cNvPr>
          <p:cNvSpPr txBox="1"/>
          <p:nvPr/>
        </p:nvSpPr>
        <p:spPr>
          <a:xfrm>
            <a:off x="3566318" y="31545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6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3283518B-7754-41A0-839A-1C28FD304849}"/>
              </a:ext>
            </a:extLst>
          </p:cNvPr>
          <p:cNvSpPr/>
          <p:nvPr/>
        </p:nvSpPr>
        <p:spPr>
          <a:xfrm>
            <a:off x="3012561" y="5361477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=Valid, s=2,2</a:t>
            </a:r>
            <a:endParaRPr lang="de-DE" sz="10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97C55A2-BF9F-481D-A186-4DF87CA1D709}"/>
              </a:ext>
            </a:extLst>
          </p:cNvPr>
          <p:cNvSpPr/>
          <p:nvPr/>
        </p:nvSpPr>
        <p:spPr>
          <a:xfrm>
            <a:off x="3012561" y="4476918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6C71207C-648F-4501-9B41-61812DD998C6}"/>
              </a:ext>
            </a:extLst>
          </p:cNvPr>
          <p:cNvCxnSpPr>
            <a:cxnSpLocks/>
            <a:stCxn id="121" idx="0"/>
            <a:endCxn id="122" idx="2"/>
          </p:cNvCxnSpPr>
          <p:nvPr/>
        </p:nvCxnSpPr>
        <p:spPr>
          <a:xfrm flipV="1">
            <a:off x="3503521" y="4958966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5EB93F6-7A9E-4BC9-A031-21339DB63C68}"/>
              </a:ext>
            </a:extLst>
          </p:cNvPr>
          <p:cNvSpPr/>
          <p:nvPr/>
        </p:nvSpPr>
        <p:spPr>
          <a:xfrm>
            <a:off x="3012561" y="3592359"/>
            <a:ext cx="981920" cy="48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Add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80FF24B3-BE2C-48B2-8AB7-51AE6E8133AA}"/>
              </a:ext>
            </a:extLst>
          </p:cNvPr>
          <p:cNvSpPr/>
          <p:nvPr/>
        </p:nvSpPr>
        <p:spPr>
          <a:xfrm>
            <a:off x="3012561" y="6246036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Eingabe</a:t>
            </a:r>
            <a:endParaRPr lang="de-DE" sz="1000" dirty="0"/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6D9AD968-FAB2-420F-9300-97F528EC47B8}"/>
              </a:ext>
            </a:extLst>
          </p:cNvPr>
          <p:cNvCxnSpPr>
            <a:cxnSpLocks/>
            <a:stCxn id="125" idx="0"/>
            <a:endCxn id="121" idx="2"/>
          </p:cNvCxnSpPr>
          <p:nvPr/>
        </p:nvCxnSpPr>
        <p:spPr>
          <a:xfrm flipV="1">
            <a:off x="3503521" y="5843525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69C7DC42-482A-4259-AE3E-BD93DE906DD7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V="1">
            <a:off x="3503521" y="4074407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krümmt 127">
            <a:extLst>
              <a:ext uri="{FF2B5EF4-FFF2-40B4-BE49-F238E27FC236}">
                <a16:creationId xmlns:a16="http://schemas.microsoft.com/office/drawing/2014/main" id="{03DB47C3-E0E7-410A-A666-A53C63A3C16A}"/>
              </a:ext>
            </a:extLst>
          </p:cNvPr>
          <p:cNvCxnSpPr>
            <a:cxnSpLocks/>
            <a:stCxn id="125" idx="3"/>
            <a:endCxn id="124" idx="6"/>
          </p:cNvCxnSpPr>
          <p:nvPr/>
        </p:nvCxnSpPr>
        <p:spPr>
          <a:xfrm flipV="1">
            <a:off x="3994481" y="3833383"/>
            <a:ext cx="12700" cy="2653677"/>
          </a:xfrm>
          <a:prstGeom prst="curvedConnector3">
            <a:avLst>
              <a:gd name="adj1" fmla="val 493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67EA91D6-228E-4013-8586-3EC261E80B21}"/>
              </a:ext>
            </a:extLst>
          </p:cNvPr>
          <p:cNvSpPr txBox="1"/>
          <p:nvPr/>
        </p:nvSpPr>
        <p:spPr>
          <a:xfrm>
            <a:off x="4046037" y="5052499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Identität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A42A7670-4A8D-404B-AE41-9C4A86ECFC73}"/>
              </a:ext>
            </a:extLst>
          </p:cNvPr>
          <p:cNvSpPr/>
          <p:nvPr/>
        </p:nvSpPr>
        <p:spPr>
          <a:xfrm>
            <a:off x="4100419" y="4891180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=Valid, s=2,2</a:t>
            </a:r>
            <a:endParaRPr lang="de-DE" sz="1000" dirty="0"/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93CAF631-DBE0-4CB9-84C3-A86FAE95CB95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966219" y="2373891"/>
            <a:ext cx="909915" cy="5749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C3C21DDA-DA08-41E4-8435-B96A09AC4D01}"/>
              </a:ext>
            </a:extLst>
          </p:cNvPr>
          <p:cNvSpPr txBox="1"/>
          <p:nvPr/>
        </p:nvSpPr>
        <p:spPr>
          <a:xfrm>
            <a:off x="980245" y="2601832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20902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251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Schaust</dc:creator>
  <cp:lastModifiedBy>Frank Schaust</cp:lastModifiedBy>
  <cp:revision>35</cp:revision>
  <dcterms:created xsi:type="dcterms:W3CDTF">2019-02-11T10:23:49Z</dcterms:created>
  <dcterms:modified xsi:type="dcterms:W3CDTF">2019-03-19T06:53:04Z</dcterms:modified>
</cp:coreProperties>
</file>