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imes New Roman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11284"/>
            <a:ext cx="18288000" cy="836200"/>
            <a:chOff x="0" y="0"/>
            <a:chExt cx="24384000" cy="1114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114933"/>
            </a:xfrm>
            <a:custGeom>
              <a:avLst/>
              <a:gdLst/>
              <a:ahLst/>
              <a:cxnLst/>
              <a:rect l="l" t="t" r="r" b="b"/>
              <a:pathLst>
                <a:path w="24384000" h="1114933">
                  <a:moveTo>
                    <a:pt x="0" y="0"/>
                  </a:moveTo>
                  <a:lnTo>
                    <a:pt x="24384000" y="0"/>
                  </a:lnTo>
                  <a:lnTo>
                    <a:pt x="24384000" y="1114933"/>
                  </a:lnTo>
                  <a:lnTo>
                    <a:pt x="0" y="111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5319" r="-15319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441339" y="441341"/>
            <a:ext cx="3270980" cy="961739"/>
            <a:chOff x="0" y="0"/>
            <a:chExt cx="4361307" cy="12823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0" b="-27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8287422" y="9665880"/>
            <a:ext cx="1713155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8231" y="1562100"/>
            <a:ext cx="10591536" cy="606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FINALIDAD DE UN ARTÍCULO ORIGINAL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1522" y="4457700"/>
            <a:ext cx="10276078" cy="1283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36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Aportar nueva evidencia y conocimiento en un campo específico mediante la divulgación del análisis y las inferencias del investigador. 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1522" y="3390900"/>
            <a:ext cx="10561894" cy="411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36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nuevos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aún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documentados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662" y="6256362"/>
            <a:ext cx="10570754" cy="411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36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base para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nuevas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investigaciones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3526" y="7344345"/>
            <a:ext cx="10354074" cy="847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36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otros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investigadores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experimentos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evaluar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las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D29C05F-A724-42F9-BE6B-A5A9B4434FB0}"/>
              </a:ext>
            </a:extLst>
          </p:cNvPr>
          <p:cNvSpPr/>
          <p:nvPr/>
        </p:nvSpPr>
        <p:spPr>
          <a:xfrm>
            <a:off x="16687800" y="104766"/>
            <a:ext cx="1467009" cy="1298314"/>
          </a:xfrm>
          <a:custGeom>
            <a:avLst/>
            <a:gdLst/>
            <a:ahLst/>
            <a:cxnLst/>
            <a:rect l="l" t="t" r="r" b="b"/>
            <a:pathLst>
              <a:path w="1798525" h="1804686">
                <a:moveTo>
                  <a:pt x="0" y="0"/>
                </a:moveTo>
                <a:lnTo>
                  <a:pt x="1798525" y="0"/>
                </a:lnTo>
                <a:lnTo>
                  <a:pt x="1798525" y="1804686"/>
                </a:lnTo>
                <a:lnTo>
                  <a:pt x="0" y="1804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E702F1D3-B214-8A48-22D5-5633EDA730CA}"/>
              </a:ext>
            </a:extLst>
          </p:cNvPr>
          <p:cNvSpPr/>
          <p:nvPr/>
        </p:nvSpPr>
        <p:spPr>
          <a:xfrm>
            <a:off x="15284467" y="9582780"/>
            <a:ext cx="3038168" cy="741600"/>
          </a:xfrm>
          <a:custGeom>
            <a:avLst/>
            <a:gdLst/>
            <a:ahLst/>
            <a:cxnLst/>
            <a:rect l="l" t="t" r="r" b="b"/>
            <a:pathLst>
              <a:path w="2904978" h="647000">
                <a:moveTo>
                  <a:pt x="0" y="0"/>
                </a:moveTo>
                <a:lnTo>
                  <a:pt x="2904978" y="0"/>
                </a:lnTo>
                <a:lnTo>
                  <a:pt x="2904978" y="646999"/>
                </a:lnTo>
                <a:lnTo>
                  <a:pt x="0" y="646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9524" b="-190"/>
            </a:stretch>
          </a:blipFill>
        </p:spPr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0E6A595-67E4-47EE-A496-B6A47046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0" y="3314700"/>
            <a:ext cx="6496209" cy="4334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59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Times New Roman Bold</vt:lpstr>
      <vt:lpstr>Times New Roman</vt:lpstr>
      <vt:lpstr>Calibri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DISERTACIÓN</dc:title>
  <dc:creator>Asus</dc:creator>
  <cp:lastModifiedBy>COMPAC</cp:lastModifiedBy>
  <cp:revision>28</cp:revision>
  <dcterms:created xsi:type="dcterms:W3CDTF">2006-08-16T00:00:00Z</dcterms:created>
  <dcterms:modified xsi:type="dcterms:W3CDTF">2025-08-23T21:52:59Z</dcterms:modified>
  <dc:identifier>DAGoZPTjBcg</dc:identifier>
</cp:coreProperties>
</file>