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8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1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82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7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9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609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89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65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0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08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5112-DC40-4D93-A751-C3B130511B97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4F04-E09D-4081-9076-46892F090C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3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41914" y="81598"/>
            <a:ext cx="1295400" cy="421322"/>
          </a:xfrm>
        </p:spPr>
        <p:txBody>
          <a:bodyPr/>
          <a:lstStyle/>
          <a:p>
            <a:r>
              <a:rPr lang="he-IL" dirty="0" smtClean="0"/>
              <a:t>אודותינו</a:t>
            </a:r>
            <a:endParaRPr lang="he-IL" dirty="0"/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8196072" y="109030"/>
            <a:ext cx="1880616" cy="42132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הזמנת פגישה</a:t>
            </a:r>
            <a:endParaRPr lang="he-IL" dirty="0"/>
          </a:p>
        </p:txBody>
      </p:sp>
      <p:sp>
        <p:nvSpPr>
          <p:cNvPr id="5" name="כותרת משנה 2"/>
          <p:cNvSpPr txBox="1">
            <a:spLocks/>
          </p:cNvSpPr>
          <p:nvPr/>
        </p:nvSpPr>
        <p:spPr>
          <a:xfrm>
            <a:off x="4279392" y="109030"/>
            <a:ext cx="1926336" cy="42132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err="1" smtClean="0"/>
              <a:t>צפיה</a:t>
            </a:r>
            <a:r>
              <a:rPr lang="he-IL" dirty="0" smtClean="0"/>
              <a:t> בפגישות</a:t>
            </a:r>
            <a:endParaRPr lang="he-IL" dirty="0"/>
          </a:p>
        </p:txBody>
      </p:sp>
      <p:sp>
        <p:nvSpPr>
          <p:cNvPr id="6" name="כותרת משנה 2"/>
          <p:cNvSpPr txBox="1">
            <a:spLocks/>
          </p:cNvSpPr>
          <p:nvPr/>
        </p:nvSpPr>
        <p:spPr>
          <a:xfrm>
            <a:off x="573091" y="109030"/>
            <a:ext cx="2330958" cy="42132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(לניהול נתונים)</a:t>
            </a:r>
            <a:endParaRPr lang="he-IL" dirty="0"/>
          </a:p>
        </p:txBody>
      </p:sp>
      <p:cxnSp>
        <p:nvCxnSpPr>
          <p:cNvPr id="8" name="מחבר חץ ישר 7"/>
          <p:cNvCxnSpPr/>
          <p:nvPr/>
        </p:nvCxnSpPr>
        <p:spPr>
          <a:xfrm>
            <a:off x="11503152" y="722376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>
            <a:off x="9136380" y="740315"/>
            <a:ext cx="0" cy="89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כותרת משנה 2"/>
          <p:cNvSpPr txBox="1">
            <a:spLocks/>
          </p:cNvSpPr>
          <p:nvPr/>
        </p:nvSpPr>
        <p:spPr>
          <a:xfrm>
            <a:off x="10968990" y="1280160"/>
            <a:ext cx="1068324" cy="292608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600" dirty="0" smtClean="0"/>
              <a:t>בלה </a:t>
            </a:r>
            <a:r>
              <a:rPr lang="he-IL" sz="1600" dirty="0" err="1" smtClean="0"/>
              <a:t>בלה</a:t>
            </a:r>
            <a:endParaRPr lang="he-IL" sz="1600" dirty="0"/>
          </a:p>
        </p:txBody>
      </p:sp>
      <p:sp>
        <p:nvSpPr>
          <p:cNvPr id="13" name="כותרת משנה 2"/>
          <p:cNvSpPr txBox="1">
            <a:spLocks/>
          </p:cNvSpPr>
          <p:nvPr/>
        </p:nvSpPr>
        <p:spPr>
          <a:xfrm>
            <a:off x="8196072" y="1855185"/>
            <a:ext cx="2124456" cy="2661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800" dirty="0" smtClean="0"/>
              <a:t>טופס להזמנת פגישה</a:t>
            </a:r>
          </a:p>
          <a:p>
            <a:r>
              <a:rPr lang="he-IL" sz="1800" dirty="0" smtClean="0"/>
              <a:t>-</a:t>
            </a:r>
            <a:endParaRPr lang="he-IL" sz="1800" dirty="0"/>
          </a:p>
          <a:p>
            <a:r>
              <a:rPr lang="he-IL" sz="1800" dirty="0" smtClean="0"/>
              <a:t>-</a:t>
            </a:r>
          </a:p>
          <a:p>
            <a:r>
              <a:rPr lang="he-IL" sz="1800" dirty="0" smtClean="0"/>
              <a:t>-</a:t>
            </a:r>
          </a:p>
          <a:p>
            <a:r>
              <a:rPr lang="he-IL" sz="1800" dirty="0" smtClean="0"/>
              <a:t>-</a:t>
            </a:r>
          </a:p>
          <a:p>
            <a:r>
              <a:rPr lang="he-IL" sz="1800" dirty="0" smtClean="0"/>
              <a:t>-</a:t>
            </a:r>
          </a:p>
          <a:p>
            <a:r>
              <a:rPr lang="he-IL" sz="1100" dirty="0" smtClean="0"/>
              <a:t>פרטים</a:t>
            </a:r>
          </a:p>
          <a:p>
            <a:endParaRPr lang="he-IL" sz="1100" dirty="0"/>
          </a:p>
          <a:p>
            <a:endParaRPr lang="he-IL" sz="1100" dirty="0"/>
          </a:p>
        </p:txBody>
      </p:sp>
      <p:cxnSp>
        <p:nvCxnSpPr>
          <p:cNvPr id="14" name="מחבר חץ ישר 13"/>
          <p:cNvCxnSpPr/>
          <p:nvPr/>
        </p:nvCxnSpPr>
        <p:spPr>
          <a:xfrm>
            <a:off x="5884164" y="822960"/>
            <a:ext cx="22860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כותרת משנה 2"/>
          <p:cNvSpPr txBox="1">
            <a:spLocks/>
          </p:cNvSpPr>
          <p:nvPr/>
        </p:nvSpPr>
        <p:spPr>
          <a:xfrm>
            <a:off x="3909060" y="1773587"/>
            <a:ext cx="1926336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err="1" smtClean="0"/>
              <a:t>לצפיה</a:t>
            </a:r>
            <a:r>
              <a:rPr lang="he-IL" sz="1400" dirty="0" smtClean="0"/>
              <a:t> בפגישה הקרובה</a:t>
            </a:r>
            <a:endParaRPr lang="he-IL" sz="1400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5352288" y="2221992"/>
            <a:ext cx="18288" cy="56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כותרת משנה 2"/>
          <p:cNvSpPr txBox="1">
            <a:spLocks/>
          </p:cNvSpPr>
          <p:nvPr/>
        </p:nvSpPr>
        <p:spPr>
          <a:xfrm>
            <a:off x="5348478" y="2921508"/>
            <a:ext cx="1299210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לביטול הפגישה</a:t>
            </a:r>
            <a:endParaRPr lang="he-IL" sz="1400" dirty="0"/>
          </a:p>
        </p:txBody>
      </p:sp>
      <p:sp>
        <p:nvSpPr>
          <p:cNvPr id="20" name="כותרת משנה 2"/>
          <p:cNvSpPr txBox="1">
            <a:spLocks/>
          </p:cNvSpPr>
          <p:nvPr/>
        </p:nvSpPr>
        <p:spPr>
          <a:xfrm>
            <a:off x="3909060" y="2921508"/>
            <a:ext cx="1324356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לעדכון</a:t>
            </a:r>
            <a:endParaRPr lang="he-IL" sz="1400" dirty="0"/>
          </a:p>
        </p:txBody>
      </p:sp>
      <p:cxnSp>
        <p:nvCxnSpPr>
          <p:cNvPr id="21" name="מחבר חץ ישר 20"/>
          <p:cNvCxnSpPr/>
          <p:nvPr/>
        </p:nvCxnSpPr>
        <p:spPr>
          <a:xfrm>
            <a:off x="4720590" y="3360420"/>
            <a:ext cx="18288" cy="28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כותרת משנה 2"/>
          <p:cNvSpPr txBox="1">
            <a:spLocks/>
          </p:cNvSpPr>
          <p:nvPr/>
        </p:nvSpPr>
        <p:spPr>
          <a:xfrm>
            <a:off x="4809744" y="3769090"/>
            <a:ext cx="938784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שינוי זמן</a:t>
            </a:r>
            <a:endParaRPr lang="he-IL" sz="1400" dirty="0"/>
          </a:p>
        </p:txBody>
      </p:sp>
      <p:sp>
        <p:nvSpPr>
          <p:cNvPr id="24" name="כותרת משנה 2"/>
          <p:cNvSpPr txBox="1">
            <a:spLocks/>
          </p:cNvSpPr>
          <p:nvPr/>
        </p:nvSpPr>
        <p:spPr>
          <a:xfrm>
            <a:off x="3800856" y="3769787"/>
            <a:ext cx="938784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שינוי מקום</a:t>
            </a:r>
            <a:endParaRPr lang="he-IL" sz="1400" dirty="0"/>
          </a:p>
        </p:txBody>
      </p:sp>
      <p:sp>
        <p:nvSpPr>
          <p:cNvPr id="25" name="כותרת משנה 2"/>
          <p:cNvSpPr txBox="1">
            <a:spLocks/>
          </p:cNvSpPr>
          <p:nvPr/>
        </p:nvSpPr>
        <p:spPr>
          <a:xfrm>
            <a:off x="5884164" y="1781684"/>
            <a:ext cx="1926336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err="1" smtClean="0"/>
              <a:t>לצפיה</a:t>
            </a:r>
            <a:r>
              <a:rPr lang="he-IL" sz="1400" dirty="0" smtClean="0"/>
              <a:t> </a:t>
            </a:r>
            <a:r>
              <a:rPr lang="he-IL" sz="1400" dirty="0" err="1" smtClean="0"/>
              <a:t>בהסטורית</a:t>
            </a:r>
            <a:r>
              <a:rPr lang="he-IL" sz="1400" dirty="0" smtClean="0"/>
              <a:t> פגישות</a:t>
            </a:r>
            <a:endParaRPr lang="he-IL" sz="1400" dirty="0"/>
          </a:p>
        </p:txBody>
      </p:sp>
      <p:cxnSp>
        <p:nvCxnSpPr>
          <p:cNvPr id="32" name="מחבר חץ ישר 31"/>
          <p:cNvCxnSpPr/>
          <p:nvPr/>
        </p:nvCxnSpPr>
        <p:spPr>
          <a:xfrm>
            <a:off x="1715710" y="722376"/>
            <a:ext cx="0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כותרת משנה 2"/>
          <p:cNvSpPr txBox="1">
            <a:spLocks/>
          </p:cNvSpPr>
          <p:nvPr/>
        </p:nvSpPr>
        <p:spPr>
          <a:xfrm>
            <a:off x="1756668" y="1681739"/>
            <a:ext cx="1053084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הוספת עובד</a:t>
            </a:r>
            <a:endParaRPr lang="he-IL" sz="1400" dirty="0"/>
          </a:p>
        </p:txBody>
      </p:sp>
      <p:sp>
        <p:nvSpPr>
          <p:cNvPr id="35" name="כותרת משנה 2"/>
          <p:cNvSpPr txBox="1">
            <a:spLocks/>
          </p:cNvSpPr>
          <p:nvPr/>
        </p:nvSpPr>
        <p:spPr>
          <a:xfrm>
            <a:off x="654816" y="1681739"/>
            <a:ext cx="1053084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מחיקת עובד</a:t>
            </a:r>
            <a:endParaRPr lang="he-IL" sz="1400" dirty="0"/>
          </a:p>
        </p:txBody>
      </p:sp>
      <p:sp>
        <p:nvSpPr>
          <p:cNvPr id="36" name="כותרת משנה 2"/>
          <p:cNvSpPr txBox="1">
            <a:spLocks/>
          </p:cNvSpPr>
          <p:nvPr/>
        </p:nvSpPr>
        <p:spPr>
          <a:xfrm>
            <a:off x="1756668" y="2067182"/>
            <a:ext cx="1053084" cy="311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עדכון עובד</a:t>
            </a:r>
            <a:endParaRPr lang="he-IL" sz="1400" dirty="0"/>
          </a:p>
        </p:txBody>
      </p:sp>
      <p:sp>
        <p:nvSpPr>
          <p:cNvPr id="37" name="כותרת משנה 2"/>
          <p:cNvSpPr txBox="1">
            <a:spLocks/>
          </p:cNvSpPr>
          <p:nvPr/>
        </p:nvSpPr>
        <p:spPr>
          <a:xfrm>
            <a:off x="654816" y="2067879"/>
            <a:ext cx="1053084" cy="465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הוספת ראש צוות</a:t>
            </a:r>
            <a:endParaRPr lang="he-IL" sz="1400" dirty="0"/>
          </a:p>
        </p:txBody>
      </p:sp>
      <p:sp>
        <p:nvSpPr>
          <p:cNvPr id="38" name="כותרת משנה 2"/>
          <p:cNvSpPr txBox="1">
            <a:spLocks/>
          </p:cNvSpPr>
          <p:nvPr/>
        </p:nvSpPr>
        <p:spPr>
          <a:xfrm>
            <a:off x="1756668" y="2456848"/>
            <a:ext cx="1053084" cy="465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עדכון ראש צוות</a:t>
            </a:r>
            <a:endParaRPr lang="he-IL" sz="1400" dirty="0"/>
          </a:p>
        </p:txBody>
      </p:sp>
      <p:sp>
        <p:nvSpPr>
          <p:cNvPr id="39" name="כותרת משנה 2"/>
          <p:cNvSpPr txBox="1">
            <a:spLocks/>
          </p:cNvSpPr>
          <p:nvPr/>
        </p:nvSpPr>
        <p:spPr>
          <a:xfrm>
            <a:off x="646053" y="2612645"/>
            <a:ext cx="1053084" cy="465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מחיקת ראש צוות</a:t>
            </a:r>
            <a:endParaRPr lang="he-IL" sz="1400" dirty="0"/>
          </a:p>
        </p:txBody>
      </p:sp>
      <p:sp>
        <p:nvSpPr>
          <p:cNvPr id="40" name="כותרת משנה 2"/>
          <p:cNvSpPr txBox="1">
            <a:spLocks/>
          </p:cNvSpPr>
          <p:nvPr/>
        </p:nvSpPr>
        <p:spPr>
          <a:xfrm>
            <a:off x="1756668" y="3008297"/>
            <a:ext cx="1053084" cy="291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הוספת חדר</a:t>
            </a:r>
            <a:endParaRPr lang="he-IL" sz="1400" dirty="0"/>
          </a:p>
        </p:txBody>
      </p:sp>
      <p:sp>
        <p:nvSpPr>
          <p:cNvPr id="41" name="כותרת משנה 2"/>
          <p:cNvSpPr txBox="1">
            <a:spLocks/>
          </p:cNvSpPr>
          <p:nvPr/>
        </p:nvSpPr>
        <p:spPr>
          <a:xfrm>
            <a:off x="646053" y="3153913"/>
            <a:ext cx="1053084" cy="291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מחיקת חדר</a:t>
            </a:r>
            <a:endParaRPr lang="he-IL" sz="1400" dirty="0"/>
          </a:p>
        </p:txBody>
      </p:sp>
      <p:sp>
        <p:nvSpPr>
          <p:cNvPr id="42" name="כותרת משנה 2"/>
          <p:cNvSpPr txBox="1">
            <a:spLocks/>
          </p:cNvSpPr>
          <p:nvPr/>
        </p:nvSpPr>
        <p:spPr>
          <a:xfrm>
            <a:off x="1766574" y="3389226"/>
            <a:ext cx="1053084" cy="291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 smtClean="0"/>
              <a:t>עדכון חדר</a:t>
            </a:r>
            <a:endParaRPr lang="he-IL" sz="1400" dirty="0"/>
          </a:p>
        </p:txBody>
      </p:sp>
      <p:sp>
        <p:nvSpPr>
          <p:cNvPr id="43" name="כותרת משנה 2"/>
          <p:cNvSpPr txBox="1">
            <a:spLocks/>
          </p:cNvSpPr>
          <p:nvPr/>
        </p:nvSpPr>
        <p:spPr>
          <a:xfrm>
            <a:off x="-284699" y="1034394"/>
            <a:ext cx="4069365" cy="180483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9900" dirty="0" smtClean="0"/>
              <a:t>(   )</a:t>
            </a:r>
            <a:endParaRPr lang="he-IL" sz="19900" dirty="0"/>
          </a:p>
        </p:txBody>
      </p:sp>
    </p:spTree>
    <p:extLst>
      <p:ext uri="{BB962C8B-B14F-4D97-AF65-F5344CB8AC3E}">
        <p14:creationId xmlns:p14="http://schemas.microsoft.com/office/powerpoint/2010/main" val="1134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מסך רחב</PresentationFormat>
  <Paragraphs>28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3</cp:revision>
  <dcterms:created xsi:type="dcterms:W3CDTF">2025-03-18T10:43:53Z</dcterms:created>
  <dcterms:modified xsi:type="dcterms:W3CDTF">2025-03-18T11:24:06Z</dcterms:modified>
</cp:coreProperties>
</file>