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DA0A"/>
    <a:srgbClr val="00FF00"/>
    <a:srgbClr val="3EFF00"/>
    <a:srgbClr val="FFFB00"/>
    <a:srgbClr val="FFBE00"/>
    <a:srgbClr val="FF5900"/>
    <a:srgbClr val="FFC300"/>
    <a:srgbClr val="8AFF00"/>
    <a:srgbClr val="FFC100"/>
    <a:srgbClr val="F8E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94"/>
    <p:restoredTop sz="96327"/>
  </p:normalViewPr>
  <p:slideViewPr>
    <p:cSldViewPr snapToGrid="0" showGuides="1">
      <p:cViewPr varScale="1">
        <p:scale>
          <a:sx n="115" d="100"/>
          <a:sy n="115" d="100"/>
        </p:scale>
        <p:origin x="240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FC852-7575-0A0D-A5B1-74F015067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1BD76CA-6AB4-6A44-A50A-D2D07DC48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98F22CA-C286-4298-45C2-4DFDBAD60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A953-D169-7640-A116-1D364532C3B8}" type="datetimeFigureOut">
              <a:rPr lang="nl-NL" smtClean="0"/>
              <a:t>09-01-2024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C266AEC-3ACC-B444-8E07-59ACE35B5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24AFD1C-E447-9A76-00D3-CBDF4DEFF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E652-DAA9-0548-9697-5024D6445E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47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4CFC96-77CB-76F0-6A40-192C8E477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AA017A0-3996-71A5-3F29-B0FE70B9D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93B575D-073F-0A5B-B11A-8BD7F92A3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A953-D169-7640-A116-1D364532C3B8}" type="datetimeFigureOut">
              <a:rPr lang="nl-NL" smtClean="0"/>
              <a:t>09-01-2024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C732814-6993-F9B9-A068-8527632CE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A3EBB9-26A6-6153-9D17-C64082C8C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E652-DAA9-0548-9697-5024D6445E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1241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2B0716E3-0135-819D-390D-5C86A928E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388C109-A430-A176-175C-33613B377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9D2CE87-EDF1-8ABB-C91B-0A8EB9DF5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A953-D169-7640-A116-1D364532C3B8}" type="datetimeFigureOut">
              <a:rPr lang="nl-NL" smtClean="0"/>
              <a:t>09-01-2024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BA33F00-3DF1-0E03-43E4-37D2DB55F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8B322D9-A0FD-72D0-4E28-D0217FFFD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E652-DAA9-0548-9697-5024D6445E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763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3FA428-CBDD-9809-A26B-D7A55AF03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8F1D1E0-E975-8B65-A9EE-F18E35082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1658D71-4DCC-D128-75F5-B9430B5C4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A953-D169-7640-A116-1D364532C3B8}" type="datetimeFigureOut">
              <a:rPr lang="nl-NL" smtClean="0"/>
              <a:t>09-01-2024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01A27A1-62ED-6B41-CA53-59E07A6A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E92AFA2-B7C7-6D4B-9D3C-31978D44D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E652-DAA9-0548-9697-5024D6445E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614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282CE-7382-54FD-E859-D5769585D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7A5348A-D455-D4D2-926A-9D1A3E6BC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EF5CC7C-68E2-0F06-F8FA-89BBCACFF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A953-D169-7640-A116-1D364532C3B8}" type="datetimeFigureOut">
              <a:rPr lang="nl-NL" smtClean="0"/>
              <a:t>09-01-2024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69CF83A-9BCC-AD6F-A80B-682C0CCC8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6AADDC3-D237-9962-83D8-9020C9284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E652-DAA9-0548-9697-5024D6445E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532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346FF3-ECA3-3429-D2FF-C7BAC8712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3ECFADC-19AA-01AC-3294-A472636DF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8B9CBB0-3B30-FE3F-F5E9-5312874A4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7B2383C-46F3-4BD6-1140-874F7F73B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A953-D169-7640-A116-1D364532C3B8}" type="datetimeFigureOut">
              <a:rPr lang="nl-NL" smtClean="0"/>
              <a:t>09-01-2024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57B8973-B678-B708-E5BF-FBB29C6D9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8EE8959-4221-4CA6-9C8D-763A7DCD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E652-DAA9-0548-9697-5024D6445E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7802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C2A1B6-67DE-5CBA-4A40-9D0FB1F98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3D5C3DE-0E23-A964-B407-E4F37434A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AF12866-4459-D766-8D08-2E1CF91E3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2DBED11-BA8D-6579-9BBB-DBE80C30D5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BEC19BA-E207-0C40-FEE8-30369D199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D043B29-91AE-3A68-83A8-676ABBB35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A953-D169-7640-A116-1D364532C3B8}" type="datetimeFigureOut">
              <a:rPr lang="nl-NL" smtClean="0"/>
              <a:t>09-01-2024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EDD03744-CDEC-3F92-627D-129496F32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618AEC7-6677-51B5-3699-FF5A193D3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E652-DAA9-0548-9697-5024D6445E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8256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860027-1D79-E5BB-F0EA-90D9DD7F1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B326BDF-B103-51E5-77B1-C30C66D28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A953-D169-7640-A116-1D364532C3B8}" type="datetimeFigureOut">
              <a:rPr lang="nl-NL" smtClean="0"/>
              <a:t>09-01-2024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7B99FA1-A7F5-15DF-AD09-3C34FEE48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6772B71-F1A7-C05D-684D-82C668370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E652-DAA9-0548-9697-5024D6445E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8655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58BC39C-B455-BADD-DD24-F02B8911B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A953-D169-7640-A116-1D364532C3B8}" type="datetimeFigureOut">
              <a:rPr lang="nl-NL" smtClean="0"/>
              <a:t>09-01-2024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FC979D6-B4E3-AE7A-B865-B596030F6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B1681BA-A05A-45EE-275B-94665F718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E652-DAA9-0548-9697-5024D6445E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77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48FED5-F214-1176-75C2-86DB3B0D1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AB6A4C3-7B6E-29F0-8847-84347EA0C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22FD096-37D5-F016-428F-470C63983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8964F66-7628-31B0-139B-3E9C5860A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A953-D169-7640-A116-1D364532C3B8}" type="datetimeFigureOut">
              <a:rPr lang="nl-NL" smtClean="0"/>
              <a:t>09-01-2024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C06824C-4D80-3F0D-9053-35F8DBA46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66C449D-04AC-65B9-7EFF-8E9AB1175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E652-DAA9-0548-9697-5024D6445E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8175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5BF5DA-A316-2211-2ADB-D078A56FA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A554447-C571-0B9B-EFE9-C6C94967F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A98F207-97FA-07F6-09AE-DF8A4259A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73370F8-747B-06C1-A3F8-84959ABFE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A953-D169-7640-A116-1D364532C3B8}" type="datetimeFigureOut">
              <a:rPr lang="nl-NL" smtClean="0"/>
              <a:t>09-01-2024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86DB9E0-F06C-F793-EFD4-E1869BB49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1696648-6173-F925-9C87-61FB213A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E652-DAA9-0548-9697-5024D6445E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2885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E8D1A98D-A1BD-891A-D076-3A8E44CDC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D5F1261-8223-631C-F2E9-FD81E2334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E3ABC23-FA3B-176B-4AFA-9E16690459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0A953-D169-7640-A116-1D364532C3B8}" type="datetimeFigureOut">
              <a:rPr lang="nl-NL" smtClean="0"/>
              <a:t>09-01-2024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92B9214-F9BD-76F8-2E12-CB5E22A2C1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4EED4BB-B620-8000-CB12-F927F8FA7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2E652-DAA9-0548-9697-5024D6445E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612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2" name="Groep 1081">
            <a:extLst>
              <a:ext uri="{FF2B5EF4-FFF2-40B4-BE49-F238E27FC236}">
                <a16:creationId xmlns:a16="http://schemas.microsoft.com/office/drawing/2014/main" id="{3ADC85F7-22DB-FEDB-C716-FA7D925CD6E5}"/>
              </a:ext>
            </a:extLst>
          </p:cNvPr>
          <p:cNvGrpSpPr/>
          <p:nvPr/>
        </p:nvGrpSpPr>
        <p:grpSpPr>
          <a:xfrm>
            <a:off x="377771" y="258690"/>
            <a:ext cx="10670417" cy="6610895"/>
            <a:chOff x="377771" y="258690"/>
            <a:chExt cx="10670417" cy="6610895"/>
          </a:xfrm>
        </p:grpSpPr>
        <p:grpSp>
          <p:nvGrpSpPr>
            <p:cNvPr id="1081" name="Groep 1080">
              <a:extLst>
                <a:ext uri="{FF2B5EF4-FFF2-40B4-BE49-F238E27FC236}">
                  <a16:creationId xmlns:a16="http://schemas.microsoft.com/office/drawing/2014/main" id="{DB838F63-4038-5249-2333-E32BD4AFB556}"/>
                </a:ext>
              </a:extLst>
            </p:cNvPr>
            <p:cNvGrpSpPr/>
            <p:nvPr/>
          </p:nvGrpSpPr>
          <p:grpSpPr>
            <a:xfrm>
              <a:off x="377771" y="258690"/>
              <a:ext cx="10649036" cy="6034595"/>
              <a:chOff x="377771" y="258690"/>
              <a:chExt cx="10649036" cy="6034595"/>
            </a:xfrm>
          </p:grpSpPr>
          <p:grpSp>
            <p:nvGrpSpPr>
              <p:cNvPr id="1079" name="Groep 1078">
                <a:extLst>
                  <a:ext uri="{FF2B5EF4-FFF2-40B4-BE49-F238E27FC236}">
                    <a16:creationId xmlns:a16="http://schemas.microsoft.com/office/drawing/2014/main" id="{53A73C1D-48AF-0130-A571-E5FA9383EB0D}"/>
                  </a:ext>
                </a:extLst>
              </p:cNvPr>
              <p:cNvGrpSpPr/>
              <p:nvPr/>
            </p:nvGrpSpPr>
            <p:grpSpPr>
              <a:xfrm>
                <a:off x="377771" y="258691"/>
                <a:ext cx="5749839" cy="6034594"/>
                <a:chOff x="377771" y="258691"/>
                <a:chExt cx="5749839" cy="6034594"/>
              </a:xfrm>
            </p:grpSpPr>
            <p:cxnSp>
              <p:nvCxnSpPr>
                <p:cNvPr id="41" name="Rechte verbindingslijn met pijl 40">
                  <a:extLst>
                    <a:ext uri="{FF2B5EF4-FFF2-40B4-BE49-F238E27FC236}">
                      <a16:creationId xmlns:a16="http://schemas.microsoft.com/office/drawing/2014/main" id="{B329A05F-F382-D197-5EAC-5BFC786D5AAC}"/>
                    </a:ext>
                  </a:extLst>
                </p:cNvPr>
                <p:cNvCxnSpPr>
                  <a:cxnSpLocks/>
                  <a:stCxn id="6" idx="2"/>
                  <a:endCxn id="42" idx="0"/>
                </p:cNvCxnSpPr>
                <p:nvPr/>
              </p:nvCxnSpPr>
              <p:spPr>
                <a:xfrm>
                  <a:off x="2577125" y="2420594"/>
                  <a:ext cx="0" cy="2965899"/>
                </a:xfrm>
                <a:prstGeom prst="straightConnector1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6" name="Rechte verbindingslijn met pijl 1025">
                  <a:extLst>
                    <a:ext uri="{FF2B5EF4-FFF2-40B4-BE49-F238E27FC236}">
                      <a16:creationId xmlns:a16="http://schemas.microsoft.com/office/drawing/2014/main" id="{5320386C-B0AF-7903-BBB4-EC666D8543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08993" y="2420593"/>
                  <a:ext cx="0" cy="2965899"/>
                </a:xfrm>
                <a:prstGeom prst="straightConnector1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7" name="Rechte verbindingslijn met pijl 1026">
                  <a:extLst>
                    <a:ext uri="{FF2B5EF4-FFF2-40B4-BE49-F238E27FC236}">
                      <a16:creationId xmlns:a16="http://schemas.microsoft.com/office/drawing/2014/main" id="{7529294A-E17E-0C21-E974-A24CACD9EB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23443" y="2420592"/>
                  <a:ext cx="0" cy="2965899"/>
                </a:xfrm>
                <a:prstGeom prst="straightConnector1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8" name="Rechte verbindingslijn met pijl 1027">
                  <a:extLst>
                    <a:ext uri="{FF2B5EF4-FFF2-40B4-BE49-F238E27FC236}">
                      <a16:creationId xmlns:a16="http://schemas.microsoft.com/office/drawing/2014/main" id="{B885AC06-2533-E569-035F-0F3A74C4FF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55311" y="2420591"/>
                  <a:ext cx="0" cy="2965899"/>
                </a:xfrm>
                <a:prstGeom prst="straightConnector1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9" name="Rechte verbindingslijn met pijl 1028">
                  <a:extLst>
                    <a:ext uri="{FF2B5EF4-FFF2-40B4-BE49-F238E27FC236}">
                      <a16:creationId xmlns:a16="http://schemas.microsoft.com/office/drawing/2014/main" id="{5364F925-E6C4-F1D2-651C-6C9C0FC8D7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78470" y="2420590"/>
                  <a:ext cx="0" cy="2965899"/>
                </a:xfrm>
                <a:prstGeom prst="straightConnector1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0" name="Rechte verbindingslijn met pijl 1029">
                  <a:extLst>
                    <a:ext uri="{FF2B5EF4-FFF2-40B4-BE49-F238E27FC236}">
                      <a16:creationId xmlns:a16="http://schemas.microsoft.com/office/drawing/2014/main" id="{919B6A97-8743-B62E-C9AF-FB740979B2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23053" y="2420590"/>
                  <a:ext cx="0" cy="2965899"/>
                </a:xfrm>
                <a:prstGeom prst="straightConnector1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1" name="Rechte verbindingslijn met pijl 1030">
                  <a:extLst>
                    <a:ext uri="{FF2B5EF4-FFF2-40B4-BE49-F238E27FC236}">
                      <a16:creationId xmlns:a16="http://schemas.microsoft.com/office/drawing/2014/main" id="{E92DE547-85DE-C94F-9C77-BE40EEC59FBA}"/>
                    </a:ext>
                  </a:extLst>
                </p:cNvPr>
                <p:cNvCxnSpPr/>
                <p:nvPr/>
              </p:nvCxnSpPr>
              <p:spPr>
                <a:xfrm>
                  <a:off x="2802903" y="5608575"/>
                  <a:ext cx="2409147" cy="0"/>
                </a:xfrm>
                <a:prstGeom prst="straightConnector1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" name="Rechte verbindingslijn met pijl 2">
                  <a:extLst>
                    <a:ext uri="{FF2B5EF4-FFF2-40B4-BE49-F238E27FC236}">
                      <a16:creationId xmlns:a16="http://schemas.microsoft.com/office/drawing/2014/main" id="{9A80DDC1-EA8E-FE3B-429F-7441E603DD98}"/>
                    </a:ext>
                  </a:extLst>
                </p:cNvPr>
                <p:cNvCxnSpPr>
                  <a:stCxn id="6" idx="3"/>
                  <a:endCxn id="52" idx="1"/>
                </p:cNvCxnSpPr>
                <p:nvPr/>
              </p:nvCxnSpPr>
              <p:spPr>
                <a:xfrm>
                  <a:off x="2802903" y="2194816"/>
                  <a:ext cx="2409147" cy="0"/>
                </a:xfrm>
                <a:prstGeom prst="straightConnector1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" name="Rechte verbindingslijn met pijl 3">
                  <a:extLst>
                    <a:ext uri="{FF2B5EF4-FFF2-40B4-BE49-F238E27FC236}">
                      <a16:creationId xmlns:a16="http://schemas.microsoft.com/office/drawing/2014/main" id="{612B8337-471C-B28B-8DB8-474BB4D995EA}"/>
                    </a:ext>
                  </a:extLst>
                </p:cNvPr>
                <p:cNvCxnSpPr/>
                <p:nvPr/>
              </p:nvCxnSpPr>
              <p:spPr>
                <a:xfrm>
                  <a:off x="2802903" y="2756519"/>
                  <a:ext cx="2409147" cy="0"/>
                </a:xfrm>
                <a:prstGeom prst="straightConnector1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Rechte verbindingslijn met pijl 4">
                  <a:extLst>
                    <a:ext uri="{FF2B5EF4-FFF2-40B4-BE49-F238E27FC236}">
                      <a16:creationId xmlns:a16="http://schemas.microsoft.com/office/drawing/2014/main" id="{4E1756EC-A679-FEAB-2057-40722DEB4DC9}"/>
                    </a:ext>
                  </a:extLst>
                </p:cNvPr>
                <p:cNvCxnSpPr/>
                <p:nvPr/>
              </p:nvCxnSpPr>
              <p:spPr>
                <a:xfrm>
                  <a:off x="2802903" y="3292096"/>
                  <a:ext cx="2409147" cy="0"/>
                </a:xfrm>
                <a:prstGeom prst="straightConnector1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Rechte verbindingslijn met pijl 9">
                  <a:extLst>
                    <a:ext uri="{FF2B5EF4-FFF2-40B4-BE49-F238E27FC236}">
                      <a16:creationId xmlns:a16="http://schemas.microsoft.com/office/drawing/2014/main" id="{418412C5-3C15-2D24-39A1-850F1F199B1D}"/>
                    </a:ext>
                  </a:extLst>
                </p:cNvPr>
                <p:cNvCxnSpPr/>
                <p:nvPr/>
              </p:nvCxnSpPr>
              <p:spPr>
                <a:xfrm>
                  <a:off x="2802903" y="3818965"/>
                  <a:ext cx="2409147" cy="0"/>
                </a:xfrm>
                <a:prstGeom prst="straightConnector1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Rechte verbindingslijn met pijl 10">
                  <a:extLst>
                    <a:ext uri="{FF2B5EF4-FFF2-40B4-BE49-F238E27FC236}">
                      <a16:creationId xmlns:a16="http://schemas.microsoft.com/office/drawing/2014/main" id="{E2E39F75-E80F-E0FF-DDAF-4066717E68B2}"/>
                    </a:ext>
                  </a:extLst>
                </p:cNvPr>
                <p:cNvCxnSpPr/>
                <p:nvPr/>
              </p:nvCxnSpPr>
              <p:spPr>
                <a:xfrm>
                  <a:off x="2802903" y="4345834"/>
                  <a:ext cx="2409147" cy="0"/>
                </a:xfrm>
                <a:prstGeom prst="straightConnector1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Rechte verbindingslijn met pijl 15">
                  <a:extLst>
                    <a:ext uri="{FF2B5EF4-FFF2-40B4-BE49-F238E27FC236}">
                      <a16:creationId xmlns:a16="http://schemas.microsoft.com/office/drawing/2014/main" id="{367BFF31-A004-4D47-2296-90311423E5F7}"/>
                    </a:ext>
                  </a:extLst>
                </p:cNvPr>
                <p:cNvCxnSpPr/>
                <p:nvPr/>
              </p:nvCxnSpPr>
              <p:spPr>
                <a:xfrm>
                  <a:off x="2802903" y="4881410"/>
                  <a:ext cx="2409147" cy="0"/>
                </a:xfrm>
                <a:prstGeom prst="straightConnector1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" name="Rechthoek 5">
                  <a:extLst>
                    <a:ext uri="{FF2B5EF4-FFF2-40B4-BE49-F238E27FC236}">
                      <a16:creationId xmlns:a16="http://schemas.microsoft.com/office/drawing/2014/main" id="{2DA8C5B6-C2B4-210D-00C8-B6DFB26251D5}"/>
                    </a:ext>
                  </a:extLst>
                </p:cNvPr>
                <p:cNvSpPr/>
                <p:nvPr/>
              </p:nvSpPr>
              <p:spPr>
                <a:xfrm>
                  <a:off x="2351347" y="1969038"/>
                  <a:ext cx="451556" cy="451556"/>
                </a:xfrm>
                <a:prstGeom prst="rect">
                  <a:avLst/>
                </a:prstGeom>
                <a:solidFill>
                  <a:srgbClr val="FFFB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nl-NL" sz="1400" dirty="0">
                      <a:solidFill>
                        <a:schemeClr val="tx1"/>
                      </a:solidFill>
                    </a:rPr>
                    <a:t>0.7</a:t>
                  </a:r>
                </a:p>
              </p:txBody>
            </p:sp>
            <p:sp>
              <p:nvSpPr>
                <p:cNvPr id="7" name="Rechthoek 6">
                  <a:extLst>
                    <a:ext uri="{FF2B5EF4-FFF2-40B4-BE49-F238E27FC236}">
                      <a16:creationId xmlns:a16="http://schemas.microsoft.com/office/drawing/2014/main" id="{1E4C7434-EF33-BDBE-AB82-B68AA8EFD60E}"/>
                    </a:ext>
                  </a:extLst>
                </p:cNvPr>
                <p:cNvSpPr/>
                <p:nvPr/>
              </p:nvSpPr>
              <p:spPr>
                <a:xfrm>
                  <a:off x="2881924" y="1969038"/>
                  <a:ext cx="451556" cy="451556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nl-NL" sz="1400" dirty="0">
                      <a:solidFill>
                        <a:schemeClr val="tx1"/>
                      </a:solidFill>
                    </a:rPr>
                    <a:t>1.0</a:t>
                  </a:r>
                </a:p>
              </p:txBody>
            </p:sp>
            <p:sp>
              <p:nvSpPr>
                <p:cNvPr id="8" name="Rechthoek 7">
                  <a:extLst>
                    <a:ext uri="{FF2B5EF4-FFF2-40B4-BE49-F238E27FC236}">
                      <a16:creationId xmlns:a16="http://schemas.microsoft.com/office/drawing/2014/main" id="{4B375CF9-04DC-E3EB-6732-C1F449A43C5D}"/>
                    </a:ext>
                  </a:extLst>
                </p:cNvPr>
                <p:cNvSpPr/>
                <p:nvPr/>
              </p:nvSpPr>
              <p:spPr>
                <a:xfrm>
                  <a:off x="3412501" y="1969038"/>
                  <a:ext cx="451556" cy="451556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nl-NL" sz="1400" dirty="0">
                      <a:solidFill>
                        <a:schemeClr val="tx1"/>
                      </a:solidFill>
                    </a:rPr>
                    <a:t>0.0</a:t>
                  </a:r>
                </a:p>
              </p:txBody>
            </p:sp>
            <p:sp>
              <p:nvSpPr>
                <p:cNvPr id="9" name="Rechthoek 8">
                  <a:extLst>
                    <a:ext uri="{FF2B5EF4-FFF2-40B4-BE49-F238E27FC236}">
                      <a16:creationId xmlns:a16="http://schemas.microsoft.com/office/drawing/2014/main" id="{874B0C2F-D21E-0DA5-6A24-071715E8D813}"/>
                    </a:ext>
                  </a:extLst>
                </p:cNvPr>
                <p:cNvSpPr/>
                <p:nvPr/>
              </p:nvSpPr>
              <p:spPr>
                <a:xfrm>
                  <a:off x="3943078" y="1969038"/>
                  <a:ext cx="451556" cy="451556"/>
                </a:xfrm>
                <a:prstGeom prst="rect">
                  <a:avLst/>
                </a:prstGeom>
                <a:solidFill>
                  <a:srgbClr val="05DA0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nl-NL" sz="1400" dirty="0">
                      <a:solidFill>
                        <a:schemeClr val="tx1"/>
                      </a:solidFill>
                    </a:rPr>
                    <a:t>0.1</a:t>
                  </a:r>
                </a:p>
              </p:txBody>
            </p:sp>
            <p:sp>
              <p:nvSpPr>
                <p:cNvPr id="12" name="Rechthoek 11">
                  <a:extLst>
                    <a:ext uri="{FF2B5EF4-FFF2-40B4-BE49-F238E27FC236}">
                      <a16:creationId xmlns:a16="http://schemas.microsoft.com/office/drawing/2014/main" id="{F8A6A838-FB8F-49EA-E64C-A58581EA503F}"/>
                    </a:ext>
                  </a:extLst>
                </p:cNvPr>
                <p:cNvSpPr/>
                <p:nvPr/>
              </p:nvSpPr>
              <p:spPr>
                <a:xfrm>
                  <a:off x="2351347" y="2516549"/>
                  <a:ext cx="451556" cy="451556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nl-NL" sz="1400" dirty="0">
                      <a:solidFill>
                        <a:schemeClr val="tx1"/>
                      </a:solidFill>
                    </a:rPr>
                    <a:t>1.0</a:t>
                  </a:r>
                </a:p>
              </p:txBody>
            </p:sp>
            <p:sp>
              <p:nvSpPr>
                <p:cNvPr id="13" name="Rechthoek 12">
                  <a:extLst>
                    <a:ext uri="{FF2B5EF4-FFF2-40B4-BE49-F238E27FC236}">
                      <a16:creationId xmlns:a16="http://schemas.microsoft.com/office/drawing/2014/main" id="{F4630C95-0BE5-5D8F-2B22-01B9449D4370}"/>
                    </a:ext>
                  </a:extLst>
                </p:cNvPr>
                <p:cNvSpPr/>
                <p:nvPr/>
              </p:nvSpPr>
              <p:spPr>
                <a:xfrm>
                  <a:off x="2881924" y="2516549"/>
                  <a:ext cx="451556" cy="451556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nl-NL" sz="1400" dirty="0">
                      <a:solidFill>
                        <a:schemeClr val="tx1"/>
                      </a:solidFill>
                    </a:rPr>
                    <a:t>1.0</a:t>
                  </a:r>
                </a:p>
              </p:txBody>
            </p:sp>
            <p:sp>
              <p:nvSpPr>
                <p:cNvPr id="14" name="Rechthoek 13">
                  <a:extLst>
                    <a:ext uri="{FF2B5EF4-FFF2-40B4-BE49-F238E27FC236}">
                      <a16:creationId xmlns:a16="http://schemas.microsoft.com/office/drawing/2014/main" id="{C2D64CEC-6074-D6A3-22B7-E3BADA8FB037}"/>
                    </a:ext>
                  </a:extLst>
                </p:cNvPr>
                <p:cNvSpPr/>
                <p:nvPr/>
              </p:nvSpPr>
              <p:spPr>
                <a:xfrm>
                  <a:off x="3412501" y="2516549"/>
                  <a:ext cx="451556" cy="451556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nl-NL" sz="1400" dirty="0">
                      <a:solidFill>
                        <a:schemeClr val="tx1"/>
                      </a:solidFill>
                    </a:rPr>
                    <a:t>1.0</a:t>
                  </a:r>
                </a:p>
              </p:txBody>
            </p:sp>
            <p:sp>
              <p:nvSpPr>
                <p:cNvPr id="15" name="Rechthoek 14">
                  <a:extLst>
                    <a:ext uri="{FF2B5EF4-FFF2-40B4-BE49-F238E27FC236}">
                      <a16:creationId xmlns:a16="http://schemas.microsoft.com/office/drawing/2014/main" id="{1C1EEB83-DC39-3F97-42E8-440F6023FBF4}"/>
                    </a:ext>
                  </a:extLst>
                </p:cNvPr>
                <p:cNvSpPr/>
                <p:nvPr/>
              </p:nvSpPr>
              <p:spPr>
                <a:xfrm>
                  <a:off x="3943078" y="2516549"/>
                  <a:ext cx="451556" cy="451556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nl-NL" sz="1400" dirty="0">
                      <a:solidFill>
                        <a:schemeClr val="tx1"/>
                      </a:solidFill>
                    </a:rPr>
                    <a:t>1.0</a:t>
                  </a:r>
                </a:p>
              </p:txBody>
            </p:sp>
            <p:sp>
              <p:nvSpPr>
                <p:cNvPr id="18" name="Rechthoek 17">
                  <a:extLst>
                    <a:ext uri="{FF2B5EF4-FFF2-40B4-BE49-F238E27FC236}">
                      <a16:creationId xmlns:a16="http://schemas.microsoft.com/office/drawing/2014/main" id="{DE0E7E24-6C8C-6843-1D06-684521CEA314}"/>
                    </a:ext>
                  </a:extLst>
                </p:cNvPr>
                <p:cNvSpPr/>
                <p:nvPr/>
              </p:nvSpPr>
              <p:spPr>
                <a:xfrm>
                  <a:off x="2351347" y="3064060"/>
                  <a:ext cx="451556" cy="451556"/>
                </a:xfrm>
                <a:prstGeom prst="rect">
                  <a:avLst/>
                </a:prstGeom>
                <a:solidFill>
                  <a:srgbClr val="8A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nl-NL" sz="1400" dirty="0">
                      <a:solidFill>
                        <a:schemeClr val="tx1"/>
                      </a:solidFill>
                    </a:rPr>
                    <a:t>0.5</a:t>
                  </a:r>
                </a:p>
              </p:txBody>
            </p:sp>
            <p:sp>
              <p:nvSpPr>
                <p:cNvPr id="19" name="Rechthoek 18">
                  <a:extLst>
                    <a:ext uri="{FF2B5EF4-FFF2-40B4-BE49-F238E27FC236}">
                      <a16:creationId xmlns:a16="http://schemas.microsoft.com/office/drawing/2014/main" id="{C708A320-8E07-6564-B8EB-2E4943EFE0E3}"/>
                    </a:ext>
                  </a:extLst>
                </p:cNvPr>
                <p:cNvSpPr/>
                <p:nvPr/>
              </p:nvSpPr>
              <p:spPr>
                <a:xfrm>
                  <a:off x="2881924" y="3064060"/>
                  <a:ext cx="451556" cy="451556"/>
                </a:xfrm>
                <a:prstGeom prst="rect">
                  <a:avLst/>
                </a:prstGeom>
                <a:solidFill>
                  <a:srgbClr val="FFBE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nl-NL" sz="1400" dirty="0">
                      <a:solidFill>
                        <a:schemeClr val="tx1"/>
                      </a:solidFill>
                    </a:rPr>
                    <a:t>0.8</a:t>
                  </a:r>
                </a:p>
              </p:txBody>
            </p:sp>
            <p:sp>
              <p:nvSpPr>
                <p:cNvPr id="20" name="Rechthoek 19">
                  <a:extLst>
                    <a:ext uri="{FF2B5EF4-FFF2-40B4-BE49-F238E27FC236}">
                      <a16:creationId xmlns:a16="http://schemas.microsoft.com/office/drawing/2014/main" id="{84588F04-9A64-2CB0-1648-E45BE7731471}"/>
                    </a:ext>
                  </a:extLst>
                </p:cNvPr>
                <p:cNvSpPr/>
                <p:nvPr/>
              </p:nvSpPr>
              <p:spPr>
                <a:xfrm>
                  <a:off x="3412501" y="3064060"/>
                  <a:ext cx="451556" cy="451556"/>
                </a:xfrm>
                <a:prstGeom prst="rect">
                  <a:avLst/>
                </a:prstGeom>
                <a:solidFill>
                  <a:srgbClr val="FFFB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nl-NL" sz="1400" dirty="0">
                      <a:solidFill>
                        <a:schemeClr val="tx1"/>
                      </a:solidFill>
                    </a:rPr>
                    <a:t>0.7</a:t>
                  </a:r>
                </a:p>
              </p:txBody>
            </p:sp>
            <p:sp>
              <p:nvSpPr>
                <p:cNvPr id="21" name="Rechthoek 20">
                  <a:extLst>
                    <a:ext uri="{FF2B5EF4-FFF2-40B4-BE49-F238E27FC236}">
                      <a16:creationId xmlns:a16="http://schemas.microsoft.com/office/drawing/2014/main" id="{07F71178-0B48-27A7-8CB4-A469FA6E0926}"/>
                    </a:ext>
                  </a:extLst>
                </p:cNvPr>
                <p:cNvSpPr/>
                <p:nvPr/>
              </p:nvSpPr>
              <p:spPr>
                <a:xfrm>
                  <a:off x="3943078" y="3064060"/>
                  <a:ext cx="451556" cy="451556"/>
                </a:xfrm>
                <a:prstGeom prst="rect">
                  <a:avLst/>
                </a:prstGeom>
                <a:solidFill>
                  <a:srgbClr val="FFBE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nl-NL" sz="1400" dirty="0">
                      <a:solidFill>
                        <a:schemeClr val="tx1"/>
                      </a:solidFill>
                    </a:rPr>
                    <a:t>0.8</a:t>
                  </a:r>
                </a:p>
              </p:txBody>
            </p:sp>
            <p:sp>
              <p:nvSpPr>
                <p:cNvPr id="24" name="Rechthoek 23">
                  <a:extLst>
                    <a:ext uri="{FF2B5EF4-FFF2-40B4-BE49-F238E27FC236}">
                      <a16:creationId xmlns:a16="http://schemas.microsoft.com/office/drawing/2014/main" id="{CF2E53A2-AC90-1299-35C9-EAB7B531D96B}"/>
                    </a:ext>
                  </a:extLst>
                </p:cNvPr>
                <p:cNvSpPr/>
                <p:nvPr/>
              </p:nvSpPr>
              <p:spPr>
                <a:xfrm>
                  <a:off x="2351347" y="3577705"/>
                  <a:ext cx="451556" cy="451556"/>
                </a:xfrm>
                <a:prstGeom prst="rect">
                  <a:avLst/>
                </a:prstGeom>
                <a:solidFill>
                  <a:srgbClr val="FFBE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nl-NL" sz="1400" dirty="0">
                      <a:solidFill>
                        <a:schemeClr val="tx1"/>
                      </a:solidFill>
                    </a:rPr>
                    <a:t>0.8</a:t>
                  </a:r>
                </a:p>
              </p:txBody>
            </p:sp>
            <p:sp>
              <p:nvSpPr>
                <p:cNvPr id="25" name="Rechthoek 24">
                  <a:extLst>
                    <a:ext uri="{FF2B5EF4-FFF2-40B4-BE49-F238E27FC236}">
                      <a16:creationId xmlns:a16="http://schemas.microsoft.com/office/drawing/2014/main" id="{4350976B-9076-11CC-B44B-06B873009963}"/>
                    </a:ext>
                  </a:extLst>
                </p:cNvPr>
                <p:cNvSpPr/>
                <p:nvPr/>
              </p:nvSpPr>
              <p:spPr>
                <a:xfrm>
                  <a:off x="2881924" y="3577705"/>
                  <a:ext cx="451556" cy="451556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nl-NL" sz="1400" dirty="0">
                      <a:solidFill>
                        <a:schemeClr val="tx1"/>
                      </a:solidFill>
                    </a:rPr>
                    <a:t>1.0</a:t>
                  </a:r>
                </a:p>
              </p:txBody>
            </p:sp>
            <p:sp>
              <p:nvSpPr>
                <p:cNvPr id="26" name="Rechthoek 25">
                  <a:extLst>
                    <a:ext uri="{FF2B5EF4-FFF2-40B4-BE49-F238E27FC236}">
                      <a16:creationId xmlns:a16="http://schemas.microsoft.com/office/drawing/2014/main" id="{EC03E94F-A7A8-B224-772E-FC52DA169013}"/>
                    </a:ext>
                  </a:extLst>
                </p:cNvPr>
                <p:cNvSpPr/>
                <p:nvPr/>
              </p:nvSpPr>
              <p:spPr>
                <a:xfrm>
                  <a:off x="3412501" y="3577705"/>
                  <a:ext cx="451556" cy="451556"/>
                </a:xfrm>
                <a:prstGeom prst="rect">
                  <a:avLst/>
                </a:prstGeom>
                <a:solidFill>
                  <a:srgbClr val="8A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nl-NL" sz="1400" dirty="0">
                      <a:solidFill>
                        <a:schemeClr val="tx1"/>
                      </a:solidFill>
                    </a:rPr>
                    <a:t>0.4</a:t>
                  </a:r>
                </a:p>
              </p:txBody>
            </p:sp>
            <p:sp>
              <p:nvSpPr>
                <p:cNvPr id="27" name="Rechthoek 26">
                  <a:extLst>
                    <a:ext uri="{FF2B5EF4-FFF2-40B4-BE49-F238E27FC236}">
                      <a16:creationId xmlns:a16="http://schemas.microsoft.com/office/drawing/2014/main" id="{2F2C4A4F-BB1F-DBD3-2BDB-2D237FA1887F}"/>
                    </a:ext>
                  </a:extLst>
                </p:cNvPr>
                <p:cNvSpPr/>
                <p:nvPr/>
              </p:nvSpPr>
              <p:spPr>
                <a:xfrm>
                  <a:off x="3943078" y="3577705"/>
                  <a:ext cx="451556" cy="451556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nl-NL" sz="1400" dirty="0">
                      <a:solidFill>
                        <a:schemeClr val="tx1"/>
                      </a:solidFill>
                    </a:rPr>
                    <a:t>0.0</a:t>
                  </a:r>
                </a:p>
              </p:txBody>
            </p:sp>
            <p:sp>
              <p:nvSpPr>
                <p:cNvPr id="30" name="Rechthoek 29">
                  <a:extLst>
                    <a:ext uri="{FF2B5EF4-FFF2-40B4-BE49-F238E27FC236}">
                      <a16:creationId xmlns:a16="http://schemas.microsoft.com/office/drawing/2014/main" id="{5097064F-525C-562C-16EE-845745D87019}"/>
                    </a:ext>
                  </a:extLst>
                </p:cNvPr>
                <p:cNvSpPr/>
                <p:nvPr/>
              </p:nvSpPr>
              <p:spPr>
                <a:xfrm>
                  <a:off x="2351347" y="4096995"/>
                  <a:ext cx="451556" cy="451556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nl-NL" sz="1400" dirty="0">
                      <a:solidFill>
                        <a:schemeClr val="tx1"/>
                      </a:solidFill>
                    </a:rPr>
                    <a:t>1.0</a:t>
                  </a:r>
                </a:p>
              </p:txBody>
            </p:sp>
            <p:sp>
              <p:nvSpPr>
                <p:cNvPr id="31" name="Rechthoek 30">
                  <a:extLst>
                    <a:ext uri="{FF2B5EF4-FFF2-40B4-BE49-F238E27FC236}">
                      <a16:creationId xmlns:a16="http://schemas.microsoft.com/office/drawing/2014/main" id="{02B6DD88-25AF-A677-60E4-B28906368894}"/>
                    </a:ext>
                  </a:extLst>
                </p:cNvPr>
                <p:cNvSpPr/>
                <p:nvPr/>
              </p:nvSpPr>
              <p:spPr>
                <a:xfrm>
                  <a:off x="2881924" y="4096995"/>
                  <a:ext cx="451556" cy="451556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nl-NL" sz="1400" dirty="0">
                      <a:solidFill>
                        <a:schemeClr val="tx1"/>
                      </a:solidFill>
                    </a:rPr>
                    <a:t>1.0</a:t>
                  </a:r>
                </a:p>
              </p:txBody>
            </p:sp>
            <p:sp>
              <p:nvSpPr>
                <p:cNvPr id="32" name="Rechthoek 31">
                  <a:extLst>
                    <a:ext uri="{FF2B5EF4-FFF2-40B4-BE49-F238E27FC236}">
                      <a16:creationId xmlns:a16="http://schemas.microsoft.com/office/drawing/2014/main" id="{AB9AE7DD-FCA1-8BF3-7D4A-776939763C98}"/>
                    </a:ext>
                  </a:extLst>
                </p:cNvPr>
                <p:cNvSpPr/>
                <p:nvPr/>
              </p:nvSpPr>
              <p:spPr>
                <a:xfrm>
                  <a:off x="3412501" y="4096995"/>
                  <a:ext cx="451556" cy="451556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nl-NL" sz="1400" dirty="0">
                      <a:solidFill>
                        <a:schemeClr val="tx1"/>
                      </a:solidFill>
                    </a:rPr>
                    <a:t>1.0</a:t>
                  </a:r>
                </a:p>
              </p:txBody>
            </p:sp>
            <p:sp>
              <p:nvSpPr>
                <p:cNvPr id="33" name="Rechthoek 32">
                  <a:extLst>
                    <a:ext uri="{FF2B5EF4-FFF2-40B4-BE49-F238E27FC236}">
                      <a16:creationId xmlns:a16="http://schemas.microsoft.com/office/drawing/2014/main" id="{B8716922-D14F-2B59-4C4A-DB1F65E0F91D}"/>
                    </a:ext>
                  </a:extLst>
                </p:cNvPr>
                <p:cNvSpPr/>
                <p:nvPr/>
              </p:nvSpPr>
              <p:spPr>
                <a:xfrm>
                  <a:off x="3943078" y="4096995"/>
                  <a:ext cx="451556" cy="451556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nl-NL" sz="1400" dirty="0">
                      <a:solidFill>
                        <a:schemeClr val="tx1"/>
                      </a:solidFill>
                    </a:rPr>
                    <a:t>1.0</a:t>
                  </a:r>
                </a:p>
              </p:txBody>
            </p:sp>
            <p:sp>
              <p:nvSpPr>
                <p:cNvPr id="34" name="Rechthoek 33">
                  <a:extLst>
                    <a:ext uri="{FF2B5EF4-FFF2-40B4-BE49-F238E27FC236}">
                      <a16:creationId xmlns:a16="http://schemas.microsoft.com/office/drawing/2014/main" id="{FBE65D21-8843-32E3-3EE1-A3A298021195}"/>
                    </a:ext>
                  </a:extLst>
                </p:cNvPr>
                <p:cNvSpPr/>
                <p:nvPr/>
              </p:nvSpPr>
              <p:spPr>
                <a:xfrm>
                  <a:off x="4473655" y="4096995"/>
                  <a:ext cx="451556" cy="451556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nl-NL" sz="1400" dirty="0">
                      <a:solidFill>
                        <a:schemeClr val="tx1"/>
                      </a:solidFill>
                    </a:rPr>
                    <a:t>1.0</a:t>
                  </a:r>
                </a:p>
              </p:txBody>
            </p:sp>
            <p:sp>
              <p:nvSpPr>
                <p:cNvPr id="36" name="Rechthoek 35">
                  <a:extLst>
                    <a:ext uri="{FF2B5EF4-FFF2-40B4-BE49-F238E27FC236}">
                      <a16:creationId xmlns:a16="http://schemas.microsoft.com/office/drawing/2014/main" id="{6D15381C-6F23-4DB8-9820-C83E8B797A2D}"/>
                    </a:ext>
                  </a:extLst>
                </p:cNvPr>
                <p:cNvSpPr/>
                <p:nvPr/>
              </p:nvSpPr>
              <p:spPr>
                <a:xfrm>
                  <a:off x="2351347" y="4644506"/>
                  <a:ext cx="451556" cy="451556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nl-NL" sz="1400" dirty="0">
                      <a:solidFill>
                        <a:schemeClr val="tx1"/>
                      </a:solidFill>
                    </a:rPr>
                    <a:t>1.0</a:t>
                  </a:r>
                </a:p>
              </p:txBody>
            </p:sp>
            <p:sp>
              <p:nvSpPr>
                <p:cNvPr id="37" name="Rechthoek 36">
                  <a:extLst>
                    <a:ext uri="{FF2B5EF4-FFF2-40B4-BE49-F238E27FC236}">
                      <a16:creationId xmlns:a16="http://schemas.microsoft.com/office/drawing/2014/main" id="{2882AD31-7C6B-AD95-02B6-35871E4F1164}"/>
                    </a:ext>
                  </a:extLst>
                </p:cNvPr>
                <p:cNvSpPr/>
                <p:nvPr/>
              </p:nvSpPr>
              <p:spPr>
                <a:xfrm>
                  <a:off x="2881924" y="4644506"/>
                  <a:ext cx="451556" cy="451556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nl-NL" sz="1400" dirty="0">
                      <a:solidFill>
                        <a:schemeClr val="tx1"/>
                      </a:solidFill>
                    </a:rPr>
                    <a:t>1.0</a:t>
                  </a:r>
                </a:p>
              </p:txBody>
            </p:sp>
            <p:sp>
              <p:nvSpPr>
                <p:cNvPr id="38" name="Rechthoek 37">
                  <a:extLst>
                    <a:ext uri="{FF2B5EF4-FFF2-40B4-BE49-F238E27FC236}">
                      <a16:creationId xmlns:a16="http://schemas.microsoft.com/office/drawing/2014/main" id="{E318FBD7-DF3A-9FDF-7926-951A3D93C861}"/>
                    </a:ext>
                  </a:extLst>
                </p:cNvPr>
                <p:cNvSpPr/>
                <p:nvPr/>
              </p:nvSpPr>
              <p:spPr>
                <a:xfrm>
                  <a:off x="3412501" y="4644506"/>
                  <a:ext cx="451556" cy="451556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nl-NL" sz="1400" dirty="0">
                      <a:solidFill>
                        <a:schemeClr val="tx1"/>
                      </a:solidFill>
                    </a:rPr>
                    <a:t>1.0</a:t>
                  </a:r>
                </a:p>
              </p:txBody>
            </p:sp>
            <p:sp>
              <p:nvSpPr>
                <p:cNvPr id="39" name="Rechthoek 38">
                  <a:extLst>
                    <a:ext uri="{FF2B5EF4-FFF2-40B4-BE49-F238E27FC236}">
                      <a16:creationId xmlns:a16="http://schemas.microsoft.com/office/drawing/2014/main" id="{3518FEE3-E348-EB39-BA9D-FFEF553725D6}"/>
                    </a:ext>
                  </a:extLst>
                </p:cNvPr>
                <p:cNvSpPr/>
                <p:nvPr/>
              </p:nvSpPr>
              <p:spPr>
                <a:xfrm>
                  <a:off x="3943078" y="4644506"/>
                  <a:ext cx="451556" cy="451556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nl-NL" sz="1400" dirty="0">
                      <a:solidFill>
                        <a:schemeClr val="tx1"/>
                      </a:solidFill>
                    </a:rPr>
                    <a:t>1.0</a:t>
                  </a:r>
                </a:p>
              </p:txBody>
            </p:sp>
            <p:sp>
              <p:nvSpPr>
                <p:cNvPr id="40" name="Rechthoek 39">
                  <a:extLst>
                    <a:ext uri="{FF2B5EF4-FFF2-40B4-BE49-F238E27FC236}">
                      <a16:creationId xmlns:a16="http://schemas.microsoft.com/office/drawing/2014/main" id="{7BA53920-86FB-F403-F5B9-445C970048E6}"/>
                    </a:ext>
                  </a:extLst>
                </p:cNvPr>
                <p:cNvSpPr/>
                <p:nvPr/>
              </p:nvSpPr>
              <p:spPr>
                <a:xfrm>
                  <a:off x="4473655" y="4644506"/>
                  <a:ext cx="451556" cy="451556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nl-NL" sz="1400" dirty="0">
                      <a:solidFill>
                        <a:schemeClr val="tx1"/>
                      </a:solidFill>
                    </a:rPr>
                    <a:t>1.0</a:t>
                  </a:r>
                </a:p>
              </p:txBody>
            </p:sp>
            <p:sp>
              <p:nvSpPr>
                <p:cNvPr id="42" name="Rechthoek 41">
                  <a:extLst>
                    <a:ext uri="{FF2B5EF4-FFF2-40B4-BE49-F238E27FC236}">
                      <a16:creationId xmlns:a16="http://schemas.microsoft.com/office/drawing/2014/main" id="{A4AD7D77-5834-8BC8-7199-7770C37EB9C6}"/>
                    </a:ext>
                  </a:extLst>
                </p:cNvPr>
                <p:cNvSpPr/>
                <p:nvPr/>
              </p:nvSpPr>
              <p:spPr>
                <a:xfrm>
                  <a:off x="2351347" y="5386493"/>
                  <a:ext cx="451556" cy="451556"/>
                </a:xfrm>
                <a:prstGeom prst="rect">
                  <a:avLst/>
                </a:prstGeom>
                <a:solidFill>
                  <a:srgbClr val="8A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nl-NL" sz="1400" dirty="0">
                      <a:solidFill>
                        <a:schemeClr val="tx1"/>
                      </a:solidFill>
                    </a:rPr>
                    <a:t>T</a:t>
                  </a:r>
                </a:p>
              </p:txBody>
            </p:sp>
            <p:sp>
              <p:nvSpPr>
                <p:cNvPr id="43" name="Rechthoek 42">
                  <a:extLst>
                    <a:ext uri="{FF2B5EF4-FFF2-40B4-BE49-F238E27FC236}">
                      <a16:creationId xmlns:a16="http://schemas.microsoft.com/office/drawing/2014/main" id="{8EF7876E-961A-0BD9-3066-4727F0A3F696}"/>
                    </a:ext>
                  </a:extLst>
                </p:cNvPr>
                <p:cNvSpPr/>
                <p:nvPr/>
              </p:nvSpPr>
              <p:spPr>
                <a:xfrm>
                  <a:off x="2881924" y="5386493"/>
                  <a:ext cx="451556" cy="451556"/>
                </a:xfrm>
                <a:prstGeom prst="rect">
                  <a:avLst/>
                </a:prstGeom>
                <a:solidFill>
                  <a:srgbClr val="FFBE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nl-NL" sz="1400" dirty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  <p:sp>
              <p:nvSpPr>
                <p:cNvPr id="44" name="Rechthoek 43">
                  <a:extLst>
                    <a:ext uri="{FF2B5EF4-FFF2-40B4-BE49-F238E27FC236}">
                      <a16:creationId xmlns:a16="http://schemas.microsoft.com/office/drawing/2014/main" id="{E40C2B0C-3ADB-5C2C-3AC3-D68AABFA12E1}"/>
                    </a:ext>
                  </a:extLst>
                </p:cNvPr>
                <p:cNvSpPr/>
                <p:nvPr/>
              </p:nvSpPr>
              <p:spPr>
                <a:xfrm>
                  <a:off x="3412501" y="5386493"/>
                  <a:ext cx="451556" cy="451556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nl-NL" sz="1400" dirty="0">
                      <a:solidFill>
                        <a:schemeClr val="tx1"/>
                      </a:solidFill>
                    </a:rPr>
                    <a:t>T</a:t>
                  </a:r>
                </a:p>
              </p:txBody>
            </p:sp>
            <p:sp>
              <p:nvSpPr>
                <p:cNvPr id="45" name="Rechthoek 44">
                  <a:extLst>
                    <a:ext uri="{FF2B5EF4-FFF2-40B4-BE49-F238E27FC236}">
                      <a16:creationId xmlns:a16="http://schemas.microsoft.com/office/drawing/2014/main" id="{A156A32D-DE9C-4BC0-E074-693CBFCC8E52}"/>
                    </a:ext>
                  </a:extLst>
                </p:cNvPr>
                <p:cNvSpPr/>
                <p:nvPr/>
              </p:nvSpPr>
              <p:spPr>
                <a:xfrm>
                  <a:off x="3943078" y="5386493"/>
                  <a:ext cx="451556" cy="451556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nl-NL" sz="1400" dirty="0">
                      <a:solidFill>
                        <a:schemeClr val="tx1"/>
                      </a:solidFill>
                    </a:rPr>
                    <a:t>T</a:t>
                  </a:r>
                </a:p>
              </p:txBody>
            </p:sp>
            <p:sp>
              <p:nvSpPr>
                <p:cNvPr id="46" name="Rechthoek 45">
                  <a:extLst>
                    <a:ext uri="{FF2B5EF4-FFF2-40B4-BE49-F238E27FC236}">
                      <a16:creationId xmlns:a16="http://schemas.microsoft.com/office/drawing/2014/main" id="{F18C4E8F-3B34-0CB6-857F-42947D6A5411}"/>
                    </a:ext>
                  </a:extLst>
                </p:cNvPr>
                <p:cNvSpPr/>
                <p:nvPr/>
              </p:nvSpPr>
              <p:spPr>
                <a:xfrm>
                  <a:off x="4473655" y="5386493"/>
                  <a:ext cx="451556" cy="451556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nl-NL" sz="1400" dirty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  <p:sp>
              <p:nvSpPr>
                <p:cNvPr id="48" name="Rechthoek 47">
                  <a:extLst>
                    <a:ext uri="{FF2B5EF4-FFF2-40B4-BE49-F238E27FC236}">
                      <a16:creationId xmlns:a16="http://schemas.microsoft.com/office/drawing/2014/main" id="{98225DA0-2BAF-A8A8-4976-8053469A453A}"/>
                    </a:ext>
                  </a:extLst>
                </p:cNvPr>
                <p:cNvSpPr/>
                <p:nvPr/>
              </p:nvSpPr>
              <p:spPr>
                <a:xfrm>
                  <a:off x="4473655" y="1969166"/>
                  <a:ext cx="451556" cy="451556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nl-NL" sz="1400" dirty="0">
                      <a:solidFill>
                        <a:schemeClr val="tx1"/>
                      </a:solidFill>
                    </a:rPr>
                    <a:t>1.0</a:t>
                  </a:r>
                </a:p>
              </p:txBody>
            </p:sp>
            <p:sp>
              <p:nvSpPr>
                <p:cNvPr id="49" name="Rechthoek 48">
                  <a:extLst>
                    <a:ext uri="{FF2B5EF4-FFF2-40B4-BE49-F238E27FC236}">
                      <a16:creationId xmlns:a16="http://schemas.microsoft.com/office/drawing/2014/main" id="{E2AB630A-E845-4CE7-A8DA-4F56CE9EFEE0}"/>
                    </a:ext>
                  </a:extLst>
                </p:cNvPr>
                <p:cNvSpPr/>
                <p:nvPr/>
              </p:nvSpPr>
              <p:spPr>
                <a:xfrm>
                  <a:off x="4473655" y="2516677"/>
                  <a:ext cx="451556" cy="451556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nl-NL" sz="1400" dirty="0">
                      <a:solidFill>
                        <a:schemeClr val="tx1"/>
                      </a:solidFill>
                    </a:rPr>
                    <a:t>1.0</a:t>
                  </a:r>
                </a:p>
              </p:txBody>
            </p:sp>
            <p:sp>
              <p:nvSpPr>
                <p:cNvPr id="50" name="Rechthoek 49">
                  <a:extLst>
                    <a:ext uri="{FF2B5EF4-FFF2-40B4-BE49-F238E27FC236}">
                      <a16:creationId xmlns:a16="http://schemas.microsoft.com/office/drawing/2014/main" id="{ED34BAA4-5EFB-07FF-85E3-E7BD4BD813C9}"/>
                    </a:ext>
                  </a:extLst>
                </p:cNvPr>
                <p:cNvSpPr/>
                <p:nvPr/>
              </p:nvSpPr>
              <p:spPr>
                <a:xfrm>
                  <a:off x="4473655" y="3064188"/>
                  <a:ext cx="451556" cy="451556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nl-NL" sz="1400" dirty="0">
                      <a:solidFill>
                        <a:schemeClr val="tx1"/>
                      </a:solidFill>
                    </a:rPr>
                    <a:t>1.0</a:t>
                  </a:r>
                </a:p>
              </p:txBody>
            </p:sp>
            <p:sp>
              <p:nvSpPr>
                <p:cNvPr id="51" name="Rechthoek 50">
                  <a:extLst>
                    <a:ext uri="{FF2B5EF4-FFF2-40B4-BE49-F238E27FC236}">
                      <a16:creationId xmlns:a16="http://schemas.microsoft.com/office/drawing/2014/main" id="{B44B0C55-032E-1693-40CB-E0D579FC75CF}"/>
                    </a:ext>
                  </a:extLst>
                </p:cNvPr>
                <p:cNvSpPr/>
                <p:nvPr/>
              </p:nvSpPr>
              <p:spPr>
                <a:xfrm>
                  <a:off x="4473655" y="3577833"/>
                  <a:ext cx="451556" cy="451556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nl-NL" sz="1400" dirty="0">
                      <a:solidFill>
                        <a:schemeClr val="tx1"/>
                      </a:solidFill>
                    </a:rPr>
                    <a:t>1.0</a:t>
                  </a:r>
                </a:p>
              </p:txBody>
            </p:sp>
            <p:sp>
              <p:nvSpPr>
                <p:cNvPr id="52" name="Rechthoek 51">
                  <a:extLst>
                    <a:ext uri="{FF2B5EF4-FFF2-40B4-BE49-F238E27FC236}">
                      <a16:creationId xmlns:a16="http://schemas.microsoft.com/office/drawing/2014/main" id="{66E7C269-3593-756D-5F7C-E4B17A5B9CD0}"/>
                    </a:ext>
                  </a:extLst>
                </p:cNvPr>
                <p:cNvSpPr/>
                <p:nvPr/>
              </p:nvSpPr>
              <p:spPr>
                <a:xfrm>
                  <a:off x="5212050" y="1969038"/>
                  <a:ext cx="451556" cy="451556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nl-NL" sz="1400" dirty="0">
                      <a:solidFill>
                        <a:schemeClr val="tx1"/>
                      </a:solidFill>
                    </a:rPr>
                    <a:t>T</a:t>
                  </a:r>
                </a:p>
              </p:txBody>
            </p:sp>
            <p:sp>
              <p:nvSpPr>
                <p:cNvPr id="53" name="Rechthoek 52">
                  <a:extLst>
                    <a:ext uri="{FF2B5EF4-FFF2-40B4-BE49-F238E27FC236}">
                      <a16:creationId xmlns:a16="http://schemas.microsoft.com/office/drawing/2014/main" id="{2ADB88F2-35DD-099F-FAB4-EEB80A6DFF14}"/>
                    </a:ext>
                  </a:extLst>
                </p:cNvPr>
                <p:cNvSpPr/>
                <p:nvPr/>
              </p:nvSpPr>
              <p:spPr>
                <a:xfrm>
                  <a:off x="5212050" y="2516549"/>
                  <a:ext cx="451556" cy="451556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nl-NL" sz="1400" dirty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  <p:sp>
              <p:nvSpPr>
                <p:cNvPr id="54" name="Rechthoek 53">
                  <a:extLst>
                    <a:ext uri="{FF2B5EF4-FFF2-40B4-BE49-F238E27FC236}">
                      <a16:creationId xmlns:a16="http://schemas.microsoft.com/office/drawing/2014/main" id="{748D3F5D-7175-42AC-E4DB-93AE4C8F8EBE}"/>
                    </a:ext>
                  </a:extLst>
                </p:cNvPr>
                <p:cNvSpPr/>
                <p:nvPr/>
              </p:nvSpPr>
              <p:spPr>
                <a:xfrm>
                  <a:off x="5212050" y="3060596"/>
                  <a:ext cx="451556" cy="451556"/>
                </a:xfrm>
                <a:prstGeom prst="rect">
                  <a:avLst/>
                </a:prstGeom>
                <a:solidFill>
                  <a:srgbClr val="8A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nl-NL" sz="1400" dirty="0">
                      <a:solidFill>
                        <a:schemeClr val="tx1"/>
                      </a:solidFill>
                    </a:rPr>
                    <a:t>T</a:t>
                  </a:r>
                </a:p>
              </p:txBody>
            </p:sp>
            <p:sp>
              <p:nvSpPr>
                <p:cNvPr id="55" name="Rechthoek 54">
                  <a:extLst>
                    <a:ext uri="{FF2B5EF4-FFF2-40B4-BE49-F238E27FC236}">
                      <a16:creationId xmlns:a16="http://schemas.microsoft.com/office/drawing/2014/main" id="{4C1033D6-79D3-AEAA-CC49-28F383E22E34}"/>
                    </a:ext>
                  </a:extLst>
                </p:cNvPr>
                <p:cNvSpPr/>
                <p:nvPr/>
              </p:nvSpPr>
              <p:spPr>
                <a:xfrm>
                  <a:off x="5212050" y="3577705"/>
                  <a:ext cx="451556" cy="451556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nl-NL" sz="1400" dirty="0">
                      <a:solidFill>
                        <a:schemeClr val="tx1"/>
                      </a:solidFill>
                    </a:rPr>
                    <a:t>T</a:t>
                  </a:r>
                </a:p>
              </p:txBody>
            </p:sp>
            <p:sp>
              <p:nvSpPr>
                <p:cNvPr id="56" name="Rechthoek 55">
                  <a:extLst>
                    <a:ext uri="{FF2B5EF4-FFF2-40B4-BE49-F238E27FC236}">
                      <a16:creationId xmlns:a16="http://schemas.microsoft.com/office/drawing/2014/main" id="{B526DBBC-6BFD-86A7-19A1-7095D8EE2B0B}"/>
                    </a:ext>
                  </a:extLst>
                </p:cNvPr>
                <p:cNvSpPr/>
                <p:nvPr/>
              </p:nvSpPr>
              <p:spPr>
                <a:xfrm>
                  <a:off x="5212050" y="4096995"/>
                  <a:ext cx="451556" cy="451556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nl-NL" sz="1400" dirty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  <p:sp>
              <p:nvSpPr>
                <p:cNvPr id="57" name="Rechthoek 56">
                  <a:extLst>
                    <a:ext uri="{FF2B5EF4-FFF2-40B4-BE49-F238E27FC236}">
                      <a16:creationId xmlns:a16="http://schemas.microsoft.com/office/drawing/2014/main" id="{636FDDB4-D474-7A7B-0C16-AFFD33DCA100}"/>
                    </a:ext>
                  </a:extLst>
                </p:cNvPr>
                <p:cNvSpPr/>
                <p:nvPr/>
              </p:nvSpPr>
              <p:spPr>
                <a:xfrm>
                  <a:off x="5212050" y="4644506"/>
                  <a:ext cx="451556" cy="451556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nl-NL" sz="1400" dirty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  <p:sp>
              <p:nvSpPr>
                <p:cNvPr id="1076" name="Tekstvak 1075">
                  <a:extLst>
                    <a:ext uri="{FF2B5EF4-FFF2-40B4-BE49-F238E27FC236}">
                      <a16:creationId xmlns:a16="http://schemas.microsoft.com/office/drawing/2014/main" id="{22733203-3922-E869-01D8-E2BBFBCEFCE7}"/>
                    </a:ext>
                  </a:extLst>
                </p:cNvPr>
                <p:cNvSpPr txBox="1"/>
                <p:nvPr/>
              </p:nvSpPr>
              <p:spPr>
                <a:xfrm>
                  <a:off x="386499" y="1969038"/>
                  <a:ext cx="1933033" cy="451556"/>
                </a:xfrm>
                <a:prstGeom prst="rect">
                  <a:avLst/>
                </a:prstGeom>
                <a:noFill/>
              </p:spPr>
              <p:txBody>
                <a:bodyPr wrap="square" lIns="0" tIns="0" rIns="144000" bIns="0" rtlCol="0" anchor="ctr" anchorCtr="0">
                  <a:noAutofit/>
                </a:bodyPr>
                <a:lstStyle/>
                <a:p>
                  <a:pPr algn="r"/>
                  <a:r>
                    <a:rPr lang="nl-NL" sz="1400" dirty="0"/>
                    <a:t>I have </a:t>
                  </a:r>
                  <a:r>
                    <a:rPr lang="nl-NL" sz="1400" dirty="0" err="1"/>
                    <a:t>chickens</a:t>
                  </a:r>
                  <a:endParaRPr lang="nl-NL" sz="1400" dirty="0"/>
                </a:p>
              </p:txBody>
            </p:sp>
            <p:sp>
              <p:nvSpPr>
                <p:cNvPr id="1077" name="Tekstvak 1076">
                  <a:extLst>
                    <a:ext uri="{FF2B5EF4-FFF2-40B4-BE49-F238E27FC236}">
                      <a16:creationId xmlns:a16="http://schemas.microsoft.com/office/drawing/2014/main" id="{24CE9178-2B32-1D15-6941-841486D76DAD}"/>
                    </a:ext>
                  </a:extLst>
                </p:cNvPr>
                <p:cNvSpPr txBox="1"/>
                <p:nvPr/>
              </p:nvSpPr>
              <p:spPr>
                <a:xfrm>
                  <a:off x="377771" y="2513726"/>
                  <a:ext cx="1933033" cy="451556"/>
                </a:xfrm>
                <a:prstGeom prst="rect">
                  <a:avLst/>
                </a:prstGeom>
                <a:noFill/>
              </p:spPr>
              <p:txBody>
                <a:bodyPr wrap="square" lIns="0" tIns="0" rIns="144000" bIns="0" rtlCol="0" anchor="ctr" anchorCtr="0">
                  <a:noAutofit/>
                </a:bodyPr>
                <a:lstStyle/>
                <a:p>
                  <a:pPr algn="r"/>
                  <a:r>
                    <a:rPr lang="nl-NL" sz="1400" dirty="0"/>
                    <a:t>I </a:t>
                  </a:r>
                  <a:r>
                    <a:rPr lang="nl-NL" sz="1400" dirty="0" err="1"/>
                    <a:t>grow</a:t>
                  </a:r>
                  <a:r>
                    <a:rPr lang="nl-NL" sz="1400" dirty="0"/>
                    <a:t> </a:t>
                  </a:r>
                  <a:r>
                    <a:rPr lang="nl-NL" sz="1400" dirty="0" err="1"/>
                    <a:t>crops</a:t>
                  </a:r>
                  <a:endParaRPr lang="nl-NL" sz="1400" dirty="0"/>
                </a:p>
              </p:txBody>
            </p:sp>
            <p:sp>
              <p:nvSpPr>
                <p:cNvPr id="1160" name="Tekstvak 1159">
                  <a:extLst>
                    <a:ext uri="{FF2B5EF4-FFF2-40B4-BE49-F238E27FC236}">
                      <a16:creationId xmlns:a16="http://schemas.microsoft.com/office/drawing/2014/main" id="{2D7A87E9-DB29-B207-7088-2CE028DD0E0E}"/>
                    </a:ext>
                  </a:extLst>
                </p:cNvPr>
                <p:cNvSpPr txBox="1"/>
                <p:nvPr/>
              </p:nvSpPr>
              <p:spPr>
                <a:xfrm>
                  <a:off x="386499" y="3058415"/>
                  <a:ext cx="1933033" cy="451556"/>
                </a:xfrm>
                <a:prstGeom prst="rect">
                  <a:avLst/>
                </a:prstGeom>
                <a:noFill/>
              </p:spPr>
              <p:txBody>
                <a:bodyPr wrap="square" lIns="0" tIns="0" rIns="144000" bIns="0" rtlCol="0" anchor="ctr" anchorCtr="0">
                  <a:noAutofit/>
                </a:bodyPr>
                <a:lstStyle/>
                <a:p>
                  <a:pPr algn="r"/>
                  <a:r>
                    <a:rPr lang="nl-NL" sz="1400" dirty="0"/>
                    <a:t>I have a farm</a:t>
                  </a:r>
                </a:p>
              </p:txBody>
            </p:sp>
            <p:sp>
              <p:nvSpPr>
                <p:cNvPr id="1161" name="Tekstvak 1160">
                  <a:extLst>
                    <a:ext uri="{FF2B5EF4-FFF2-40B4-BE49-F238E27FC236}">
                      <a16:creationId xmlns:a16="http://schemas.microsoft.com/office/drawing/2014/main" id="{020B15C8-98D9-35CD-FFA7-55BB207BC7AE}"/>
                    </a:ext>
                  </a:extLst>
                </p:cNvPr>
                <p:cNvSpPr txBox="1"/>
                <p:nvPr/>
              </p:nvSpPr>
              <p:spPr>
                <a:xfrm>
                  <a:off x="386499" y="3583350"/>
                  <a:ext cx="1933033" cy="451556"/>
                </a:xfrm>
                <a:prstGeom prst="rect">
                  <a:avLst/>
                </a:prstGeom>
                <a:noFill/>
              </p:spPr>
              <p:txBody>
                <a:bodyPr wrap="square" lIns="0" tIns="0" rIns="144000" bIns="0" rtlCol="0" anchor="ctr" anchorCtr="0">
                  <a:noAutofit/>
                </a:bodyPr>
                <a:lstStyle/>
                <a:p>
                  <a:pPr algn="r"/>
                  <a:r>
                    <a:rPr lang="nl-NL" sz="1400" dirty="0"/>
                    <a:t>I have 12 </a:t>
                  </a:r>
                  <a:r>
                    <a:rPr lang="nl-NL" sz="1400" dirty="0" err="1"/>
                    <a:t>chickens</a:t>
                  </a:r>
                  <a:endParaRPr lang="nl-NL" sz="1400" dirty="0"/>
                </a:p>
              </p:txBody>
            </p:sp>
            <p:sp>
              <p:nvSpPr>
                <p:cNvPr id="1162" name="Tekstvak 1161">
                  <a:extLst>
                    <a:ext uri="{FF2B5EF4-FFF2-40B4-BE49-F238E27FC236}">
                      <a16:creationId xmlns:a16="http://schemas.microsoft.com/office/drawing/2014/main" id="{64D4A101-5A92-6573-3DAA-5EE909EE7235}"/>
                    </a:ext>
                  </a:extLst>
                </p:cNvPr>
                <p:cNvSpPr txBox="1"/>
                <p:nvPr/>
              </p:nvSpPr>
              <p:spPr>
                <a:xfrm>
                  <a:off x="386499" y="4086272"/>
                  <a:ext cx="1933033" cy="451556"/>
                </a:xfrm>
                <a:prstGeom prst="rect">
                  <a:avLst/>
                </a:prstGeom>
                <a:noFill/>
              </p:spPr>
              <p:txBody>
                <a:bodyPr wrap="square" lIns="0" tIns="0" rIns="144000" bIns="0" rtlCol="0" anchor="ctr" anchorCtr="0">
                  <a:noAutofit/>
                </a:bodyPr>
                <a:lstStyle/>
                <a:p>
                  <a:pPr algn="r"/>
                  <a:r>
                    <a:rPr lang="nl-NL" sz="1400" dirty="0"/>
                    <a:t>I </a:t>
                  </a:r>
                  <a:r>
                    <a:rPr lang="nl-NL" sz="1400" dirty="0" err="1"/>
                    <a:t>don’t</a:t>
                  </a:r>
                  <a:r>
                    <a:rPr lang="nl-NL" sz="1400" dirty="0"/>
                    <a:t> mind </a:t>
                  </a:r>
                  <a:r>
                    <a:rPr lang="nl-NL" sz="1400" dirty="0" err="1"/>
                    <a:t>paying</a:t>
                  </a:r>
                  <a:r>
                    <a:rPr lang="nl-NL" sz="1400" dirty="0"/>
                    <a:t> extra </a:t>
                  </a:r>
                  <a:r>
                    <a:rPr lang="nl-NL" sz="1400" dirty="0" err="1"/>
                    <a:t>for</a:t>
                  </a:r>
                  <a:r>
                    <a:rPr lang="nl-NL" sz="1400" dirty="0"/>
                    <a:t> farm </a:t>
                  </a:r>
                  <a:r>
                    <a:rPr lang="nl-NL" sz="1400" dirty="0" err="1"/>
                    <a:t>fresh</a:t>
                  </a:r>
                  <a:r>
                    <a:rPr lang="nl-NL" sz="1400" dirty="0"/>
                    <a:t> </a:t>
                  </a:r>
                  <a:r>
                    <a:rPr lang="nl-NL" sz="1400" dirty="0" err="1"/>
                    <a:t>eggs</a:t>
                  </a:r>
                  <a:endParaRPr lang="nl-NL" sz="1400" dirty="0"/>
                </a:p>
              </p:txBody>
            </p:sp>
            <p:sp>
              <p:nvSpPr>
                <p:cNvPr id="1163" name="Tekstvak 1162">
                  <a:extLst>
                    <a:ext uri="{FF2B5EF4-FFF2-40B4-BE49-F238E27FC236}">
                      <a16:creationId xmlns:a16="http://schemas.microsoft.com/office/drawing/2014/main" id="{CDD1FD50-E3B5-C54B-C7B9-409E1D0F5D50}"/>
                    </a:ext>
                  </a:extLst>
                </p:cNvPr>
                <p:cNvSpPr txBox="1"/>
                <p:nvPr/>
              </p:nvSpPr>
              <p:spPr>
                <a:xfrm>
                  <a:off x="386499" y="4644506"/>
                  <a:ext cx="1933033" cy="451556"/>
                </a:xfrm>
                <a:prstGeom prst="rect">
                  <a:avLst/>
                </a:prstGeom>
                <a:noFill/>
              </p:spPr>
              <p:txBody>
                <a:bodyPr wrap="square" lIns="0" tIns="0" rIns="144000" bIns="0" rtlCol="0" anchor="ctr" anchorCtr="0">
                  <a:noAutofit/>
                </a:bodyPr>
                <a:lstStyle/>
                <a:p>
                  <a:pPr algn="r"/>
                  <a:r>
                    <a:rPr lang="nl-NL" sz="1400" dirty="0" err="1"/>
                    <a:t>I’ve</a:t>
                  </a:r>
                  <a:r>
                    <a:rPr lang="nl-NL" sz="1400" dirty="0"/>
                    <a:t> been </a:t>
                  </a:r>
                  <a:r>
                    <a:rPr lang="nl-NL" sz="1400" dirty="0" err="1"/>
                    <a:t>to</a:t>
                  </a:r>
                  <a:r>
                    <a:rPr lang="nl-NL" sz="1400" dirty="0"/>
                    <a:t> </a:t>
                  </a:r>
                  <a:r>
                    <a:rPr lang="nl-NL" sz="1400" dirty="0" err="1"/>
                    <a:t>concerts</a:t>
                  </a:r>
                  <a:r>
                    <a:rPr lang="nl-NL" sz="1400" dirty="0"/>
                    <a:t> </a:t>
                  </a:r>
                  <a:r>
                    <a:rPr lang="nl-NL" sz="1400" dirty="0" err="1"/>
                    <a:t>before</a:t>
                  </a:r>
                  <a:endParaRPr lang="nl-NL" sz="1400" dirty="0"/>
                </a:p>
              </p:txBody>
            </p:sp>
            <p:sp>
              <p:nvSpPr>
                <p:cNvPr id="1164" name="Tekstvak 1163">
                  <a:extLst>
                    <a:ext uri="{FF2B5EF4-FFF2-40B4-BE49-F238E27FC236}">
                      <a16:creationId xmlns:a16="http://schemas.microsoft.com/office/drawing/2014/main" id="{82FBDF13-B9F3-2786-5200-D1539592466D}"/>
                    </a:ext>
                  </a:extLst>
                </p:cNvPr>
                <p:cNvSpPr txBox="1"/>
                <p:nvPr/>
              </p:nvSpPr>
              <p:spPr>
                <a:xfrm rot="2700000">
                  <a:off x="1234866" y="1103614"/>
                  <a:ext cx="1723972" cy="451556"/>
                </a:xfrm>
                <a:prstGeom prst="rect">
                  <a:avLst/>
                </a:prstGeom>
                <a:noFill/>
              </p:spPr>
              <p:txBody>
                <a:bodyPr wrap="square" lIns="0" tIns="0" rIns="144000" bIns="0" rtlCol="0" anchor="ctr" anchorCtr="0">
                  <a:noAutofit/>
                </a:bodyPr>
                <a:lstStyle/>
                <a:p>
                  <a:pPr algn="r"/>
                  <a:r>
                    <a:rPr lang="nl-NL" sz="1400" dirty="0"/>
                    <a:t>I have a few </a:t>
                  </a:r>
                  <a:r>
                    <a:rPr lang="nl-NL" sz="1400" dirty="0" err="1"/>
                    <a:t>animals</a:t>
                  </a:r>
                  <a:endParaRPr lang="nl-NL" sz="1400" dirty="0"/>
                </a:p>
              </p:txBody>
            </p:sp>
            <p:sp>
              <p:nvSpPr>
                <p:cNvPr id="1165" name="Tekstvak 1164">
                  <a:extLst>
                    <a:ext uri="{FF2B5EF4-FFF2-40B4-BE49-F238E27FC236}">
                      <a16:creationId xmlns:a16="http://schemas.microsoft.com/office/drawing/2014/main" id="{6853AD76-8B61-D114-044D-EB358D397D0D}"/>
                    </a:ext>
                  </a:extLst>
                </p:cNvPr>
                <p:cNvSpPr txBox="1"/>
                <p:nvPr/>
              </p:nvSpPr>
              <p:spPr>
                <a:xfrm rot="2700000">
                  <a:off x="1770855" y="1103613"/>
                  <a:ext cx="1723971" cy="451556"/>
                </a:xfrm>
                <a:prstGeom prst="rect">
                  <a:avLst/>
                </a:prstGeom>
                <a:noFill/>
              </p:spPr>
              <p:txBody>
                <a:bodyPr wrap="square" lIns="0" tIns="0" rIns="144000" bIns="0" rtlCol="0" anchor="ctr" anchorCtr="0">
                  <a:noAutofit/>
                </a:bodyPr>
                <a:lstStyle/>
                <a:p>
                  <a:pPr algn="r"/>
                  <a:r>
                    <a:rPr lang="nl-NL" sz="1400" dirty="0"/>
                    <a:t>I </a:t>
                  </a:r>
                  <a:r>
                    <a:rPr lang="nl-NL" sz="1400" dirty="0" err="1"/>
                    <a:t>am</a:t>
                  </a:r>
                  <a:r>
                    <a:rPr lang="nl-NL" sz="1400" dirty="0"/>
                    <a:t> a farmer</a:t>
                  </a:r>
                </a:p>
              </p:txBody>
            </p:sp>
            <p:sp>
              <p:nvSpPr>
                <p:cNvPr id="1166" name="Tekstvak 1165">
                  <a:extLst>
                    <a:ext uri="{FF2B5EF4-FFF2-40B4-BE49-F238E27FC236}">
                      <a16:creationId xmlns:a16="http://schemas.microsoft.com/office/drawing/2014/main" id="{38C3FF15-E957-A1DB-BC6A-4D58BDE40E09}"/>
                    </a:ext>
                  </a:extLst>
                </p:cNvPr>
                <p:cNvSpPr txBox="1"/>
                <p:nvPr/>
              </p:nvSpPr>
              <p:spPr>
                <a:xfrm rot="2700000">
                  <a:off x="2342738" y="1103613"/>
                  <a:ext cx="1723972" cy="451556"/>
                </a:xfrm>
                <a:prstGeom prst="rect">
                  <a:avLst/>
                </a:prstGeom>
                <a:noFill/>
              </p:spPr>
              <p:txBody>
                <a:bodyPr wrap="square" lIns="0" tIns="0" rIns="144000" bIns="0" rtlCol="0" anchor="ctr" anchorCtr="0">
                  <a:noAutofit/>
                </a:bodyPr>
                <a:lstStyle/>
                <a:p>
                  <a:pPr algn="r"/>
                  <a:r>
                    <a:rPr lang="nl-NL" sz="1400" dirty="0"/>
                    <a:t>I have </a:t>
                  </a:r>
                  <a:r>
                    <a:rPr lang="nl-NL" sz="1400" dirty="0" err="1"/>
                    <a:t>chickens</a:t>
                  </a:r>
                  <a:endParaRPr lang="nl-NL" sz="1400" dirty="0"/>
                </a:p>
              </p:txBody>
            </p:sp>
            <p:sp>
              <p:nvSpPr>
                <p:cNvPr id="1167" name="Tekstvak 1166">
                  <a:extLst>
                    <a:ext uri="{FF2B5EF4-FFF2-40B4-BE49-F238E27FC236}">
                      <a16:creationId xmlns:a16="http://schemas.microsoft.com/office/drawing/2014/main" id="{C3B01C2A-07C9-D6CE-E943-2D84685232D2}"/>
                    </a:ext>
                  </a:extLst>
                </p:cNvPr>
                <p:cNvSpPr txBox="1"/>
                <p:nvPr/>
              </p:nvSpPr>
              <p:spPr>
                <a:xfrm rot="2700000">
                  <a:off x="2863360" y="1103613"/>
                  <a:ext cx="1723972" cy="451556"/>
                </a:xfrm>
                <a:prstGeom prst="rect">
                  <a:avLst/>
                </a:prstGeom>
                <a:noFill/>
              </p:spPr>
              <p:txBody>
                <a:bodyPr wrap="square" lIns="0" tIns="0" rIns="144000" bIns="0" rtlCol="0" anchor="ctr" anchorCtr="0">
                  <a:noAutofit/>
                </a:bodyPr>
                <a:lstStyle/>
                <a:p>
                  <a:pPr algn="r"/>
                  <a:r>
                    <a:rPr lang="nl-NL" sz="1400" dirty="0"/>
                    <a:t>I have 12 </a:t>
                  </a:r>
                  <a:r>
                    <a:rPr lang="nl-NL" sz="1400" dirty="0" err="1"/>
                    <a:t>chickens</a:t>
                  </a:r>
                  <a:endParaRPr lang="nl-NL" sz="1400" dirty="0"/>
                </a:p>
              </p:txBody>
            </p:sp>
            <p:sp>
              <p:nvSpPr>
                <p:cNvPr id="1168" name="Tekstvak 1167">
                  <a:extLst>
                    <a:ext uri="{FF2B5EF4-FFF2-40B4-BE49-F238E27FC236}">
                      <a16:creationId xmlns:a16="http://schemas.microsoft.com/office/drawing/2014/main" id="{FE20AF31-E94C-1BF9-11C6-4CA7B3F7561C}"/>
                    </a:ext>
                  </a:extLst>
                </p:cNvPr>
                <p:cNvSpPr txBox="1"/>
                <p:nvPr/>
              </p:nvSpPr>
              <p:spPr>
                <a:xfrm rot="2700000">
                  <a:off x="3184681" y="1017161"/>
                  <a:ext cx="1968495" cy="451556"/>
                </a:xfrm>
                <a:prstGeom prst="rect">
                  <a:avLst/>
                </a:prstGeom>
                <a:noFill/>
              </p:spPr>
              <p:txBody>
                <a:bodyPr wrap="square" lIns="0" tIns="0" rIns="144000" bIns="0" rtlCol="0" anchor="ctr" anchorCtr="0">
                  <a:noAutofit/>
                </a:bodyPr>
                <a:lstStyle/>
                <a:p>
                  <a:pPr algn="r">
                    <a:lnSpc>
                      <a:spcPts val="1040"/>
                    </a:lnSpc>
                  </a:pPr>
                  <a:r>
                    <a:rPr lang="nl-NL" sz="1400" dirty="0"/>
                    <a:t>My </a:t>
                  </a:r>
                  <a:r>
                    <a:rPr lang="nl-NL" sz="1400" dirty="0" err="1"/>
                    <a:t>parents</a:t>
                  </a:r>
                  <a:r>
                    <a:rPr lang="nl-NL" sz="1400" dirty="0"/>
                    <a:t> </a:t>
                  </a:r>
                  <a:r>
                    <a:rPr lang="nl-NL" sz="1400" dirty="0" err="1"/>
                    <a:t>were</a:t>
                  </a:r>
                  <a:r>
                    <a:rPr lang="nl-NL" sz="1400" dirty="0"/>
                    <a:t> farmers </a:t>
                  </a:r>
                  <a:r>
                    <a:rPr lang="nl-NL" sz="1400" dirty="0" err="1"/>
                    <a:t>and</a:t>
                  </a:r>
                  <a:r>
                    <a:rPr lang="nl-NL" sz="1400" dirty="0"/>
                    <a:t> </a:t>
                  </a:r>
                  <a:r>
                    <a:rPr lang="nl-NL" sz="1400" dirty="0" err="1"/>
                    <a:t>recommended</a:t>
                  </a:r>
                  <a:r>
                    <a:rPr lang="nl-NL" sz="1400" dirty="0"/>
                    <a:t> I start </a:t>
                  </a:r>
                  <a:r>
                    <a:rPr lang="nl-NL" sz="1400" dirty="0" err="1"/>
                    <a:t>selling</a:t>
                  </a:r>
                  <a:r>
                    <a:rPr lang="nl-NL" sz="1400" dirty="0"/>
                    <a:t> </a:t>
                  </a:r>
                  <a:r>
                    <a:rPr lang="nl-NL" sz="1400" dirty="0" err="1"/>
                    <a:t>eggs</a:t>
                  </a:r>
                  <a:endParaRPr lang="nl-NL" sz="1400" dirty="0"/>
                </a:p>
              </p:txBody>
            </p:sp>
            <p:sp>
              <p:nvSpPr>
                <p:cNvPr id="1174" name="Rechthoek 1173">
                  <a:extLst>
                    <a:ext uri="{FF2B5EF4-FFF2-40B4-BE49-F238E27FC236}">
                      <a16:creationId xmlns:a16="http://schemas.microsoft.com/office/drawing/2014/main" id="{379311BB-2318-7813-DF2F-047073379ABC}"/>
                    </a:ext>
                  </a:extLst>
                </p:cNvPr>
                <p:cNvSpPr/>
                <p:nvPr/>
              </p:nvSpPr>
              <p:spPr>
                <a:xfrm>
                  <a:off x="5212050" y="5386492"/>
                  <a:ext cx="451556" cy="4515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nl-NL" sz="1400" b="1" dirty="0">
                      <a:solidFill>
                        <a:schemeClr val="tx1"/>
                      </a:solidFill>
                    </a:rPr>
                    <a:t>F1</a:t>
                  </a:r>
                </a:p>
                <a:p>
                  <a:pPr algn="ctr"/>
                  <a:r>
                    <a:rPr lang="nl-NL" sz="1400" b="1" dirty="0">
                      <a:solidFill>
                        <a:schemeClr val="tx1"/>
                      </a:solidFill>
                    </a:rPr>
                    <a:t>0.55</a:t>
                  </a:r>
                </a:p>
              </p:txBody>
            </p:sp>
            <p:sp>
              <p:nvSpPr>
                <p:cNvPr id="1177" name="Tekstvak 1176">
                  <a:extLst>
                    <a:ext uri="{FF2B5EF4-FFF2-40B4-BE49-F238E27FC236}">
                      <a16:creationId xmlns:a16="http://schemas.microsoft.com/office/drawing/2014/main" id="{21821780-613C-AA21-F926-6A7A1480A782}"/>
                    </a:ext>
                  </a:extLst>
                </p:cNvPr>
                <p:cNvSpPr txBox="1"/>
                <p:nvPr/>
              </p:nvSpPr>
              <p:spPr>
                <a:xfrm>
                  <a:off x="2320134" y="5841729"/>
                  <a:ext cx="2573864" cy="451556"/>
                </a:xfrm>
                <a:prstGeom prst="rect">
                  <a:avLst/>
                </a:prstGeom>
                <a:noFill/>
              </p:spPr>
              <p:txBody>
                <a:bodyPr wrap="square" lIns="0" tIns="0" rIns="144000" bIns="0" rtlCol="0" anchor="ctr" anchorCtr="0">
                  <a:noAutofit/>
                </a:bodyPr>
                <a:lstStyle/>
                <a:p>
                  <a:pPr algn="ctr"/>
                  <a:r>
                    <a:rPr lang="nl-NL" sz="1400" b="1" dirty="0" err="1"/>
                    <a:t>precision</a:t>
                  </a:r>
                  <a:r>
                    <a:rPr lang="nl-NL" sz="1400" b="1" dirty="0"/>
                    <a:t>: 0.60</a:t>
                  </a:r>
                </a:p>
              </p:txBody>
            </p:sp>
            <p:sp>
              <p:nvSpPr>
                <p:cNvPr id="1179" name="Tekstvak 1178">
                  <a:extLst>
                    <a:ext uri="{FF2B5EF4-FFF2-40B4-BE49-F238E27FC236}">
                      <a16:creationId xmlns:a16="http://schemas.microsoft.com/office/drawing/2014/main" id="{F9427B53-3813-49CB-4592-517DA22EBCE4}"/>
                    </a:ext>
                  </a:extLst>
                </p:cNvPr>
                <p:cNvSpPr txBox="1"/>
                <p:nvPr/>
              </p:nvSpPr>
              <p:spPr>
                <a:xfrm rot="5400000">
                  <a:off x="4338319" y="3306772"/>
                  <a:ext cx="3127025" cy="451556"/>
                </a:xfrm>
                <a:prstGeom prst="rect">
                  <a:avLst/>
                </a:prstGeom>
                <a:noFill/>
              </p:spPr>
              <p:txBody>
                <a:bodyPr wrap="square" lIns="0" tIns="0" rIns="144000" bIns="0" rtlCol="0" anchor="ctr" anchorCtr="0">
                  <a:noAutofit/>
                </a:bodyPr>
                <a:lstStyle/>
                <a:p>
                  <a:pPr algn="ctr"/>
                  <a:r>
                    <a:rPr lang="nl-NL" sz="1400" b="1" dirty="0" err="1"/>
                    <a:t>recall</a:t>
                  </a:r>
                  <a:r>
                    <a:rPr lang="nl-NL" sz="1400" b="1" dirty="0"/>
                    <a:t>: 0.50</a:t>
                  </a:r>
                </a:p>
              </p:txBody>
            </p:sp>
          </p:grpSp>
          <p:grpSp>
            <p:nvGrpSpPr>
              <p:cNvPr id="1080" name="Groep 1079">
                <a:extLst>
                  <a:ext uri="{FF2B5EF4-FFF2-40B4-BE49-F238E27FC236}">
                    <a16:creationId xmlns:a16="http://schemas.microsoft.com/office/drawing/2014/main" id="{77D3077C-3F30-58FF-B048-9B34E2B103D5}"/>
                  </a:ext>
                </a:extLst>
              </p:cNvPr>
              <p:cNvGrpSpPr/>
              <p:nvPr/>
            </p:nvGrpSpPr>
            <p:grpSpPr>
              <a:xfrm>
                <a:off x="6783924" y="258690"/>
                <a:ext cx="4242883" cy="6034595"/>
                <a:chOff x="6221467" y="258690"/>
                <a:chExt cx="4242883" cy="6034595"/>
              </a:xfrm>
            </p:grpSpPr>
            <p:cxnSp>
              <p:nvCxnSpPr>
                <p:cNvPr id="1032" name="Rechte verbindingslijn met pijl 1031">
                  <a:extLst>
                    <a:ext uri="{FF2B5EF4-FFF2-40B4-BE49-F238E27FC236}">
                      <a16:creationId xmlns:a16="http://schemas.microsoft.com/office/drawing/2014/main" id="{2A7468BF-A5C5-CCFD-EDBB-B7A014485E6B}"/>
                    </a:ext>
                  </a:extLst>
                </p:cNvPr>
                <p:cNvCxnSpPr/>
                <p:nvPr/>
              </p:nvCxnSpPr>
              <p:spPr>
                <a:xfrm>
                  <a:off x="7152835" y="5608571"/>
                  <a:ext cx="2409147" cy="0"/>
                </a:xfrm>
                <a:prstGeom prst="straightConnector1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3" name="Rechte verbindingslijn met pijl 1032">
                  <a:extLst>
                    <a:ext uri="{FF2B5EF4-FFF2-40B4-BE49-F238E27FC236}">
                      <a16:creationId xmlns:a16="http://schemas.microsoft.com/office/drawing/2014/main" id="{DDABD9FC-AF83-5775-4E73-34DDA26587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27057" y="2420590"/>
                  <a:ext cx="0" cy="2965899"/>
                </a:xfrm>
                <a:prstGeom prst="straightConnector1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4" name="Rechte verbindingslijn met pijl 1033">
                  <a:extLst>
                    <a:ext uri="{FF2B5EF4-FFF2-40B4-BE49-F238E27FC236}">
                      <a16:creationId xmlns:a16="http://schemas.microsoft.com/office/drawing/2014/main" id="{60283886-07BB-5A0F-B244-2A08C5F1CE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58925" y="2420589"/>
                  <a:ext cx="0" cy="2965899"/>
                </a:xfrm>
                <a:prstGeom prst="straightConnector1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5" name="Rechte verbindingslijn met pijl 1034">
                  <a:extLst>
                    <a:ext uri="{FF2B5EF4-FFF2-40B4-BE49-F238E27FC236}">
                      <a16:creationId xmlns:a16="http://schemas.microsoft.com/office/drawing/2014/main" id="{38FF02C1-77F7-AB70-9B07-16AE779F43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73375" y="2420588"/>
                  <a:ext cx="0" cy="2965899"/>
                </a:xfrm>
                <a:prstGeom prst="straightConnector1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6" name="Rechte verbindingslijn met pijl 1035">
                  <a:extLst>
                    <a:ext uri="{FF2B5EF4-FFF2-40B4-BE49-F238E27FC236}">
                      <a16:creationId xmlns:a16="http://schemas.microsoft.com/office/drawing/2014/main" id="{551E1808-F879-2BA4-5B5B-6FF409C416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05243" y="2420587"/>
                  <a:ext cx="0" cy="2965899"/>
                </a:xfrm>
                <a:prstGeom prst="straightConnector1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7" name="Rechte verbindingslijn met pijl 1036">
                  <a:extLst>
                    <a:ext uri="{FF2B5EF4-FFF2-40B4-BE49-F238E27FC236}">
                      <a16:creationId xmlns:a16="http://schemas.microsoft.com/office/drawing/2014/main" id="{193C6873-7571-53B2-2D68-CC002968E4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28402" y="2420586"/>
                  <a:ext cx="0" cy="2965899"/>
                </a:xfrm>
                <a:prstGeom prst="straightConnector1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8" name="Rechte verbindingslijn met pijl 1037">
                  <a:extLst>
                    <a:ext uri="{FF2B5EF4-FFF2-40B4-BE49-F238E27FC236}">
                      <a16:creationId xmlns:a16="http://schemas.microsoft.com/office/drawing/2014/main" id="{DF294219-6434-2899-EA2B-6766125A2A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72985" y="2420586"/>
                  <a:ext cx="0" cy="2965899"/>
                </a:xfrm>
                <a:prstGeom prst="straightConnector1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Rechte verbindingslijn met pijl 16">
                  <a:extLst>
                    <a:ext uri="{FF2B5EF4-FFF2-40B4-BE49-F238E27FC236}">
                      <a16:creationId xmlns:a16="http://schemas.microsoft.com/office/drawing/2014/main" id="{71E32803-BF50-3234-5C6F-8564F2A1A85B}"/>
                    </a:ext>
                  </a:extLst>
                </p:cNvPr>
                <p:cNvCxnSpPr/>
                <p:nvPr/>
              </p:nvCxnSpPr>
              <p:spPr>
                <a:xfrm>
                  <a:off x="7152090" y="2194816"/>
                  <a:ext cx="2409147" cy="0"/>
                </a:xfrm>
                <a:prstGeom prst="straightConnector1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Rechte verbindingslijn met pijl 21">
                  <a:extLst>
                    <a:ext uri="{FF2B5EF4-FFF2-40B4-BE49-F238E27FC236}">
                      <a16:creationId xmlns:a16="http://schemas.microsoft.com/office/drawing/2014/main" id="{0D1816E9-4DC9-3D88-BA01-DFAC481B205F}"/>
                    </a:ext>
                  </a:extLst>
                </p:cNvPr>
                <p:cNvCxnSpPr/>
                <p:nvPr/>
              </p:nvCxnSpPr>
              <p:spPr>
                <a:xfrm>
                  <a:off x="7152090" y="2756519"/>
                  <a:ext cx="2409147" cy="0"/>
                </a:xfrm>
                <a:prstGeom prst="straightConnector1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Rechte verbindingslijn met pijl 22">
                  <a:extLst>
                    <a:ext uri="{FF2B5EF4-FFF2-40B4-BE49-F238E27FC236}">
                      <a16:creationId xmlns:a16="http://schemas.microsoft.com/office/drawing/2014/main" id="{688D78B1-E146-BC0D-62A9-3C5D7CFE9D35}"/>
                    </a:ext>
                  </a:extLst>
                </p:cNvPr>
                <p:cNvCxnSpPr/>
                <p:nvPr/>
              </p:nvCxnSpPr>
              <p:spPr>
                <a:xfrm>
                  <a:off x="7152090" y="3292096"/>
                  <a:ext cx="2409147" cy="0"/>
                </a:xfrm>
                <a:prstGeom prst="straightConnector1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Rechte verbindingslijn met pijl 27">
                  <a:extLst>
                    <a:ext uri="{FF2B5EF4-FFF2-40B4-BE49-F238E27FC236}">
                      <a16:creationId xmlns:a16="http://schemas.microsoft.com/office/drawing/2014/main" id="{8D25354A-4275-2C44-42B1-35AB3B0AEE59}"/>
                    </a:ext>
                  </a:extLst>
                </p:cNvPr>
                <p:cNvCxnSpPr/>
                <p:nvPr/>
              </p:nvCxnSpPr>
              <p:spPr>
                <a:xfrm>
                  <a:off x="7152090" y="3818965"/>
                  <a:ext cx="2409147" cy="0"/>
                </a:xfrm>
                <a:prstGeom prst="straightConnector1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Rechte verbindingslijn met pijl 28">
                  <a:extLst>
                    <a:ext uri="{FF2B5EF4-FFF2-40B4-BE49-F238E27FC236}">
                      <a16:creationId xmlns:a16="http://schemas.microsoft.com/office/drawing/2014/main" id="{05BEB1D7-DBA7-2360-81B5-9DA4FFE9E831}"/>
                    </a:ext>
                  </a:extLst>
                </p:cNvPr>
                <p:cNvCxnSpPr/>
                <p:nvPr/>
              </p:nvCxnSpPr>
              <p:spPr>
                <a:xfrm>
                  <a:off x="7152090" y="4345834"/>
                  <a:ext cx="2409147" cy="0"/>
                </a:xfrm>
                <a:prstGeom prst="straightConnector1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Rechte verbindingslijn met pijl 34">
                  <a:extLst>
                    <a:ext uri="{FF2B5EF4-FFF2-40B4-BE49-F238E27FC236}">
                      <a16:creationId xmlns:a16="http://schemas.microsoft.com/office/drawing/2014/main" id="{71125653-1F1F-8249-CC04-C015EB841EDC}"/>
                    </a:ext>
                  </a:extLst>
                </p:cNvPr>
                <p:cNvCxnSpPr/>
                <p:nvPr/>
              </p:nvCxnSpPr>
              <p:spPr>
                <a:xfrm>
                  <a:off x="7152090" y="4881410"/>
                  <a:ext cx="2409147" cy="0"/>
                </a:xfrm>
                <a:prstGeom prst="straightConnector1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Rechthoek 58">
                  <a:extLst>
                    <a:ext uri="{FF2B5EF4-FFF2-40B4-BE49-F238E27FC236}">
                      <a16:creationId xmlns:a16="http://schemas.microsoft.com/office/drawing/2014/main" id="{AFB75CC3-DB0C-4B12-7C57-8C634E3D08F7}"/>
                    </a:ext>
                  </a:extLst>
                </p:cNvPr>
                <p:cNvSpPr/>
                <p:nvPr/>
              </p:nvSpPr>
              <p:spPr>
                <a:xfrm>
                  <a:off x="6700534" y="1969037"/>
                  <a:ext cx="451556" cy="451556"/>
                </a:xfrm>
                <a:prstGeom prst="rect">
                  <a:avLst/>
                </a:prstGeom>
                <a:solidFill>
                  <a:srgbClr val="FFBE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nl-NL" sz="1400" dirty="0">
                      <a:solidFill>
                        <a:schemeClr val="tx1"/>
                      </a:solidFill>
                    </a:rPr>
                    <a:t>0.4</a:t>
                  </a:r>
                </a:p>
              </p:txBody>
            </p:sp>
            <p:sp>
              <p:nvSpPr>
                <p:cNvPr id="60" name="Rechthoek 59">
                  <a:extLst>
                    <a:ext uri="{FF2B5EF4-FFF2-40B4-BE49-F238E27FC236}">
                      <a16:creationId xmlns:a16="http://schemas.microsoft.com/office/drawing/2014/main" id="{C3B5CC6D-E1E4-9322-678C-FBB098DC5744}"/>
                    </a:ext>
                  </a:extLst>
                </p:cNvPr>
                <p:cNvSpPr/>
                <p:nvPr/>
              </p:nvSpPr>
              <p:spPr>
                <a:xfrm>
                  <a:off x="7231111" y="1969037"/>
                  <a:ext cx="451556" cy="451556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nl-NL" sz="1400" dirty="0">
                      <a:solidFill>
                        <a:schemeClr val="tx1"/>
                      </a:solidFill>
                    </a:rPr>
                    <a:t>0.0</a:t>
                  </a:r>
                </a:p>
              </p:txBody>
            </p:sp>
            <p:sp>
              <p:nvSpPr>
                <p:cNvPr id="61" name="Rechthoek 60">
                  <a:extLst>
                    <a:ext uri="{FF2B5EF4-FFF2-40B4-BE49-F238E27FC236}">
                      <a16:creationId xmlns:a16="http://schemas.microsoft.com/office/drawing/2014/main" id="{68E3D5A4-538A-31A9-F564-A01677058AC9}"/>
                    </a:ext>
                  </a:extLst>
                </p:cNvPr>
                <p:cNvSpPr/>
                <p:nvPr/>
              </p:nvSpPr>
              <p:spPr>
                <a:xfrm>
                  <a:off x="7761688" y="1969037"/>
                  <a:ext cx="451556" cy="451556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nl-NL" sz="1400" dirty="0">
                      <a:solidFill>
                        <a:schemeClr val="tx1"/>
                      </a:solidFill>
                    </a:rPr>
                    <a:t>1.0</a:t>
                  </a:r>
                </a:p>
              </p:txBody>
            </p:sp>
            <p:sp>
              <p:nvSpPr>
                <p:cNvPr id="62" name="Rechthoek 61">
                  <a:extLst>
                    <a:ext uri="{FF2B5EF4-FFF2-40B4-BE49-F238E27FC236}">
                      <a16:creationId xmlns:a16="http://schemas.microsoft.com/office/drawing/2014/main" id="{C0536A43-4922-555D-9F15-A086A8C663FB}"/>
                    </a:ext>
                  </a:extLst>
                </p:cNvPr>
                <p:cNvSpPr/>
                <p:nvPr/>
              </p:nvSpPr>
              <p:spPr>
                <a:xfrm>
                  <a:off x="8292265" y="1969037"/>
                  <a:ext cx="451556" cy="451556"/>
                </a:xfrm>
                <a:prstGeom prst="rect">
                  <a:avLst/>
                </a:prstGeom>
                <a:solidFill>
                  <a:srgbClr val="FFFB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nl-NL" sz="1400" dirty="0">
                      <a:solidFill>
                        <a:schemeClr val="tx1"/>
                      </a:solidFill>
                    </a:rPr>
                    <a:t>0.5</a:t>
                  </a:r>
                </a:p>
              </p:txBody>
            </p:sp>
            <p:sp>
              <p:nvSpPr>
                <p:cNvPr id="63" name="Rechthoek 62">
                  <a:extLst>
                    <a:ext uri="{FF2B5EF4-FFF2-40B4-BE49-F238E27FC236}">
                      <a16:creationId xmlns:a16="http://schemas.microsoft.com/office/drawing/2014/main" id="{7C764451-4742-A513-3B80-B414FBC3D2EB}"/>
                    </a:ext>
                  </a:extLst>
                </p:cNvPr>
                <p:cNvSpPr/>
                <p:nvPr/>
              </p:nvSpPr>
              <p:spPr>
                <a:xfrm>
                  <a:off x="6700534" y="2516548"/>
                  <a:ext cx="451556" cy="451556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nl-NL" sz="1400" dirty="0">
                      <a:solidFill>
                        <a:schemeClr val="tx1"/>
                      </a:solidFill>
                    </a:rPr>
                    <a:t>0.0</a:t>
                  </a:r>
                </a:p>
              </p:txBody>
            </p:sp>
            <p:sp>
              <p:nvSpPr>
                <p:cNvPr id="1024" name="Rechthoek 1023">
                  <a:extLst>
                    <a:ext uri="{FF2B5EF4-FFF2-40B4-BE49-F238E27FC236}">
                      <a16:creationId xmlns:a16="http://schemas.microsoft.com/office/drawing/2014/main" id="{3878042B-0CD7-74A3-D2EB-CA81252A22E8}"/>
                    </a:ext>
                  </a:extLst>
                </p:cNvPr>
                <p:cNvSpPr/>
                <p:nvPr/>
              </p:nvSpPr>
              <p:spPr>
                <a:xfrm>
                  <a:off x="7231111" y="2516548"/>
                  <a:ext cx="451556" cy="451556"/>
                </a:xfrm>
                <a:prstGeom prst="rect">
                  <a:avLst/>
                </a:prstGeom>
                <a:solidFill>
                  <a:srgbClr val="8A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nl-NL" sz="1400" dirty="0">
                      <a:solidFill>
                        <a:schemeClr val="tx1"/>
                      </a:solidFill>
                    </a:rPr>
                    <a:t>0.9</a:t>
                  </a:r>
                </a:p>
              </p:txBody>
            </p:sp>
            <p:sp>
              <p:nvSpPr>
                <p:cNvPr id="1025" name="Rechthoek 1024">
                  <a:extLst>
                    <a:ext uri="{FF2B5EF4-FFF2-40B4-BE49-F238E27FC236}">
                      <a16:creationId xmlns:a16="http://schemas.microsoft.com/office/drawing/2014/main" id="{285100BE-95CA-215B-80E8-8080418A0C83}"/>
                    </a:ext>
                  </a:extLst>
                </p:cNvPr>
                <p:cNvSpPr/>
                <p:nvPr/>
              </p:nvSpPr>
              <p:spPr>
                <a:xfrm>
                  <a:off x="7761688" y="2516548"/>
                  <a:ext cx="451556" cy="451556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nl-NL" sz="1400" dirty="0">
                      <a:solidFill>
                        <a:schemeClr val="tx1"/>
                      </a:solidFill>
                    </a:rPr>
                    <a:t>0.0</a:t>
                  </a:r>
                </a:p>
              </p:txBody>
            </p:sp>
            <p:sp>
              <p:nvSpPr>
                <p:cNvPr id="1042" name="Rechthoek 1041">
                  <a:extLst>
                    <a:ext uri="{FF2B5EF4-FFF2-40B4-BE49-F238E27FC236}">
                      <a16:creationId xmlns:a16="http://schemas.microsoft.com/office/drawing/2014/main" id="{08B82A02-D0BB-9A1E-B6F6-3B23B1B139E8}"/>
                    </a:ext>
                  </a:extLst>
                </p:cNvPr>
                <p:cNvSpPr/>
                <p:nvPr/>
              </p:nvSpPr>
              <p:spPr>
                <a:xfrm>
                  <a:off x="8292265" y="2516548"/>
                  <a:ext cx="451556" cy="451556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nl-NL" sz="1400" dirty="0">
                      <a:solidFill>
                        <a:schemeClr val="tx1"/>
                      </a:solidFill>
                    </a:rPr>
                    <a:t>0.0</a:t>
                  </a:r>
                </a:p>
              </p:txBody>
            </p:sp>
            <p:sp>
              <p:nvSpPr>
                <p:cNvPr id="1043" name="Rechthoek 1042">
                  <a:extLst>
                    <a:ext uri="{FF2B5EF4-FFF2-40B4-BE49-F238E27FC236}">
                      <a16:creationId xmlns:a16="http://schemas.microsoft.com/office/drawing/2014/main" id="{124DE765-B400-5F3B-E4BB-17C3D0EA245E}"/>
                    </a:ext>
                  </a:extLst>
                </p:cNvPr>
                <p:cNvSpPr/>
                <p:nvPr/>
              </p:nvSpPr>
              <p:spPr>
                <a:xfrm>
                  <a:off x="6700534" y="3064059"/>
                  <a:ext cx="451556" cy="451556"/>
                </a:xfrm>
                <a:prstGeom prst="rect">
                  <a:avLst/>
                </a:prstGeom>
                <a:solidFill>
                  <a:srgbClr val="FF59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nl-NL" sz="1400" dirty="0">
                      <a:solidFill>
                        <a:schemeClr val="tx1"/>
                      </a:solidFill>
                    </a:rPr>
                    <a:t>0.1</a:t>
                  </a:r>
                </a:p>
              </p:txBody>
            </p:sp>
            <p:sp>
              <p:nvSpPr>
                <p:cNvPr id="1044" name="Rechthoek 1043">
                  <a:extLst>
                    <a:ext uri="{FF2B5EF4-FFF2-40B4-BE49-F238E27FC236}">
                      <a16:creationId xmlns:a16="http://schemas.microsoft.com/office/drawing/2014/main" id="{49E5CFA2-5A26-DACA-CA99-344A2E6881F5}"/>
                    </a:ext>
                  </a:extLst>
                </p:cNvPr>
                <p:cNvSpPr/>
                <p:nvPr/>
              </p:nvSpPr>
              <p:spPr>
                <a:xfrm>
                  <a:off x="7231111" y="3064059"/>
                  <a:ext cx="451556" cy="451556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nl-NL" sz="1400" dirty="0">
                      <a:solidFill>
                        <a:schemeClr val="tx1"/>
                      </a:solidFill>
                    </a:rPr>
                    <a:t>1.0</a:t>
                  </a:r>
                </a:p>
              </p:txBody>
            </p:sp>
            <p:sp>
              <p:nvSpPr>
                <p:cNvPr id="1045" name="Rechthoek 1044">
                  <a:extLst>
                    <a:ext uri="{FF2B5EF4-FFF2-40B4-BE49-F238E27FC236}">
                      <a16:creationId xmlns:a16="http://schemas.microsoft.com/office/drawing/2014/main" id="{8A0FB1D2-BED8-8B4B-55D4-711EE970931B}"/>
                    </a:ext>
                  </a:extLst>
                </p:cNvPr>
                <p:cNvSpPr/>
                <p:nvPr/>
              </p:nvSpPr>
              <p:spPr>
                <a:xfrm>
                  <a:off x="7761688" y="3064059"/>
                  <a:ext cx="451556" cy="451556"/>
                </a:xfrm>
                <a:prstGeom prst="rect">
                  <a:avLst/>
                </a:prstGeom>
                <a:solidFill>
                  <a:srgbClr val="FF59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nl-NL" sz="1400" dirty="0">
                      <a:solidFill>
                        <a:schemeClr val="tx1"/>
                      </a:solidFill>
                    </a:rPr>
                    <a:t>0.1</a:t>
                  </a:r>
                </a:p>
              </p:txBody>
            </p:sp>
            <p:sp>
              <p:nvSpPr>
                <p:cNvPr id="1046" name="Rechthoek 1045">
                  <a:extLst>
                    <a:ext uri="{FF2B5EF4-FFF2-40B4-BE49-F238E27FC236}">
                      <a16:creationId xmlns:a16="http://schemas.microsoft.com/office/drawing/2014/main" id="{C350A3B6-226A-A607-F570-5A24BB622478}"/>
                    </a:ext>
                  </a:extLst>
                </p:cNvPr>
                <p:cNvSpPr/>
                <p:nvPr/>
              </p:nvSpPr>
              <p:spPr>
                <a:xfrm>
                  <a:off x="8292265" y="3064059"/>
                  <a:ext cx="451556" cy="451556"/>
                </a:xfrm>
                <a:prstGeom prst="rect">
                  <a:avLst/>
                </a:prstGeom>
                <a:solidFill>
                  <a:srgbClr val="FF59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nl-NL" sz="1400" dirty="0">
                      <a:solidFill>
                        <a:schemeClr val="tx1"/>
                      </a:solidFill>
                    </a:rPr>
                    <a:t>0.1</a:t>
                  </a:r>
                </a:p>
              </p:txBody>
            </p:sp>
            <p:sp>
              <p:nvSpPr>
                <p:cNvPr id="1047" name="Rechthoek 1046">
                  <a:extLst>
                    <a:ext uri="{FF2B5EF4-FFF2-40B4-BE49-F238E27FC236}">
                      <a16:creationId xmlns:a16="http://schemas.microsoft.com/office/drawing/2014/main" id="{8BCEC3E9-DE4B-3F5B-0A0A-EF41B270D25E}"/>
                    </a:ext>
                  </a:extLst>
                </p:cNvPr>
                <p:cNvSpPr/>
                <p:nvPr/>
              </p:nvSpPr>
              <p:spPr>
                <a:xfrm>
                  <a:off x="6700534" y="3577704"/>
                  <a:ext cx="451556" cy="451556"/>
                </a:xfrm>
                <a:prstGeom prst="rect">
                  <a:avLst/>
                </a:prstGeom>
                <a:solidFill>
                  <a:srgbClr val="FFBE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nl-NL" sz="1400" dirty="0">
                      <a:solidFill>
                        <a:schemeClr val="tx1"/>
                      </a:solidFill>
                    </a:rPr>
                    <a:t>0.4</a:t>
                  </a:r>
                </a:p>
              </p:txBody>
            </p:sp>
            <p:sp>
              <p:nvSpPr>
                <p:cNvPr id="1048" name="Rechthoek 1047">
                  <a:extLst>
                    <a:ext uri="{FF2B5EF4-FFF2-40B4-BE49-F238E27FC236}">
                      <a16:creationId xmlns:a16="http://schemas.microsoft.com/office/drawing/2014/main" id="{B3D8EABE-41BF-31A6-2184-4B5947221C6A}"/>
                    </a:ext>
                  </a:extLst>
                </p:cNvPr>
                <p:cNvSpPr/>
                <p:nvPr/>
              </p:nvSpPr>
              <p:spPr>
                <a:xfrm>
                  <a:off x="7231111" y="3577704"/>
                  <a:ext cx="451556" cy="451556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nl-NL" sz="1400" dirty="0">
                      <a:solidFill>
                        <a:schemeClr val="tx1"/>
                      </a:solidFill>
                    </a:rPr>
                    <a:t>0.0</a:t>
                  </a:r>
                </a:p>
              </p:txBody>
            </p:sp>
            <p:sp>
              <p:nvSpPr>
                <p:cNvPr id="1049" name="Rechthoek 1048">
                  <a:extLst>
                    <a:ext uri="{FF2B5EF4-FFF2-40B4-BE49-F238E27FC236}">
                      <a16:creationId xmlns:a16="http://schemas.microsoft.com/office/drawing/2014/main" id="{6FECFB92-CC0F-ADC8-37AD-008EBFBCC891}"/>
                    </a:ext>
                  </a:extLst>
                </p:cNvPr>
                <p:cNvSpPr/>
                <p:nvPr/>
              </p:nvSpPr>
              <p:spPr>
                <a:xfrm>
                  <a:off x="7761688" y="3577704"/>
                  <a:ext cx="451556" cy="451556"/>
                </a:xfrm>
                <a:prstGeom prst="rect">
                  <a:avLst/>
                </a:prstGeom>
                <a:solidFill>
                  <a:srgbClr val="FFFB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nl-NL" sz="1400" dirty="0">
                      <a:solidFill>
                        <a:schemeClr val="tx1"/>
                      </a:solidFill>
                    </a:rPr>
                    <a:t>0.5</a:t>
                  </a:r>
                </a:p>
              </p:txBody>
            </p:sp>
            <p:sp>
              <p:nvSpPr>
                <p:cNvPr id="1050" name="Rechthoek 1049">
                  <a:extLst>
                    <a:ext uri="{FF2B5EF4-FFF2-40B4-BE49-F238E27FC236}">
                      <a16:creationId xmlns:a16="http://schemas.microsoft.com/office/drawing/2014/main" id="{A2021E2E-67A0-492E-B3A5-01E18CD02FA2}"/>
                    </a:ext>
                  </a:extLst>
                </p:cNvPr>
                <p:cNvSpPr/>
                <p:nvPr/>
              </p:nvSpPr>
              <p:spPr>
                <a:xfrm>
                  <a:off x="8292265" y="3577704"/>
                  <a:ext cx="451556" cy="451556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nl-NL" sz="1400" dirty="0">
                      <a:solidFill>
                        <a:schemeClr val="tx1"/>
                      </a:solidFill>
                    </a:rPr>
                    <a:t>1.0</a:t>
                  </a:r>
                </a:p>
              </p:txBody>
            </p:sp>
            <p:sp>
              <p:nvSpPr>
                <p:cNvPr id="1051" name="Rechthoek 1050">
                  <a:extLst>
                    <a:ext uri="{FF2B5EF4-FFF2-40B4-BE49-F238E27FC236}">
                      <a16:creationId xmlns:a16="http://schemas.microsoft.com/office/drawing/2014/main" id="{F7289F3F-1EDD-5579-7EB9-A7AF9B28E375}"/>
                    </a:ext>
                  </a:extLst>
                </p:cNvPr>
                <p:cNvSpPr/>
                <p:nvPr/>
              </p:nvSpPr>
              <p:spPr>
                <a:xfrm>
                  <a:off x="6700534" y="4096994"/>
                  <a:ext cx="451556" cy="451556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nl-NL" sz="1400" dirty="0">
                      <a:solidFill>
                        <a:schemeClr val="tx1"/>
                      </a:solidFill>
                    </a:rPr>
                    <a:t>0.0</a:t>
                  </a:r>
                </a:p>
              </p:txBody>
            </p:sp>
            <p:sp>
              <p:nvSpPr>
                <p:cNvPr id="1052" name="Rechthoek 1051">
                  <a:extLst>
                    <a:ext uri="{FF2B5EF4-FFF2-40B4-BE49-F238E27FC236}">
                      <a16:creationId xmlns:a16="http://schemas.microsoft.com/office/drawing/2014/main" id="{ED2641C6-B7E3-8AB0-778A-CEC7B2749A1E}"/>
                    </a:ext>
                  </a:extLst>
                </p:cNvPr>
                <p:cNvSpPr/>
                <p:nvPr/>
              </p:nvSpPr>
              <p:spPr>
                <a:xfrm>
                  <a:off x="7231111" y="4096994"/>
                  <a:ext cx="451556" cy="451556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nl-NL" sz="1400" dirty="0">
                      <a:solidFill>
                        <a:schemeClr val="tx1"/>
                      </a:solidFill>
                    </a:rPr>
                    <a:t>0.0</a:t>
                  </a:r>
                </a:p>
              </p:txBody>
            </p:sp>
            <p:sp>
              <p:nvSpPr>
                <p:cNvPr id="1053" name="Rechthoek 1052">
                  <a:extLst>
                    <a:ext uri="{FF2B5EF4-FFF2-40B4-BE49-F238E27FC236}">
                      <a16:creationId xmlns:a16="http://schemas.microsoft.com/office/drawing/2014/main" id="{3D2C5627-9B36-1FF7-9C66-D9D52E4DCA4B}"/>
                    </a:ext>
                  </a:extLst>
                </p:cNvPr>
                <p:cNvSpPr/>
                <p:nvPr/>
              </p:nvSpPr>
              <p:spPr>
                <a:xfrm>
                  <a:off x="7761688" y="4096994"/>
                  <a:ext cx="451556" cy="451556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nl-NL" sz="1400" dirty="0">
                      <a:solidFill>
                        <a:schemeClr val="tx1"/>
                      </a:solidFill>
                    </a:rPr>
                    <a:t>0.0</a:t>
                  </a:r>
                </a:p>
              </p:txBody>
            </p:sp>
            <p:sp>
              <p:nvSpPr>
                <p:cNvPr id="1054" name="Rechthoek 1053">
                  <a:extLst>
                    <a:ext uri="{FF2B5EF4-FFF2-40B4-BE49-F238E27FC236}">
                      <a16:creationId xmlns:a16="http://schemas.microsoft.com/office/drawing/2014/main" id="{DD59F598-F03D-4D18-6E55-9F09AC3F3A45}"/>
                    </a:ext>
                  </a:extLst>
                </p:cNvPr>
                <p:cNvSpPr/>
                <p:nvPr/>
              </p:nvSpPr>
              <p:spPr>
                <a:xfrm>
                  <a:off x="8292265" y="4096994"/>
                  <a:ext cx="451556" cy="451556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nl-NL" sz="1400" dirty="0">
                      <a:solidFill>
                        <a:schemeClr val="tx1"/>
                      </a:solidFill>
                    </a:rPr>
                    <a:t>0.0</a:t>
                  </a:r>
                </a:p>
              </p:txBody>
            </p:sp>
            <p:sp>
              <p:nvSpPr>
                <p:cNvPr id="1055" name="Rechthoek 1054">
                  <a:extLst>
                    <a:ext uri="{FF2B5EF4-FFF2-40B4-BE49-F238E27FC236}">
                      <a16:creationId xmlns:a16="http://schemas.microsoft.com/office/drawing/2014/main" id="{86BF0608-0610-4830-84C2-8F3948E75E6D}"/>
                    </a:ext>
                  </a:extLst>
                </p:cNvPr>
                <p:cNvSpPr/>
                <p:nvPr/>
              </p:nvSpPr>
              <p:spPr>
                <a:xfrm>
                  <a:off x="8822842" y="4096994"/>
                  <a:ext cx="451556" cy="451556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nl-NL" sz="1400" dirty="0">
                      <a:solidFill>
                        <a:schemeClr val="tx1"/>
                      </a:solidFill>
                    </a:rPr>
                    <a:t>0.0</a:t>
                  </a:r>
                </a:p>
              </p:txBody>
            </p:sp>
            <p:sp>
              <p:nvSpPr>
                <p:cNvPr id="1056" name="Rechthoek 1055">
                  <a:extLst>
                    <a:ext uri="{FF2B5EF4-FFF2-40B4-BE49-F238E27FC236}">
                      <a16:creationId xmlns:a16="http://schemas.microsoft.com/office/drawing/2014/main" id="{D5B3B92F-6BD5-687A-6742-330F1AB1AFCE}"/>
                    </a:ext>
                  </a:extLst>
                </p:cNvPr>
                <p:cNvSpPr/>
                <p:nvPr/>
              </p:nvSpPr>
              <p:spPr>
                <a:xfrm>
                  <a:off x="6700534" y="4644505"/>
                  <a:ext cx="451556" cy="451556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nl-NL" sz="1400" dirty="0">
                      <a:solidFill>
                        <a:schemeClr val="tx1"/>
                      </a:solidFill>
                    </a:rPr>
                    <a:t>0.0</a:t>
                  </a:r>
                </a:p>
              </p:txBody>
            </p:sp>
            <p:sp>
              <p:nvSpPr>
                <p:cNvPr id="1057" name="Rechthoek 1056">
                  <a:extLst>
                    <a:ext uri="{FF2B5EF4-FFF2-40B4-BE49-F238E27FC236}">
                      <a16:creationId xmlns:a16="http://schemas.microsoft.com/office/drawing/2014/main" id="{27129A25-90FB-F867-9AA0-A3EFACAE1020}"/>
                    </a:ext>
                  </a:extLst>
                </p:cNvPr>
                <p:cNvSpPr/>
                <p:nvPr/>
              </p:nvSpPr>
              <p:spPr>
                <a:xfrm>
                  <a:off x="7231111" y="4644505"/>
                  <a:ext cx="451556" cy="451556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nl-NL" sz="1400" dirty="0">
                      <a:solidFill>
                        <a:schemeClr val="tx1"/>
                      </a:solidFill>
                    </a:rPr>
                    <a:t>0.0</a:t>
                  </a:r>
                </a:p>
              </p:txBody>
            </p:sp>
            <p:sp>
              <p:nvSpPr>
                <p:cNvPr id="1058" name="Rechthoek 1057">
                  <a:extLst>
                    <a:ext uri="{FF2B5EF4-FFF2-40B4-BE49-F238E27FC236}">
                      <a16:creationId xmlns:a16="http://schemas.microsoft.com/office/drawing/2014/main" id="{DD6E7253-964D-6BF1-3F3F-39CA4CD7FB4C}"/>
                    </a:ext>
                  </a:extLst>
                </p:cNvPr>
                <p:cNvSpPr/>
                <p:nvPr/>
              </p:nvSpPr>
              <p:spPr>
                <a:xfrm>
                  <a:off x="7761688" y="4644505"/>
                  <a:ext cx="451556" cy="451556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nl-NL" sz="1400" dirty="0">
                      <a:solidFill>
                        <a:schemeClr val="tx1"/>
                      </a:solidFill>
                    </a:rPr>
                    <a:t>0.0</a:t>
                  </a:r>
                </a:p>
              </p:txBody>
            </p:sp>
            <p:sp>
              <p:nvSpPr>
                <p:cNvPr id="1059" name="Rechthoek 1058">
                  <a:extLst>
                    <a:ext uri="{FF2B5EF4-FFF2-40B4-BE49-F238E27FC236}">
                      <a16:creationId xmlns:a16="http://schemas.microsoft.com/office/drawing/2014/main" id="{49C5F447-E636-4C89-11C7-3C41C631CB19}"/>
                    </a:ext>
                  </a:extLst>
                </p:cNvPr>
                <p:cNvSpPr/>
                <p:nvPr/>
              </p:nvSpPr>
              <p:spPr>
                <a:xfrm>
                  <a:off x="8292265" y="4644505"/>
                  <a:ext cx="451556" cy="451556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nl-NL" sz="1400" dirty="0">
                      <a:solidFill>
                        <a:schemeClr val="tx1"/>
                      </a:solidFill>
                    </a:rPr>
                    <a:t>0.0</a:t>
                  </a:r>
                </a:p>
              </p:txBody>
            </p:sp>
            <p:sp>
              <p:nvSpPr>
                <p:cNvPr id="1060" name="Rechthoek 1059">
                  <a:extLst>
                    <a:ext uri="{FF2B5EF4-FFF2-40B4-BE49-F238E27FC236}">
                      <a16:creationId xmlns:a16="http://schemas.microsoft.com/office/drawing/2014/main" id="{37D5D669-9C87-A6B9-A7B9-7E2C4F6E38CA}"/>
                    </a:ext>
                  </a:extLst>
                </p:cNvPr>
                <p:cNvSpPr/>
                <p:nvPr/>
              </p:nvSpPr>
              <p:spPr>
                <a:xfrm>
                  <a:off x="8822842" y="4644505"/>
                  <a:ext cx="451556" cy="451556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nl-NL" sz="1400" dirty="0">
                      <a:solidFill>
                        <a:schemeClr val="tx1"/>
                      </a:solidFill>
                    </a:rPr>
                    <a:t>0.0</a:t>
                  </a:r>
                </a:p>
              </p:txBody>
            </p:sp>
            <p:sp>
              <p:nvSpPr>
                <p:cNvPr id="1061" name="Rechthoek 1060">
                  <a:extLst>
                    <a:ext uri="{FF2B5EF4-FFF2-40B4-BE49-F238E27FC236}">
                      <a16:creationId xmlns:a16="http://schemas.microsoft.com/office/drawing/2014/main" id="{565BF2C2-B7C4-858F-918D-03BB68D6B89C}"/>
                    </a:ext>
                  </a:extLst>
                </p:cNvPr>
                <p:cNvSpPr/>
                <p:nvPr/>
              </p:nvSpPr>
              <p:spPr>
                <a:xfrm>
                  <a:off x="6700534" y="5386492"/>
                  <a:ext cx="451556" cy="451556"/>
                </a:xfrm>
                <a:prstGeom prst="rect">
                  <a:avLst/>
                </a:prstGeom>
                <a:solidFill>
                  <a:srgbClr val="FFBE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nl-NL" sz="1400" dirty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  <p:sp>
              <p:nvSpPr>
                <p:cNvPr id="1062" name="Rechthoek 1061">
                  <a:extLst>
                    <a:ext uri="{FF2B5EF4-FFF2-40B4-BE49-F238E27FC236}">
                      <a16:creationId xmlns:a16="http://schemas.microsoft.com/office/drawing/2014/main" id="{807A2FBF-AC7F-8AE3-2E8C-512C5AE6A224}"/>
                    </a:ext>
                  </a:extLst>
                </p:cNvPr>
                <p:cNvSpPr/>
                <p:nvPr/>
              </p:nvSpPr>
              <p:spPr>
                <a:xfrm>
                  <a:off x="7231111" y="5386492"/>
                  <a:ext cx="451556" cy="451556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nl-NL" sz="1400" dirty="0">
                      <a:solidFill>
                        <a:schemeClr val="tx1"/>
                      </a:solidFill>
                    </a:rPr>
                    <a:t>T</a:t>
                  </a:r>
                </a:p>
              </p:txBody>
            </p:sp>
            <p:sp>
              <p:nvSpPr>
                <p:cNvPr id="1063" name="Rechthoek 1062">
                  <a:extLst>
                    <a:ext uri="{FF2B5EF4-FFF2-40B4-BE49-F238E27FC236}">
                      <a16:creationId xmlns:a16="http://schemas.microsoft.com/office/drawing/2014/main" id="{60E8E278-432D-BFC8-97BF-91220C37EC14}"/>
                    </a:ext>
                  </a:extLst>
                </p:cNvPr>
                <p:cNvSpPr/>
                <p:nvPr/>
              </p:nvSpPr>
              <p:spPr>
                <a:xfrm>
                  <a:off x="7761688" y="5386492"/>
                  <a:ext cx="451556" cy="451556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nl-NL" sz="1400" dirty="0">
                      <a:solidFill>
                        <a:schemeClr val="tx1"/>
                      </a:solidFill>
                    </a:rPr>
                    <a:t>T</a:t>
                  </a:r>
                </a:p>
              </p:txBody>
            </p:sp>
            <p:sp>
              <p:nvSpPr>
                <p:cNvPr id="1064" name="Rechthoek 1063">
                  <a:extLst>
                    <a:ext uri="{FF2B5EF4-FFF2-40B4-BE49-F238E27FC236}">
                      <a16:creationId xmlns:a16="http://schemas.microsoft.com/office/drawing/2014/main" id="{B0ECE72F-5F8C-9108-1ECC-37670957C4EB}"/>
                    </a:ext>
                  </a:extLst>
                </p:cNvPr>
                <p:cNvSpPr/>
                <p:nvPr/>
              </p:nvSpPr>
              <p:spPr>
                <a:xfrm>
                  <a:off x="8292265" y="5386492"/>
                  <a:ext cx="451556" cy="451556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nl-NL" sz="1400" dirty="0">
                      <a:solidFill>
                        <a:schemeClr val="tx1"/>
                      </a:solidFill>
                    </a:rPr>
                    <a:t>T</a:t>
                  </a:r>
                </a:p>
              </p:txBody>
            </p:sp>
            <p:sp>
              <p:nvSpPr>
                <p:cNvPr id="1065" name="Rechthoek 1064">
                  <a:extLst>
                    <a:ext uri="{FF2B5EF4-FFF2-40B4-BE49-F238E27FC236}">
                      <a16:creationId xmlns:a16="http://schemas.microsoft.com/office/drawing/2014/main" id="{FEE57213-482D-B47F-CB2C-76B92B95039B}"/>
                    </a:ext>
                  </a:extLst>
                </p:cNvPr>
                <p:cNvSpPr/>
                <p:nvPr/>
              </p:nvSpPr>
              <p:spPr>
                <a:xfrm>
                  <a:off x="8822842" y="5386492"/>
                  <a:ext cx="451556" cy="451556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nl-NL" sz="1400" dirty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  <p:sp>
              <p:nvSpPr>
                <p:cNvPr id="1066" name="Rechthoek 1065">
                  <a:extLst>
                    <a:ext uri="{FF2B5EF4-FFF2-40B4-BE49-F238E27FC236}">
                      <a16:creationId xmlns:a16="http://schemas.microsoft.com/office/drawing/2014/main" id="{435806F5-BD70-D59B-B80E-031BCC673530}"/>
                    </a:ext>
                  </a:extLst>
                </p:cNvPr>
                <p:cNvSpPr/>
                <p:nvPr/>
              </p:nvSpPr>
              <p:spPr>
                <a:xfrm>
                  <a:off x="8822842" y="1969165"/>
                  <a:ext cx="451556" cy="451556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nl-NL" sz="1400" dirty="0">
                      <a:solidFill>
                        <a:schemeClr val="tx1"/>
                      </a:solidFill>
                    </a:rPr>
                    <a:t>0.0</a:t>
                  </a:r>
                </a:p>
              </p:txBody>
            </p:sp>
            <p:sp>
              <p:nvSpPr>
                <p:cNvPr id="1067" name="Rechthoek 1066">
                  <a:extLst>
                    <a:ext uri="{FF2B5EF4-FFF2-40B4-BE49-F238E27FC236}">
                      <a16:creationId xmlns:a16="http://schemas.microsoft.com/office/drawing/2014/main" id="{68EFA6ED-627D-CC9A-19EC-AE384ECC1E3D}"/>
                    </a:ext>
                  </a:extLst>
                </p:cNvPr>
                <p:cNvSpPr/>
                <p:nvPr/>
              </p:nvSpPr>
              <p:spPr>
                <a:xfrm>
                  <a:off x="8822842" y="2516676"/>
                  <a:ext cx="451556" cy="451556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nl-NL" sz="1400" dirty="0">
                      <a:solidFill>
                        <a:schemeClr val="tx1"/>
                      </a:solidFill>
                    </a:rPr>
                    <a:t>0.0</a:t>
                  </a:r>
                </a:p>
              </p:txBody>
            </p:sp>
            <p:sp>
              <p:nvSpPr>
                <p:cNvPr id="1068" name="Rechthoek 1067">
                  <a:extLst>
                    <a:ext uri="{FF2B5EF4-FFF2-40B4-BE49-F238E27FC236}">
                      <a16:creationId xmlns:a16="http://schemas.microsoft.com/office/drawing/2014/main" id="{BE6699FB-2756-8902-90E6-9F467E4EA327}"/>
                    </a:ext>
                  </a:extLst>
                </p:cNvPr>
                <p:cNvSpPr/>
                <p:nvPr/>
              </p:nvSpPr>
              <p:spPr>
                <a:xfrm>
                  <a:off x="8822842" y="3064187"/>
                  <a:ext cx="451556" cy="451556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nl-NL" sz="1400" dirty="0">
                      <a:solidFill>
                        <a:schemeClr val="tx1"/>
                      </a:solidFill>
                    </a:rPr>
                    <a:t>0.0</a:t>
                  </a:r>
                </a:p>
              </p:txBody>
            </p:sp>
            <p:sp>
              <p:nvSpPr>
                <p:cNvPr id="1069" name="Rechthoek 1068">
                  <a:extLst>
                    <a:ext uri="{FF2B5EF4-FFF2-40B4-BE49-F238E27FC236}">
                      <a16:creationId xmlns:a16="http://schemas.microsoft.com/office/drawing/2014/main" id="{DF69523B-9753-9FF8-E286-D972E0062451}"/>
                    </a:ext>
                  </a:extLst>
                </p:cNvPr>
                <p:cNvSpPr/>
                <p:nvPr/>
              </p:nvSpPr>
              <p:spPr>
                <a:xfrm>
                  <a:off x="8822842" y="3577832"/>
                  <a:ext cx="451556" cy="451556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nl-NL" sz="1400" dirty="0">
                      <a:solidFill>
                        <a:schemeClr val="tx1"/>
                      </a:solidFill>
                    </a:rPr>
                    <a:t>0.0</a:t>
                  </a:r>
                </a:p>
              </p:txBody>
            </p:sp>
            <p:sp>
              <p:nvSpPr>
                <p:cNvPr id="1070" name="Rechthoek 1069">
                  <a:extLst>
                    <a:ext uri="{FF2B5EF4-FFF2-40B4-BE49-F238E27FC236}">
                      <a16:creationId xmlns:a16="http://schemas.microsoft.com/office/drawing/2014/main" id="{3E476388-53C7-5099-31BF-C25E23B5E2EC}"/>
                    </a:ext>
                  </a:extLst>
                </p:cNvPr>
                <p:cNvSpPr/>
                <p:nvPr/>
              </p:nvSpPr>
              <p:spPr>
                <a:xfrm>
                  <a:off x="9561237" y="1969037"/>
                  <a:ext cx="451556" cy="451556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nl-NL" sz="1400" dirty="0">
                      <a:solidFill>
                        <a:schemeClr val="tx1"/>
                      </a:solidFill>
                    </a:rPr>
                    <a:t>T</a:t>
                  </a:r>
                </a:p>
              </p:txBody>
            </p:sp>
            <p:sp>
              <p:nvSpPr>
                <p:cNvPr id="1071" name="Rechthoek 1070">
                  <a:extLst>
                    <a:ext uri="{FF2B5EF4-FFF2-40B4-BE49-F238E27FC236}">
                      <a16:creationId xmlns:a16="http://schemas.microsoft.com/office/drawing/2014/main" id="{5EB4C949-88F8-159E-B110-05D15BE6F8CE}"/>
                    </a:ext>
                  </a:extLst>
                </p:cNvPr>
                <p:cNvSpPr/>
                <p:nvPr/>
              </p:nvSpPr>
              <p:spPr>
                <a:xfrm>
                  <a:off x="9561237" y="2516548"/>
                  <a:ext cx="451556" cy="451556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nl-NL" sz="1400" dirty="0">
                      <a:solidFill>
                        <a:schemeClr val="tx1"/>
                      </a:solidFill>
                    </a:rPr>
                    <a:t>T</a:t>
                  </a:r>
                </a:p>
              </p:txBody>
            </p:sp>
            <p:sp>
              <p:nvSpPr>
                <p:cNvPr id="1072" name="Rechthoek 1071">
                  <a:extLst>
                    <a:ext uri="{FF2B5EF4-FFF2-40B4-BE49-F238E27FC236}">
                      <a16:creationId xmlns:a16="http://schemas.microsoft.com/office/drawing/2014/main" id="{6F324341-5ED3-C919-41B6-D3B1DE2D7AEE}"/>
                    </a:ext>
                  </a:extLst>
                </p:cNvPr>
                <p:cNvSpPr/>
                <p:nvPr/>
              </p:nvSpPr>
              <p:spPr>
                <a:xfrm>
                  <a:off x="9561237" y="3060595"/>
                  <a:ext cx="451556" cy="451556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nl-NL" sz="1400" dirty="0">
                      <a:solidFill>
                        <a:schemeClr val="tx1"/>
                      </a:solidFill>
                    </a:rPr>
                    <a:t>T</a:t>
                  </a:r>
                </a:p>
              </p:txBody>
            </p:sp>
            <p:sp>
              <p:nvSpPr>
                <p:cNvPr id="1073" name="Rechthoek 1072">
                  <a:extLst>
                    <a:ext uri="{FF2B5EF4-FFF2-40B4-BE49-F238E27FC236}">
                      <a16:creationId xmlns:a16="http://schemas.microsoft.com/office/drawing/2014/main" id="{AE2D1EA2-7786-048E-8E70-860FAB65146E}"/>
                    </a:ext>
                  </a:extLst>
                </p:cNvPr>
                <p:cNvSpPr/>
                <p:nvPr/>
              </p:nvSpPr>
              <p:spPr>
                <a:xfrm>
                  <a:off x="9561237" y="3577704"/>
                  <a:ext cx="451556" cy="451556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nl-NL" sz="1400" dirty="0">
                      <a:solidFill>
                        <a:schemeClr val="tx1"/>
                      </a:solidFill>
                    </a:rPr>
                    <a:t>T</a:t>
                  </a:r>
                </a:p>
              </p:txBody>
            </p:sp>
            <p:sp>
              <p:nvSpPr>
                <p:cNvPr id="1074" name="Rechthoek 1073">
                  <a:extLst>
                    <a:ext uri="{FF2B5EF4-FFF2-40B4-BE49-F238E27FC236}">
                      <a16:creationId xmlns:a16="http://schemas.microsoft.com/office/drawing/2014/main" id="{EBB2D835-687F-987C-5FC6-1219AD3BA8F7}"/>
                    </a:ext>
                  </a:extLst>
                </p:cNvPr>
                <p:cNvSpPr/>
                <p:nvPr/>
              </p:nvSpPr>
              <p:spPr>
                <a:xfrm>
                  <a:off x="9561237" y="4096994"/>
                  <a:ext cx="451556" cy="451556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nl-NL" sz="1400" dirty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  <p:sp>
              <p:nvSpPr>
                <p:cNvPr id="1075" name="Rechthoek 1074">
                  <a:extLst>
                    <a:ext uri="{FF2B5EF4-FFF2-40B4-BE49-F238E27FC236}">
                      <a16:creationId xmlns:a16="http://schemas.microsoft.com/office/drawing/2014/main" id="{34F52654-934E-4AB7-51F0-721C1E5B7CC9}"/>
                    </a:ext>
                  </a:extLst>
                </p:cNvPr>
                <p:cNvSpPr/>
                <p:nvPr/>
              </p:nvSpPr>
              <p:spPr>
                <a:xfrm>
                  <a:off x="9561237" y="4644505"/>
                  <a:ext cx="451556" cy="451556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nl-NL" sz="1400" dirty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  <p:sp>
              <p:nvSpPr>
                <p:cNvPr id="1169" name="Tekstvak 1168">
                  <a:extLst>
                    <a:ext uri="{FF2B5EF4-FFF2-40B4-BE49-F238E27FC236}">
                      <a16:creationId xmlns:a16="http://schemas.microsoft.com/office/drawing/2014/main" id="{1155E224-05B6-4FCD-D84E-B201C83AC6FD}"/>
                    </a:ext>
                  </a:extLst>
                </p:cNvPr>
                <p:cNvSpPr txBox="1"/>
                <p:nvPr/>
              </p:nvSpPr>
              <p:spPr>
                <a:xfrm rot="2700000">
                  <a:off x="5585259" y="1103613"/>
                  <a:ext cx="1723972" cy="451556"/>
                </a:xfrm>
                <a:prstGeom prst="rect">
                  <a:avLst/>
                </a:prstGeom>
                <a:noFill/>
              </p:spPr>
              <p:txBody>
                <a:bodyPr wrap="square" lIns="0" tIns="0" rIns="144000" bIns="0" rtlCol="0" anchor="ctr" anchorCtr="0">
                  <a:noAutofit/>
                </a:bodyPr>
                <a:lstStyle/>
                <a:p>
                  <a:pPr algn="r"/>
                  <a:r>
                    <a:rPr lang="nl-NL" sz="1400" dirty="0"/>
                    <a:t>I have a few </a:t>
                  </a:r>
                  <a:r>
                    <a:rPr lang="nl-NL" sz="1400" dirty="0" err="1"/>
                    <a:t>animals</a:t>
                  </a:r>
                  <a:endParaRPr lang="nl-NL" sz="1400" dirty="0"/>
                </a:p>
              </p:txBody>
            </p:sp>
            <p:sp>
              <p:nvSpPr>
                <p:cNvPr id="1170" name="Tekstvak 1169">
                  <a:extLst>
                    <a:ext uri="{FF2B5EF4-FFF2-40B4-BE49-F238E27FC236}">
                      <a16:creationId xmlns:a16="http://schemas.microsoft.com/office/drawing/2014/main" id="{C793D64B-6301-A631-E206-CC75B37FDCD4}"/>
                    </a:ext>
                  </a:extLst>
                </p:cNvPr>
                <p:cNvSpPr txBox="1"/>
                <p:nvPr/>
              </p:nvSpPr>
              <p:spPr>
                <a:xfrm rot="2700000">
                  <a:off x="6121248" y="1103612"/>
                  <a:ext cx="1723971" cy="451556"/>
                </a:xfrm>
                <a:prstGeom prst="rect">
                  <a:avLst/>
                </a:prstGeom>
                <a:noFill/>
              </p:spPr>
              <p:txBody>
                <a:bodyPr wrap="square" lIns="0" tIns="0" rIns="144000" bIns="0" rtlCol="0" anchor="ctr" anchorCtr="0">
                  <a:noAutofit/>
                </a:bodyPr>
                <a:lstStyle/>
                <a:p>
                  <a:pPr algn="r"/>
                  <a:r>
                    <a:rPr lang="nl-NL" sz="1400" dirty="0"/>
                    <a:t>I </a:t>
                  </a:r>
                  <a:r>
                    <a:rPr lang="nl-NL" sz="1400" dirty="0" err="1"/>
                    <a:t>am</a:t>
                  </a:r>
                  <a:r>
                    <a:rPr lang="nl-NL" sz="1400" dirty="0"/>
                    <a:t> a farmer</a:t>
                  </a:r>
                </a:p>
              </p:txBody>
            </p:sp>
            <p:sp>
              <p:nvSpPr>
                <p:cNvPr id="1171" name="Tekstvak 1170">
                  <a:extLst>
                    <a:ext uri="{FF2B5EF4-FFF2-40B4-BE49-F238E27FC236}">
                      <a16:creationId xmlns:a16="http://schemas.microsoft.com/office/drawing/2014/main" id="{CE4B18AF-70E3-7D6C-8704-C2122655280D}"/>
                    </a:ext>
                  </a:extLst>
                </p:cNvPr>
                <p:cNvSpPr txBox="1"/>
                <p:nvPr/>
              </p:nvSpPr>
              <p:spPr>
                <a:xfrm rot="2700000">
                  <a:off x="6693131" y="1103612"/>
                  <a:ext cx="1723972" cy="451556"/>
                </a:xfrm>
                <a:prstGeom prst="rect">
                  <a:avLst/>
                </a:prstGeom>
                <a:noFill/>
              </p:spPr>
              <p:txBody>
                <a:bodyPr wrap="square" lIns="0" tIns="0" rIns="144000" bIns="0" rtlCol="0" anchor="ctr" anchorCtr="0">
                  <a:noAutofit/>
                </a:bodyPr>
                <a:lstStyle/>
                <a:p>
                  <a:pPr algn="r"/>
                  <a:r>
                    <a:rPr lang="nl-NL" sz="1400" dirty="0"/>
                    <a:t>I have </a:t>
                  </a:r>
                  <a:r>
                    <a:rPr lang="nl-NL" sz="1400" dirty="0" err="1"/>
                    <a:t>chickens</a:t>
                  </a:r>
                  <a:endParaRPr lang="nl-NL" sz="1400" dirty="0"/>
                </a:p>
              </p:txBody>
            </p:sp>
            <p:sp>
              <p:nvSpPr>
                <p:cNvPr id="1172" name="Tekstvak 1171">
                  <a:extLst>
                    <a:ext uri="{FF2B5EF4-FFF2-40B4-BE49-F238E27FC236}">
                      <a16:creationId xmlns:a16="http://schemas.microsoft.com/office/drawing/2014/main" id="{8B0D7CE8-3673-0F4B-653C-F231322A06B8}"/>
                    </a:ext>
                  </a:extLst>
                </p:cNvPr>
                <p:cNvSpPr txBox="1"/>
                <p:nvPr/>
              </p:nvSpPr>
              <p:spPr>
                <a:xfrm rot="2700000">
                  <a:off x="7213753" y="1103612"/>
                  <a:ext cx="1723972" cy="451556"/>
                </a:xfrm>
                <a:prstGeom prst="rect">
                  <a:avLst/>
                </a:prstGeom>
                <a:noFill/>
              </p:spPr>
              <p:txBody>
                <a:bodyPr wrap="square" lIns="0" tIns="0" rIns="144000" bIns="0" rtlCol="0" anchor="ctr" anchorCtr="0">
                  <a:noAutofit/>
                </a:bodyPr>
                <a:lstStyle/>
                <a:p>
                  <a:pPr algn="r"/>
                  <a:r>
                    <a:rPr lang="nl-NL" sz="1400" dirty="0"/>
                    <a:t>I have 12 </a:t>
                  </a:r>
                  <a:r>
                    <a:rPr lang="nl-NL" sz="1400" dirty="0" err="1"/>
                    <a:t>chickens</a:t>
                  </a:r>
                  <a:endParaRPr lang="nl-NL" sz="1400" dirty="0"/>
                </a:p>
              </p:txBody>
            </p:sp>
            <p:sp>
              <p:nvSpPr>
                <p:cNvPr id="1173" name="Tekstvak 1172">
                  <a:extLst>
                    <a:ext uri="{FF2B5EF4-FFF2-40B4-BE49-F238E27FC236}">
                      <a16:creationId xmlns:a16="http://schemas.microsoft.com/office/drawing/2014/main" id="{2780F528-43AB-7721-B296-EF0454633BE4}"/>
                    </a:ext>
                  </a:extLst>
                </p:cNvPr>
                <p:cNvSpPr txBox="1"/>
                <p:nvPr/>
              </p:nvSpPr>
              <p:spPr>
                <a:xfrm rot="2700000">
                  <a:off x="7535074" y="1017160"/>
                  <a:ext cx="1968495" cy="451556"/>
                </a:xfrm>
                <a:prstGeom prst="rect">
                  <a:avLst/>
                </a:prstGeom>
                <a:noFill/>
              </p:spPr>
              <p:txBody>
                <a:bodyPr wrap="square" lIns="0" tIns="0" rIns="144000" bIns="0" rtlCol="0" anchor="ctr" anchorCtr="0">
                  <a:noAutofit/>
                </a:bodyPr>
                <a:lstStyle/>
                <a:p>
                  <a:pPr algn="r">
                    <a:lnSpc>
                      <a:spcPts val="1040"/>
                    </a:lnSpc>
                  </a:pPr>
                  <a:r>
                    <a:rPr lang="nl-NL" sz="1400" dirty="0"/>
                    <a:t>My </a:t>
                  </a:r>
                  <a:r>
                    <a:rPr lang="nl-NL" sz="1400" dirty="0" err="1"/>
                    <a:t>parents</a:t>
                  </a:r>
                  <a:r>
                    <a:rPr lang="nl-NL" sz="1400" dirty="0"/>
                    <a:t> </a:t>
                  </a:r>
                  <a:r>
                    <a:rPr lang="nl-NL" sz="1400" dirty="0" err="1"/>
                    <a:t>were</a:t>
                  </a:r>
                  <a:r>
                    <a:rPr lang="nl-NL" sz="1400" dirty="0"/>
                    <a:t> farmers </a:t>
                  </a:r>
                  <a:r>
                    <a:rPr lang="nl-NL" sz="1400" dirty="0" err="1"/>
                    <a:t>and</a:t>
                  </a:r>
                  <a:r>
                    <a:rPr lang="nl-NL" sz="1400" dirty="0"/>
                    <a:t> </a:t>
                  </a:r>
                  <a:r>
                    <a:rPr lang="nl-NL" sz="1400" dirty="0" err="1"/>
                    <a:t>recommended</a:t>
                  </a:r>
                  <a:r>
                    <a:rPr lang="nl-NL" sz="1400" dirty="0"/>
                    <a:t> I start </a:t>
                  </a:r>
                  <a:r>
                    <a:rPr lang="nl-NL" sz="1400" dirty="0" err="1"/>
                    <a:t>selling</a:t>
                  </a:r>
                  <a:r>
                    <a:rPr lang="nl-NL" sz="1400" dirty="0"/>
                    <a:t> </a:t>
                  </a:r>
                  <a:r>
                    <a:rPr lang="nl-NL" sz="1400" dirty="0" err="1"/>
                    <a:t>eggs</a:t>
                  </a:r>
                  <a:endParaRPr lang="nl-NL" sz="1400" dirty="0"/>
                </a:p>
              </p:txBody>
            </p:sp>
            <p:sp>
              <p:nvSpPr>
                <p:cNvPr id="1175" name="Rechthoek 1174">
                  <a:extLst>
                    <a:ext uri="{FF2B5EF4-FFF2-40B4-BE49-F238E27FC236}">
                      <a16:creationId xmlns:a16="http://schemas.microsoft.com/office/drawing/2014/main" id="{9E2A530B-83E8-EE0F-19CC-5F46E61F7684}"/>
                    </a:ext>
                  </a:extLst>
                </p:cNvPr>
                <p:cNvSpPr/>
                <p:nvPr/>
              </p:nvSpPr>
              <p:spPr>
                <a:xfrm>
                  <a:off x="9561237" y="5386492"/>
                  <a:ext cx="451556" cy="4515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nl-NL" sz="1400" b="1" dirty="0">
                      <a:solidFill>
                        <a:schemeClr val="tx1"/>
                      </a:solidFill>
                    </a:rPr>
                    <a:t>F1</a:t>
                  </a:r>
                </a:p>
                <a:p>
                  <a:pPr algn="ctr"/>
                  <a:r>
                    <a:rPr lang="nl-NL" sz="1400" b="1" dirty="0">
                      <a:solidFill>
                        <a:schemeClr val="tx1"/>
                      </a:solidFill>
                    </a:rPr>
                    <a:t>0.63</a:t>
                  </a:r>
                </a:p>
              </p:txBody>
            </p:sp>
            <p:sp>
              <p:nvSpPr>
                <p:cNvPr id="1178" name="Tekstvak 1177">
                  <a:extLst>
                    <a:ext uri="{FF2B5EF4-FFF2-40B4-BE49-F238E27FC236}">
                      <a16:creationId xmlns:a16="http://schemas.microsoft.com/office/drawing/2014/main" id="{D0B3286D-AD0A-A843-DD2F-12013BD87F3D}"/>
                    </a:ext>
                  </a:extLst>
                </p:cNvPr>
                <p:cNvSpPr txBox="1"/>
                <p:nvPr/>
              </p:nvSpPr>
              <p:spPr>
                <a:xfrm>
                  <a:off x="6681525" y="5841729"/>
                  <a:ext cx="2573864" cy="451556"/>
                </a:xfrm>
                <a:prstGeom prst="rect">
                  <a:avLst/>
                </a:prstGeom>
                <a:noFill/>
              </p:spPr>
              <p:txBody>
                <a:bodyPr wrap="square" lIns="0" tIns="0" rIns="144000" bIns="0" rtlCol="0" anchor="ctr" anchorCtr="0">
                  <a:noAutofit/>
                </a:bodyPr>
                <a:lstStyle/>
                <a:p>
                  <a:pPr algn="ctr"/>
                  <a:r>
                    <a:rPr lang="nl-NL" sz="1400" b="1" dirty="0" err="1"/>
                    <a:t>precision</a:t>
                  </a:r>
                  <a:r>
                    <a:rPr lang="nl-NL" sz="1400" b="1" dirty="0"/>
                    <a:t>: 0.60</a:t>
                  </a:r>
                </a:p>
              </p:txBody>
            </p:sp>
            <p:sp>
              <p:nvSpPr>
                <p:cNvPr id="1180" name="Tekstvak 1179">
                  <a:extLst>
                    <a:ext uri="{FF2B5EF4-FFF2-40B4-BE49-F238E27FC236}">
                      <a16:creationId xmlns:a16="http://schemas.microsoft.com/office/drawing/2014/main" id="{0A181662-16C0-4CD9-8221-47F15F4A6D99}"/>
                    </a:ext>
                  </a:extLst>
                </p:cNvPr>
                <p:cNvSpPr txBox="1"/>
                <p:nvPr/>
              </p:nvSpPr>
              <p:spPr>
                <a:xfrm rot="5400000">
                  <a:off x="8675059" y="3306773"/>
                  <a:ext cx="3127025" cy="451556"/>
                </a:xfrm>
                <a:prstGeom prst="rect">
                  <a:avLst/>
                </a:prstGeom>
                <a:noFill/>
              </p:spPr>
              <p:txBody>
                <a:bodyPr wrap="square" lIns="0" tIns="0" rIns="144000" bIns="0" rtlCol="0" anchor="ctr" anchorCtr="0">
                  <a:noAutofit/>
                </a:bodyPr>
                <a:lstStyle/>
                <a:p>
                  <a:pPr algn="ctr"/>
                  <a:r>
                    <a:rPr lang="nl-NL" sz="1400" b="1" dirty="0" err="1"/>
                    <a:t>recall</a:t>
                  </a:r>
                  <a:r>
                    <a:rPr lang="nl-NL" sz="1400" b="1" dirty="0"/>
                    <a:t>: 0.67</a:t>
                  </a:r>
                </a:p>
              </p:txBody>
            </p:sp>
          </p:grpSp>
        </p:grpSp>
        <p:sp>
          <p:nvSpPr>
            <p:cNvPr id="1040" name="Tekstvak 1039">
              <a:extLst>
                <a:ext uri="{FF2B5EF4-FFF2-40B4-BE49-F238E27FC236}">
                  <a16:creationId xmlns:a16="http://schemas.microsoft.com/office/drawing/2014/main" id="{2C28B9EA-33E8-764C-FCEC-9CAE9F6A6048}"/>
                </a:ext>
              </a:extLst>
            </p:cNvPr>
            <p:cNvSpPr txBox="1"/>
            <p:nvPr/>
          </p:nvSpPr>
          <p:spPr>
            <a:xfrm>
              <a:off x="2310803" y="6293284"/>
              <a:ext cx="3785197" cy="576301"/>
            </a:xfrm>
            <a:prstGeom prst="rect">
              <a:avLst/>
            </a:prstGeom>
            <a:noFill/>
          </p:spPr>
          <p:txBody>
            <a:bodyPr wrap="square" lIns="0" tIns="0" rIns="144000" bIns="0" rtlCol="0" anchor="ctr" anchorCtr="0">
              <a:noAutofit/>
            </a:bodyPr>
            <a:lstStyle/>
            <a:p>
              <a:r>
                <a:rPr lang="nl-NL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 </a:t>
              </a:r>
              <a:r>
                <a:rPr lang="nl-NL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TERp</a:t>
              </a:r>
              <a:r>
                <a:rPr lang="nl-NL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nl-NL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heatmap</a:t>
              </a:r>
              <a:r>
                <a:rPr lang="nl-NL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Scores </a:t>
              </a:r>
              <a:r>
                <a:rPr lang="nl-NL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lower</a:t>
              </a:r>
              <a:r>
                <a:rPr lang="nl-NL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nl-NL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than</a:t>
              </a:r>
              <a:r>
                <a:rPr lang="nl-NL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0.75 are </a:t>
              </a:r>
              <a:r>
                <a:rPr lang="nl-NL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counted</a:t>
              </a:r>
              <a:r>
                <a:rPr lang="nl-NL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as a match</a:t>
              </a:r>
            </a:p>
          </p:txBody>
        </p:sp>
        <p:sp>
          <p:nvSpPr>
            <p:cNvPr id="1041" name="Tekstvak 1040">
              <a:extLst>
                <a:ext uri="{FF2B5EF4-FFF2-40B4-BE49-F238E27FC236}">
                  <a16:creationId xmlns:a16="http://schemas.microsoft.com/office/drawing/2014/main" id="{8E292B71-B0D2-DAD2-CD1F-57C81CADDF63}"/>
                </a:ext>
              </a:extLst>
            </p:cNvPr>
            <p:cNvSpPr txBox="1"/>
            <p:nvPr/>
          </p:nvSpPr>
          <p:spPr>
            <a:xfrm>
              <a:off x="7262991" y="6293284"/>
              <a:ext cx="3785197" cy="576301"/>
            </a:xfrm>
            <a:prstGeom prst="rect">
              <a:avLst/>
            </a:prstGeom>
            <a:noFill/>
          </p:spPr>
          <p:txBody>
            <a:bodyPr wrap="square" lIns="0" tIns="0" rIns="144000" bIns="0" rtlCol="0" anchor="ctr" anchorCtr="0">
              <a:noAutofit/>
            </a:bodyPr>
            <a:lstStyle/>
            <a:p>
              <a:r>
                <a:rPr lang="nl-NL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 NLI </a:t>
              </a:r>
              <a:r>
                <a:rPr lang="nl-NL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heatmap</a:t>
              </a:r>
              <a:r>
                <a:rPr lang="nl-NL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Scores </a:t>
              </a:r>
              <a:r>
                <a:rPr lang="nl-NL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higher</a:t>
              </a:r>
              <a:r>
                <a:rPr lang="nl-NL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nl-NL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than</a:t>
              </a:r>
              <a:r>
                <a:rPr lang="nl-NL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0.5 are </a:t>
              </a:r>
              <a:r>
                <a:rPr lang="nl-NL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counted</a:t>
              </a:r>
              <a:r>
                <a:rPr lang="nl-NL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as a match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5878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>
            <a:extLst>
              <a:ext uri="{FF2B5EF4-FFF2-40B4-BE49-F238E27FC236}">
                <a16:creationId xmlns:a16="http://schemas.microsoft.com/office/drawing/2014/main" id="{FF9CF196-C9BA-E273-FA6E-1BE2ADB40E84}"/>
              </a:ext>
            </a:extLst>
          </p:cNvPr>
          <p:cNvGrpSpPr/>
          <p:nvPr/>
        </p:nvGrpSpPr>
        <p:grpSpPr>
          <a:xfrm>
            <a:off x="5340386" y="258690"/>
            <a:ext cx="5686421" cy="6034595"/>
            <a:chOff x="5340386" y="258690"/>
            <a:chExt cx="5686421" cy="6034595"/>
          </a:xfrm>
        </p:grpSpPr>
        <p:sp>
          <p:nvSpPr>
            <p:cNvPr id="1076" name="Tekstvak 1075">
              <a:extLst>
                <a:ext uri="{FF2B5EF4-FFF2-40B4-BE49-F238E27FC236}">
                  <a16:creationId xmlns:a16="http://schemas.microsoft.com/office/drawing/2014/main" id="{22733203-3922-E869-01D8-E2BBFBCEFCE7}"/>
                </a:ext>
              </a:extLst>
            </p:cNvPr>
            <p:cNvSpPr txBox="1"/>
            <p:nvPr/>
          </p:nvSpPr>
          <p:spPr>
            <a:xfrm>
              <a:off x="5349114" y="1969038"/>
              <a:ext cx="1933033" cy="451556"/>
            </a:xfrm>
            <a:prstGeom prst="rect">
              <a:avLst/>
            </a:prstGeom>
            <a:noFill/>
          </p:spPr>
          <p:txBody>
            <a:bodyPr wrap="square" lIns="0" tIns="0" rIns="144000" bIns="0" rtlCol="0" anchor="ctr" anchorCtr="0">
              <a:noAutofit/>
            </a:bodyPr>
            <a:lstStyle/>
            <a:p>
              <a:pPr algn="r"/>
              <a:r>
                <a:rPr lang="nl-NL" sz="1400" dirty="0"/>
                <a:t>I have </a:t>
              </a:r>
              <a:r>
                <a:rPr lang="nl-NL" sz="1400" dirty="0" err="1"/>
                <a:t>chickens</a:t>
              </a:r>
              <a:endParaRPr lang="nl-NL" sz="1400" dirty="0"/>
            </a:p>
          </p:txBody>
        </p:sp>
        <p:sp>
          <p:nvSpPr>
            <p:cNvPr id="1077" name="Tekstvak 1076">
              <a:extLst>
                <a:ext uri="{FF2B5EF4-FFF2-40B4-BE49-F238E27FC236}">
                  <a16:creationId xmlns:a16="http://schemas.microsoft.com/office/drawing/2014/main" id="{24CE9178-2B32-1D15-6941-841486D76DAD}"/>
                </a:ext>
              </a:extLst>
            </p:cNvPr>
            <p:cNvSpPr txBox="1"/>
            <p:nvPr/>
          </p:nvSpPr>
          <p:spPr>
            <a:xfrm>
              <a:off x="5340386" y="2513726"/>
              <a:ext cx="1933033" cy="451556"/>
            </a:xfrm>
            <a:prstGeom prst="rect">
              <a:avLst/>
            </a:prstGeom>
            <a:noFill/>
          </p:spPr>
          <p:txBody>
            <a:bodyPr wrap="square" lIns="0" tIns="0" rIns="144000" bIns="0" rtlCol="0" anchor="ctr" anchorCtr="0">
              <a:noAutofit/>
            </a:bodyPr>
            <a:lstStyle/>
            <a:p>
              <a:pPr algn="r"/>
              <a:r>
                <a:rPr lang="nl-NL" sz="1400" dirty="0"/>
                <a:t>I </a:t>
              </a:r>
              <a:r>
                <a:rPr lang="nl-NL" sz="1400" dirty="0" err="1"/>
                <a:t>grow</a:t>
              </a:r>
              <a:r>
                <a:rPr lang="nl-NL" sz="1400" dirty="0"/>
                <a:t> </a:t>
              </a:r>
              <a:r>
                <a:rPr lang="nl-NL" sz="1400" dirty="0" err="1"/>
                <a:t>crops</a:t>
              </a:r>
              <a:endParaRPr lang="nl-NL" sz="1400" dirty="0"/>
            </a:p>
          </p:txBody>
        </p:sp>
        <p:sp>
          <p:nvSpPr>
            <p:cNvPr id="1160" name="Tekstvak 1159">
              <a:extLst>
                <a:ext uri="{FF2B5EF4-FFF2-40B4-BE49-F238E27FC236}">
                  <a16:creationId xmlns:a16="http://schemas.microsoft.com/office/drawing/2014/main" id="{2D7A87E9-DB29-B207-7088-2CE028DD0E0E}"/>
                </a:ext>
              </a:extLst>
            </p:cNvPr>
            <p:cNvSpPr txBox="1"/>
            <p:nvPr/>
          </p:nvSpPr>
          <p:spPr>
            <a:xfrm>
              <a:off x="5349114" y="3058415"/>
              <a:ext cx="1933033" cy="451556"/>
            </a:xfrm>
            <a:prstGeom prst="rect">
              <a:avLst/>
            </a:prstGeom>
            <a:noFill/>
          </p:spPr>
          <p:txBody>
            <a:bodyPr wrap="square" lIns="0" tIns="0" rIns="144000" bIns="0" rtlCol="0" anchor="ctr" anchorCtr="0">
              <a:noAutofit/>
            </a:bodyPr>
            <a:lstStyle/>
            <a:p>
              <a:pPr algn="r"/>
              <a:r>
                <a:rPr lang="nl-NL" sz="1400" dirty="0"/>
                <a:t>I have a farm</a:t>
              </a:r>
            </a:p>
          </p:txBody>
        </p:sp>
        <p:sp>
          <p:nvSpPr>
            <p:cNvPr id="1161" name="Tekstvak 1160">
              <a:extLst>
                <a:ext uri="{FF2B5EF4-FFF2-40B4-BE49-F238E27FC236}">
                  <a16:creationId xmlns:a16="http://schemas.microsoft.com/office/drawing/2014/main" id="{020B15C8-98D9-35CD-FFA7-55BB207BC7AE}"/>
                </a:ext>
              </a:extLst>
            </p:cNvPr>
            <p:cNvSpPr txBox="1"/>
            <p:nvPr/>
          </p:nvSpPr>
          <p:spPr>
            <a:xfrm>
              <a:off x="5349114" y="3583350"/>
              <a:ext cx="1933033" cy="451556"/>
            </a:xfrm>
            <a:prstGeom prst="rect">
              <a:avLst/>
            </a:prstGeom>
            <a:noFill/>
          </p:spPr>
          <p:txBody>
            <a:bodyPr wrap="square" lIns="0" tIns="0" rIns="144000" bIns="0" rtlCol="0" anchor="ctr" anchorCtr="0">
              <a:noAutofit/>
            </a:bodyPr>
            <a:lstStyle/>
            <a:p>
              <a:pPr algn="r"/>
              <a:r>
                <a:rPr lang="nl-NL" sz="1400" dirty="0"/>
                <a:t>I have 12 </a:t>
              </a:r>
              <a:r>
                <a:rPr lang="nl-NL" sz="1400" dirty="0" err="1"/>
                <a:t>chickens</a:t>
              </a:r>
              <a:endParaRPr lang="nl-NL" sz="1400" dirty="0"/>
            </a:p>
          </p:txBody>
        </p:sp>
        <p:sp>
          <p:nvSpPr>
            <p:cNvPr id="1162" name="Tekstvak 1161">
              <a:extLst>
                <a:ext uri="{FF2B5EF4-FFF2-40B4-BE49-F238E27FC236}">
                  <a16:creationId xmlns:a16="http://schemas.microsoft.com/office/drawing/2014/main" id="{64D4A101-5A92-6573-3DAA-5EE909EE7235}"/>
                </a:ext>
              </a:extLst>
            </p:cNvPr>
            <p:cNvSpPr txBox="1"/>
            <p:nvPr/>
          </p:nvSpPr>
          <p:spPr>
            <a:xfrm>
              <a:off x="5349114" y="4086272"/>
              <a:ext cx="1933033" cy="451556"/>
            </a:xfrm>
            <a:prstGeom prst="rect">
              <a:avLst/>
            </a:prstGeom>
            <a:noFill/>
          </p:spPr>
          <p:txBody>
            <a:bodyPr wrap="square" lIns="0" tIns="0" rIns="144000" bIns="0" rtlCol="0" anchor="ctr" anchorCtr="0">
              <a:noAutofit/>
            </a:bodyPr>
            <a:lstStyle/>
            <a:p>
              <a:pPr algn="r"/>
              <a:r>
                <a:rPr lang="nl-NL" sz="1400" dirty="0"/>
                <a:t>I </a:t>
              </a:r>
              <a:r>
                <a:rPr lang="nl-NL" sz="1400" dirty="0" err="1"/>
                <a:t>don’t</a:t>
              </a:r>
              <a:r>
                <a:rPr lang="nl-NL" sz="1400" dirty="0"/>
                <a:t> mind </a:t>
              </a:r>
              <a:r>
                <a:rPr lang="nl-NL" sz="1400" dirty="0" err="1"/>
                <a:t>paying</a:t>
              </a:r>
              <a:r>
                <a:rPr lang="nl-NL" sz="1400" dirty="0"/>
                <a:t> extra </a:t>
              </a:r>
              <a:r>
                <a:rPr lang="nl-NL" sz="1400" dirty="0" err="1"/>
                <a:t>for</a:t>
              </a:r>
              <a:r>
                <a:rPr lang="nl-NL" sz="1400" dirty="0"/>
                <a:t> farm </a:t>
              </a:r>
              <a:r>
                <a:rPr lang="nl-NL" sz="1400" dirty="0" err="1"/>
                <a:t>fresh</a:t>
              </a:r>
              <a:r>
                <a:rPr lang="nl-NL" sz="1400" dirty="0"/>
                <a:t> </a:t>
              </a:r>
              <a:r>
                <a:rPr lang="nl-NL" sz="1400" dirty="0" err="1"/>
                <a:t>eggs</a:t>
              </a:r>
              <a:endParaRPr lang="nl-NL" sz="1400" dirty="0"/>
            </a:p>
          </p:txBody>
        </p:sp>
        <p:sp>
          <p:nvSpPr>
            <p:cNvPr id="1163" name="Tekstvak 1162">
              <a:extLst>
                <a:ext uri="{FF2B5EF4-FFF2-40B4-BE49-F238E27FC236}">
                  <a16:creationId xmlns:a16="http://schemas.microsoft.com/office/drawing/2014/main" id="{CDD1FD50-E3B5-C54B-C7B9-409E1D0F5D50}"/>
                </a:ext>
              </a:extLst>
            </p:cNvPr>
            <p:cNvSpPr txBox="1"/>
            <p:nvPr/>
          </p:nvSpPr>
          <p:spPr>
            <a:xfrm>
              <a:off x="5349114" y="4644506"/>
              <a:ext cx="1933033" cy="451556"/>
            </a:xfrm>
            <a:prstGeom prst="rect">
              <a:avLst/>
            </a:prstGeom>
            <a:noFill/>
          </p:spPr>
          <p:txBody>
            <a:bodyPr wrap="square" lIns="0" tIns="0" rIns="144000" bIns="0" rtlCol="0" anchor="ctr" anchorCtr="0">
              <a:noAutofit/>
            </a:bodyPr>
            <a:lstStyle/>
            <a:p>
              <a:pPr algn="r"/>
              <a:r>
                <a:rPr lang="nl-NL" sz="1400" dirty="0" err="1"/>
                <a:t>I’ve</a:t>
              </a:r>
              <a:r>
                <a:rPr lang="nl-NL" sz="1400" dirty="0"/>
                <a:t> been </a:t>
              </a:r>
              <a:r>
                <a:rPr lang="nl-NL" sz="1400" dirty="0" err="1"/>
                <a:t>to</a:t>
              </a:r>
              <a:r>
                <a:rPr lang="nl-NL" sz="1400" dirty="0"/>
                <a:t> </a:t>
              </a:r>
              <a:r>
                <a:rPr lang="nl-NL" sz="1400" dirty="0" err="1"/>
                <a:t>concerts</a:t>
              </a:r>
              <a:r>
                <a:rPr lang="nl-NL" sz="1400" dirty="0"/>
                <a:t> </a:t>
              </a:r>
              <a:r>
                <a:rPr lang="nl-NL" sz="1400" dirty="0" err="1"/>
                <a:t>before</a:t>
              </a:r>
              <a:endParaRPr lang="nl-NL" sz="1400" dirty="0"/>
            </a:p>
          </p:txBody>
        </p:sp>
        <p:cxnSp>
          <p:nvCxnSpPr>
            <p:cNvPr id="1032" name="Rechte verbindingslijn met pijl 1031">
              <a:extLst>
                <a:ext uri="{FF2B5EF4-FFF2-40B4-BE49-F238E27FC236}">
                  <a16:creationId xmlns:a16="http://schemas.microsoft.com/office/drawing/2014/main" id="{2A7468BF-A5C5-CCFD-EDBB-B7A014485E6B}"/>
                </a:ext>
              </a:extLst>
            </p:cNvPr>
            <p:cNvCxnSpPr/>
            <p:nvPr/>
          </p:nvCxnSpPr>
          <p:spPr>
            <a:xfrm>
              <a:off x="7715292" y="5608571"/>
              <a:ext cx="2409147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Rechte verbindingslijn met pijl 1032">
              <a:extLst>
                <a:ext uri="{FF2B5EF4-FFF2-40B4-BE49-F238E27FC236}">
                  <a16:creationId xmlns:a16="http://schemas.microsoft.com/office/drawing/2014/main" id="{DDABD9FC-AF83-5775-4E73-34DDA26587A1}"/>
                </a:ext>
              </a:extLst>
            </p:cNvPr>
            <p:cNvCxnSpPr>
              <a:cxnSpLocks/>
            </p:cNvCxnSpPr>
            <p:nvPr/>
          </p:nvCxnSpPr>
          <p:spPr>
            <a:xfrm>
              <a:off x="7489514" y="2420590"/>
              <a:ext cx="0" cy="2965899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Rechte verbindingslijn met pijl 1033">
              <a:extLst>
                <a:ext uri="{FF2B5EF4-FFF2-40B4-BE49-F238E27FC236}">
                  <a16:creationId xmlns:a16="http://schemas.microsoft.com/office/drawing/2014/main" id="{60283886-07BB-5A0F-B244-2A08C5F1CE02}"/>
                </a:ext>
              </a:extLst>
            </p:cNvPr>
            <p:cNvCxnSpPr>
              <a:cxnSpLocks/>
            </p:cNvCxnSpPr>
            <p:nvPr/>
          </p:nvCxnSpPr>
          <p:spPr>
            <a:xfrm>
              <a:off x="8021382" y="2420589"/>
              <a:ext cx="0" cy="2965899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Rechte verbindingslijn met pijl 1034">
              <a:extLst>
                <a:ext uri="{FF2B5EF4-FFF2-40B4-BE49-F238E27FC236}">
                  <a16:creationId xmlns:a16="http://schemas.microsoft.com/office/drawing/2014/main" id="{38FF02C1-77F7-AB70-9B07-16AE779F4351}"/>
                </a:ext>
              </a:extLst>
            </p:cNvPr>
            <p:cNvCxnSpPr>
              <a:cxnSpLocks/>
            </p:cNvCxnSpPr>
            <p:nvPr/>
          </p:nvCxnSpPr>
          <p:spPr>
            <a:xfrm>
              <a:off x="8535832" y="2420588"/>
              <a:ext cx="0" cy="2965899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Rechte verbindingslijn met pijl 1035">
              <a:extLst>
                <a:ext uri="{FF2B5EF4-FFF2-40B4-BE49-F238E27FC236}">
                  <a16:creationId xmlns:a16="http://schemas.microsoft.com/office/drawing/2014/main" id="{551E1808-F879-2BA4-5B5B-6FF409C416E0}"/>
                </a:ext>
              </a:extLst>
            </p:cNvPr>
            <p:cNvCxnSpPr>
              <a:cxnSpLocks/>
            </p:cNvCxnSpPr>
            <p:nvPr/>
          </p:nvCxnSpPr>
          <p:spPr>
            <a:xfrm>
              <a:off x="9067700" y="2420587"/>
              <a:ext cx="0" cy="2965899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Rechte verbindingslijn met pijl 1036">
              <a:extLst>
                <a:ext uri="{FF2B5EF4-FFF2-40B4-BE49-F238E27FC236}">
                  <a16:creationId xmlns:a16="http://schemas.microsoft.com/office/drawing/2014/main" id="{193C6873-7571-53B2-2D68-CC002968E475}"/>
                </a:ext>
              </a:extLst>
            </p:cNvPr>
            <p:cNvCxnSpPr>
              <a:cxnSpLocks/>
            </p:cNvCxnSpPr>
            <p:nvPr/>
          </p:nvCxnSpPr>
          <p:spPr>
            <a:xfrm>
              <a:off x="9590859" y="2420586"/>
              <a:ext cx="0" cy="2965899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Rechte verbindingslijn met pijl 1037">
              <a:extLst>
                <a:ext uri="{FF2B5EF4-FFF2-40B4-BE49-F238E27FC236}">
                  <a16:creationId xmlns:a16="http://schemas.microsoft.com/office/drawing/2014/main" id="{DF294219-6434-2899-EA2B-6766125A2A54}"/>
                </a:ext>
              </a:extLst>
            </p:cNvPr>
            <p:cNvCxnSpPr>
              <a:cxnSpLocks/>
            </p:cNvCxnSpPr>
            <p:nvPr/>
          </p:nvCxnSpPr>
          <p:spPr>
            <a:xfrm>
              <a:off x="10335442" y="2420586"/>
              <a:ext cx="0" cy="2965899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echte verbindingslijn met pijl 16">
              <a:extLst>
                <a:ext uri="{FF2B5EF4-FFF2-40B4-BE49-F238E27FC236}">
                  <a16:creationId xmlns:a16="http://schemas.microsoft.com/office/drawing/2014/main" id="{71E32803-BF50-3234-5C6F-8564F2A1A85B}"/>
                </a:ext>
              </a:extLst>
            </p:cNvPr>
            <p:cNvCxnSpPr/>
            <p:nvPr/>
          </p:nvCxnSpPr>
          <p:spPr>
            <a:xfrm>
              <a:off x="7714547" y="2194816"/>
              <a:ext cx="2409147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Rechte verbindingslijn met pijl 21">
              <a:extLst>
                <a:ext uri="{FF2B5EF4-FFF2-40B4-BE49-F238E27FC236}">
                  <a16:creationId xmlns:a16="http://schemas.microsoft.com/office/drawing/2014/main" id="{0D1816E9-4DC9-3D88-BA01-DFAC481B205F}"/>
                </a:ext>
              </a:extLst>
            </p:cNvPr>
            <p:cNvCxnSpPr/>
            <p:nvPr/>
          </p:nvCxnSpPr>
          <p:spPr>
            <a:xfrm>
              <a:off x="7714547" y="2756519"/>
              <a:ext cx="2409147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Rechte verbindingslijn met pijl 22">
              <a:extLst>
                <a:ext uri="{FF2B5EF4-FFF2-40B4-BE49-F238E27FC236}">
                  <a16:creationId xmlns:a16="http://schemas.microsoft.com/office/drawing/2014/main" id="{688D78B1-E146-BC0D-62A9-3C5D7CFE9D35}"/>
                </a:ext>
              </a:extLst>
            </p:cNvPr>
            <p:cNvCxnSpPr/>
            <p:nvPr/>
          </p:nvCxnSpPr>
          <p:spPr>
            <a:xfrm>
              <a:off x="7714547" y="3292096"/>
              <a:ext cx="2409147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Rechte verbindingslijn met pijl 27">
              <a:extLst>
                <a:ext uri="{FF2B5EF4-FFF2-40B4-BE49-F238E27FC236}">
                  <a16:creationId xmlns:a16="http://schemas.microsoft.com/office/drawing/2014/main" id="{8D25354A-4275-2C44-42B1-35AB3B0AEE59}"/>
                </a:ext>
              </a:extLst>
            </p:cNvPr>
            <p:cNvCxnSpPr/>
            <p:nvPr/>
          </p:nvCxnSpPr>
          <p:spPr>
            <a:xfrm>
              <a:off x="7714547" y="3818965"/>
              <a:ext cx="2409147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Rechte verbindingslijn met pijl 28">
              <a:extLst>
                <a:ext uri="{FF2B5EF4-FFF2-40B4-BE49-F238E27FC236}">
                  <a16:creationId xmlns:a16="http://schemas.microsoft.com/office/drawing/2014/main" id="{05BEB1D7-DBA7-2360-81B5-9DA4FFE9E831}"/>
                </a:ext>
              </a:extLst>
            </p:cNvPr>
            <p:cNvCxnSpPr/>
            <p:nvPr/>
          </p:nvCxnSpPr>
          <p:spPr>
            <a:xfrm>
              <a:off x="7714547" y="4345834"/>
              <a:ext cx="2409147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Rechte verbindingslijn met pijl 34">
              <a:extLst>
                <a:ext uri="{FF2B5EF4-FFF2-40B4-BE49-F238E27FC236}">
                  <a16:creationId xmlns:a16="http://schemas.microsoft.com/office/drawing/2014/main" id="{71125653-1F1F-8249-CC04-C015EB841EDC}"/>
                </a:ext>
              </a:extLst>
            </p:cNvPr>
            <p:cNvCxnSpPr/>
            <p:nvPr/>
          </p:nvCxnSpPr>
          <p:spPr>
            <a:xfrm>
              <a:off x="7714547" y="4881410"/>
              <a:ext cx="2409147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hthoek 58">
              <a:extLst>
                <a:ext uri="{FF2B5EF4-FFF2-40B4-BE49-F238E27FC236}">
                  <a16:creationId xmlns:a16="http://schemas.microsoft.com/office/drawing/2014/main" id="{AFB75CC3-DB0C-4B12-7C57-8C634E3D08F7}"/>
                </a:ext>
              </a:extLst>
            </p:cNvPr>
            <p:cNvSpPr/>
            <p:nvPr/>
          </p:nvSpPr>
          <p:spPr>
            <a:xfrm>
              <a:off x="7262991" y="1969037"/>
              <a:ext cx="451556" cy="451556"/>
            </a:xfrm>
            <a:prstGeom prst="rect">
              <a:avLst/>
            </a:prstGeom>
            <a:solidFill>
              <a:srgbClr val="FFBE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nl-NL" sz="1400" dirty="0">
                  <a:solidFill>
                    <a:schemeClr val="tx1"/>
                  </a:solidFill>
                </a:rPr>
                <a:t>0.4</a:t>
              </a:r>
            </a:p>
          </p:txBody>
        </p:sp>
        <p:sp>
          <p:nvSpPr>
            <p:cNvPr id="60" name="Rechthoek 59">
              <a:extLst>
                <a:ext uri="{FF2B5EF4-FFF2-40B4-BE49-F238E27FC236}">
                  <a16:creationId xmlns:a16="http://schemas.microsoft.com/office/drawing/2014/main" id="{C3B5CC6D-E1E4-9322-678C-FBB098DC5744}"/>
                </a:ext>
              </a:extLst>
            </p:cNvPr>
            <p:cNvSpPr/>
            <p:nvPr/>
          </p:nvSpPr>
          <p:spPr>
            <a:xfrm>
              <a:off x="7793568" y="1969037"/>
              <a:ext cx="451556" cy="45155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nl-NL" sz="1400" dirty="0">
                  <a:solidFill>
                    <a:schemeClr val="tx1"/>
                  </a:solidFill>
                </a:rPr>
                <a:t>0.0</a:t>
              </a:r>
            </a:p>
          </p:txBody>
        </p:sp>
        <p:sp>
          <p:nvSpPr>
            <p:cNvPr id="61" name="Rechthoek 60">
              <a:extLst>
                <a:ext uri="{FF2B5EF4-FFF2-40B4-BE49-F238E27FC236}">
                  <a16:creationId xmlns:a16="http://schemas.microsoft.com/office/drawing/2014/main" id="{68E3D5A4-538A-31A9-F564-A01677058AC9}"/>
                </a:ext>
              </a:extLst>
            </p:cNvPr>
            <p:cNvSpPr/>
            <p:nvPr/>
          </p:nvSpPr>
          <p:spPr>
            <a:xfrm>
              <a:off x="8324145" y="1969037"/>
              <a:ext cx="451556" cy="45155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nl-NL" sz="1400" dirty="0">
                  <a:solidFill>
                    <a:schemeClr val="tx1"/>
                  </a:solidFill>
                </a:rPr>
                <a:t>1.0</a:t>
              </a:r>
            </a:p>
          </p:txBody>
        </p:sp>
        <p:sp>
          <p:nvSpPr>
            <p:cNvPr id="62" name="Rechthoek 61">
              <a:extLst>
                <a:ext uri="{FF2B5EF4-FFF2-40B4-BE49-F238E27FC236}">
                  <a16:creationId xmlns:a16="http://schemas.microsoft.com/office/drawing/2014/main" id="{C0536A43-4922-555D-9F15-A086A8C663FB}"/>
                </a:ext>
              </a:extLst>
            </p:cNvPr>
            <p:cNvSpPr/>
            <p:nvPr/>
          </p:nvSpPr>
          <p:spPr>
            <a:xfrm>
              <a:off x="8854722" y="1969037"/>
              <a:ext cx="451556" cy="451556"/>
            </a:xfrm>
            <a:prstGeom prst="rect">
              <a:avLst/>
            </a:prstGeom>
            <a:solidFill>
              <a:srgbClr val="FFFB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nl-NL" sz="1400" dirty="0">
                  <a:solidFill>
                    <a:schemeClr val="tx1"/>
                  </a:solidFill>
                </a:rPr>
                <a:t>0.5</a:t>
              </a:r>
            </a:p>
          </p:txBody>
        </p:sp>
        <p:sp>
          <p:nvSpPr>
            <p:cNvPr id="63" name="Rechthoek 62">
              <a:extLst>
                <a:ext uri="{FF2B5EF4-FFF2-40B4-BE49-F238E27FC236}">
                  <a16:creationId xmlns:a16="http://schemas.microsoft.com/office/drawing/2014/main" id="{7C764451-4742-A513-3B80-B414FBC3D2EB}"/>
                </a:ext>
              </a:extLst>
            </p:cNvPr>
            <p:cNvSpPr/>
            <p:nvPr/>
          </p:nvSpPr>
          <p:spPr>
            <a:xfrm>
              <a:off x="7262991" y="2516548"/>
              <a:ext cx="451556" cy="45155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nl-NL" sz="1400" dirty="0">
                  <a:solidFill>
                    <a:schemeClr val="tx1"/>
                  </a:solidFill>
                </a:rPr>
                <a:t>0.0</a:t>
              </a:r>
            </a:p>
          </p:txBody>
        </p:sp>
        <p:sp>
          <p:nvSpPr>
            <p:cNvPr id="1024" name="Rechthoek 1023">
              <a:extLst>
                <a:ext uri="{FF2B5EF4-FFF2-40B4-BE49-F238E27FC236}">
                  <a16:creationId xmlns:a16="http://schemas.microsoft.com/office/drawing/2014/main" id="{3878042B-0CD7-74A3-D2EB-CA81252A22E8}"/>
                </a:ext>
              </a:extLst>
            </p:cNvPr>
            <p:cNvSpPr/>
            <p:nvPr/>
          </p:nvSpPr>
          <p:spPr>
            <a:xfrm>
              <a:off x="7793568" y="2516548"/>
              <a:ext cx="451556" cy="451556"/>
            </a:xfrm>
            <a:prstGeom prst="rect">
              <a:avLst/>
            </a:prstGeom>
            <a:solidFill>
              <a:srgbClr val="8A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nl-NL" sz="1400" dirty="0">
                  <a:solidFill>
                    <a:schemeClr val="tx1"/>
                  </a:solidFill>
                </a:rPr>
                <a:t>0.9</a:t>
              </a:r>
            </a:p>
          </p:txBody>
        </p:sp>
        <p:sp>
          <p:nvSpPr>
            <p:cNvPr id="1025" name="Rechthoek 1024">
              <a:extLst>
                <a:ext uri="{FF2B5EF4-FFF2-40B4-BE49-F238E27FC236}">
                  <a16:creationId xmlns:a16="http://schemas.microsoft.com/office/drawing/2014/main" id="{285100BE-95CA-215B-80E8-8080418A0C83}"/>
                </a:ext>
              </a:extLst>
            </p:cNvPr>
            <p:cNvSpPr/>
            <p:nvPr/>
          </p:nvSpPr>
          <p:spPr>
            <a:xfrm>
              <a:off x="8324145" y="2516548"/>
              <a:ext cx="451556" cy="45155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nl-NL" sz="1400" dirty="0">
                  <a:solidFill>
                    <a:schemeClr val="tx1"/>
                  </a:solidFill>
                </a:rPr>
                <a:t>0.0</a:t>
              </a:r>
            </a:p>
          </p:txBody>
        </p:sp>
        <p:sp>
          <p:nvSpPr>
            <p:cNvPr id="1042" name="Rechthoek 1041">
              <a:extLst>
                <a:ext uri="{FF2B5EF4-FFF2-40B4-BE49-F238E27FC236}">
                  <a16:creationId xmlns:a16="http://schemas.microsoft.com/office/drawing/2014/main" id="{08B82A02-D0BB-9A1E-B6F6-3B23B1B139E8}"/>
                </a:ext>
              </a:extLst>
            </p:cNvPr>
            <p:cNvSpPr/>
            <p:nvPr/>
          </p:nvSpPr>
          <p:spPr>
            <a:xfrm>
              <a:off x="8854722" y="2516548"/>
              <a:ext cx="451556" cy="45155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nl-NL" sz="1400" dirty="0">
                  <a:solidFill>
                    <a:schemeClr val="tx1"/>
                  </a:solidFill>
                </a:rPr>
                <a:t>0.0</a:t>
              </a:r>
            </a:p>
          </p:txBody>
        </p:sp>
        <p:sp>
          <p:nvSpPr>
            <p:cNvPr id="1043" name="Rechthoek 1042">
              <a:extLst>
                <a:ext uri="{FF2B5EF4-FFF2-40B4-BE49-F238E27FC236}">
                  <a16:creationId xmlns:a16="http://schemas.microsoft.com/office/drawing/2014/main" id="{124DE765-B400-5F3B-E4BB-17C3D0EA245E}"/>
                </a:ext>
              </a:extLst>
            </p:cNvPr>
            <p:cNvSpPr/>
            <p:nvPr/>
          </p:nvSpPr>
          <p:spPr>
            <a:xfrm>
              <a:off x="7262991" y="3064059"/>
              <a:ext cx="451556" cy="451556"/>
            </a:xfrm>
            <a:prstGeom prst="rect">
              <a:avLst/>
            </a:prstGeom>
            <a:solidFill>
              <a:srgbClr val="FF5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nl-NL" sz="1400" dirty="0">
                  <a:solidFill>
                    <a:schemeClr val="tx1"/>
                  </a:solidFill>
                </a:rPr>
                <a:t>0.1</a:t>
              </a:r>
            </a:p>
          </p:txBody>
        </p:sp>
        <p:sp>
          <p:nvSpPr>
            <p:cNvPr id="1044" name="Rechthoek 1043">
              <a:extLst>
                <a:ext uri="{FF2B5EF4-FFF2-40B4-BE49-F238E27FC236}">
                  <a16:creationId xmlns:a16="http://schemas.microsoft.com/office/drawing/2014/main" id="{49E5CFA2-5A26-DACA-CA99-344A2E6881F5}"/>
                </a:ext>
              </a:extLst>
            </p:cNvPr>
            <p:cNvSpPr/>
            <p:nvPr/>
          </p:nvSpPr>
          <p:spPr>
            <a:xfrm>
              <a:off x="7793568" y="3064059"/>
              <a:ext cx="451556" cy="45155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nl-NL" sz="1400" dirty="0">
                  <a:solidFill>
                    <a:schemeClr val="tx1"/>
                  </a:solidFill>
                </a:rPr>
                <a:t>1.0</a:t>
              </a:r>
            </a:p>
          </p:txBody>
        </p:sp>
        <p:sp>
          <p:nvSpPr>
            <p:cNvPr id="1045" name="Rechthoek 1044">
              <a:extLst>
                <a:ext uri="{FF2B5EF4-FFF2-40B4-BE49-F238E27FC236}">
                  <a16:creationId xmlns:a16="http://schemas.microsoft.com/office/drawing/2014/main" id="{8A0FB1D2-BED8-8B4B-55D4-711EE970931B}"/>
                </a:ext>
              </a:extLst>
            </p:cNvPr>
            <p:cNvSpPr/>
            <p:nvPr/>
          </p:nvSpPr>
          <p:spPr>
            <a:xfrm>
              <a:off x="8324145" y="3064059"/>
              <a:ext cx="451556" cy="451556"/>
            </a:xfrm>
            <a:prstGeom prst="rect">
              <a:avLst/>
            </a:prstGeom>
            <a:solidFill>
              <a:srgbClr val="FF5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nl-NL" sz="1400" dirty="0">
                  <a:solidFill>
                    <a:schemeClr val="tx1"/>
                  </a:solidFill>
                </a:rPr>
                <a:t>0.1</a:t>
              </a:r>
            </a:p>
          </p:txBody>
        </p:sp>
        <p:sp>
          <p:nvSpPr>
            <p:cNvPr id="1046" name="Rechthoek 1045">
              <a:extLst>
                <a:ext uri="{FF2B5EF4-FFF2-40B4-BE49-F238E27FC236}">
                  <a16:creationId xmlns:a16="http://schemas.microsoft.com/office/drawing/2014/main" id="{C350A3B6-226A-A607-F570-5A24BB622478}"/>
                </a:ext>
              </a:extLst>
            </p:cNvPr>
            <p:cNvSpPr/>
            <p:nvPr/>
          </p:nvSpPr>
          <p:spPr>
            <a:xfrm>
              <a:off x="8854722" y="3064059"/>
              <a:ext cx="451556" cy="451556"/>
            </a:xfrm>
            <a:prstGeom prst="rect">
              <a:avLst/>
            </a:prstGeom>
            <a:solidFill>
              <a:srgbClr val="FF5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nl-NL" sz="1400" dirty="0">
                  <a:solidFill>
                    <a:schemeClr val="tx1"/>
                  </a:solidFill>
                </a:rPr>
                <a:t>0.1</a:t>
              </a:r>
            </a:p>
          </p:txBody>
        </p:sp>
        <p:sp>
          <p:nvSpPr>
            <p:cNvPr id="1047" name="Rechthoek 1046">
              <a:extLst>
                <a:ext uri="{FF2B5EF4-FFF2-40B4-BE49-F238E27FC236}">
                  <a16:creationId xmlns:a16="http://schemas.microsoft.com/office/drawing/2014/main" id="{8BCEC3E9-DE4B-3F5B-0A0A-EF41B270D25E}"/>
                </a:ext>
              </a:extLst>
            </p:cNvPr>
            <p:cNvSpPr/>
            <p:nvPr/>
          </p:nvSpPr>
          <p:spPr>
            <a:xfrm>
              <a:off x="7262991" y="3577704"/>
              <a:ext cx="451556" cy="451556"/>
            </a:xfrm>
            <a:prstGeom prst="rect">
              <a:avLst/>
            </a:prstGeom>
            <a:solidFill>
              <a:srgbClr val="FFBE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nl-NL" sz="1400" dirty="0">
                  <a:solidFill>
                    <a:schemeClr val="tx1"/>
                  </a:solidFill>
                </a:rPr>
                <a:t>0.4</a:t>
              </a:r>
            </a:p>
          </p:txBody>
        </p:sp>
        <p:sp>
          <p:nvSpPr>
            <p:cNvPr id="1048" name="Rechthoek 1047">
              <a:extLst>
                <a:ext uri="{FF2B5EF4-FFF2-40B4-BE49-F238E27FC236}">
                  <a16:creationId xmlns:a16="http://schemas.microsoft.com/office/drawing/2014/main" id="{B3D8EABE-41BF-31A6-2184-4B5947221C6A}"/>
                </a:ext>
              </a:extLst>
            </p:cNvPr>
            <p:cNvSpPr/>
            <p:nvPr/>
          </p:nvSpPr>
          <p:spPr>
            <a:xfrm>
              <a:off x="7793568" y="3577704"/>
              <a:ext cx="451556" cy="45155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nl-NL" sz="1400" dirty="0">
                  <a:solidFill>
                    <a:schemeClr val="tx1"/>
                  </a:solidFill>
                </a:rPr>
                <a:t>0.0</a:t>
              </a:r>
            </a:p>
          </p:txBody>
        </p:sp>
        <p:sp>
          <p:nvSpPr>
            <p:cNvPr id="1049" name="Rechthoek 1048">
              <a:extLst>
                <a:ext uri="{FF2B5EF4-FFF2-40B4-BE49-F238E27FC236}">
                  <a16:creationId xmlns:a16="http://schemas.microsoft.com/office/drawing/2014/main" id="{6FECFB92-CC0F-ADC8-37AD-008EBFBCC891}"/>
                </a:ext>
              </a:extLst>
            </p:cNvPr>
            <p:cNvSpPr/>
            <p:nvPr/>
          </p:nvSpPr>
          <p:spPr>
            <a:xfrm>
              <a:off x="8324145" y="3577704"/>
              <a:ext cx="451556" cy="451556"/>
            </a:xfrm>
            <a:prstGeom prst="rect">
              <a:avLst/>
            </a:prstGeom>
            <a:solidFill>
              <a:srgbClr val="FFFB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nl-NL" sz="1400" dirty="0">
                  <a:solidFill>
                    <a:schemeClr val="tx1"/>
                  </a:solidFill>
                </a:rPr>
                <a:t>0.5</a:t>
              </a:r>
            </a:p>
          </p:txBody>
        </p:sp>
        <p:sp>
          <p:nvSpPr>
            <p:cNvPr id="1050" name="Rechthoek 1049">
              <a:extLst>
                <a:ext uri="{FF2B5EF4-FFF2-40B4-BE49-F238E27FC236}">
                  <a16:creationId xmlns:a16="http://schemas.microsoft.com/office/drawing/2014/main" id="{A2021E2E-67A0-492E-B3A5-01E18CD02FA2}"/>
                </a:ext>
              </a:extLst>
            </p:cNvPr>
            <p:cNvSpPr/>
            <p:nvPr/>
          </p:nvSpPr>
          <p:spPr>
            <a:xfrm>
              <a:off x="8854722" y="3577704"/>
              <a:ext cx="451556" cy="45155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nl-NL" sz="1400" dirty="0">
                  <a:solidFill>
                    <a:schemeClr val="tx1"/>
                  </a:solidFill>
                </a:rPr>
                <a:t>1.0</a:t>
              </a:r>
            </a:p>
          </p:txBody>
        </p:sp>
        <p:sp>
          <p:nvSpPr>
            <p:cNvPr id="1051" name="Rechthoek 1050">
              <a:extLst>
                <a:ext uri="{FF2B5EF4-FFF2-40B4-BE49-F238E27FC236}">
                  <a16:creationId xmlns:a16="http://schemas.microsoft.com/office/drawing/2014/main" id="{F7289F3F-1EDD-5579-7EB9-A7AF9B28E375}"/>
                </a:ext>
              </a:extLst>
            </p:cNvPr>
            <p:cNvSpPr/>
            <p:nvPr/>
          </p:nvSpPr>
          <p:spPr>
            <a:xfrm>
              <a:off x="7262991" y="4096994"/>
              <a:ext cx="451556" cy="45155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nl-NL" sz="1400" dirty="0">
                  <a:solidFill>
                    <a:schemeClr val="tx1"/>
                  </a:solidFill>
                </a:rPr>
                <a:t>0.0</a:t>
              </a:r>
            </a:p>
          </p:txBody>
        </p:sp>
        <p:sp>
          <p:nvSpPr>
            <p:cNvPr id="1052" name="Rechthoek 1051">
              <a:extLst>
                <a:ext uri="{FF2B5EF4-FFF2-40B4-BE49-F238E27FC236}">
                  <a16:creationId xmlns:a16="http://schemas.microsoft.com/office/drawing/2014/main" id="{ED2641C6-B7E3-8AB0-778A-CEC7B2749A1E}"/>
                </a:ext>
              </a:extLst>
            </p:cNvPr>
            <p:cNvSpPr/>
            <p:nvPr/>
          </p:nvSpPr>
          <p:spPr>
            <a:xfrm>
              <a:off x="7793568" y="4096994"/>
              <a:ext cx="451556" cy="45155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nl-NL" sz="1400" dirty="0">
                  <a:solidFill>
                    <a:schemeClr val="tx1"/>
                  </a:solidFill>
                </a:rPr>
                <a:t>0.0</a:t>
              </a:r>
            </a:p>
          </p:txBody>
        </p:sp>
        <p:sp>
          <p:nvSpPr>
            <p:cNvPr id="1053" name="Rechthoek 1052">
              <a:extLst>
                <a:ext uri="{FF2B5EF4-FFF2-40B4-BE49-F238E27FC236}">
                  <a16:creationId xmlns:a16="http://schemas.microsoft.com/office/drawing/2014/main" id="{3D2C5627-9B36-1FF7-9C66-D9D52E4DCA4B}"/>
                </a:ext>
              </a:extLst>
            </p:cNvPr>
            <p:cNvSpPr/>
            <p:nvPr/>
          </p:nvSpPr>
          <p:spPr>
            <a:xfrm>
              <a:off x="8324145" y="4096994"/>
              <a:ext cx="451556" cy="45155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nl-NL" sz="1400" dirty="0">
                  <a:solidFill>
                    <a:schemeClr val="tx1"/>
                  </a:solidFill>
                </a:rPr>
                <a:t>0.0</a:t>
              </a:r>
            </a:p>
          </p:txBody>
        </p:sp>
        <p:sp>
          <p:nvSpPr>
            <p:cNvPr id="1054" name="Rechthoek 1053">
              <a:extLst>
                <a:ext uri="{FF2B5EF4-FFF2-40B4-BE49-F238E27FC236}">
                  <a16:creationId xmlns:a16="http://schemas.microsoft.com/office/drawing/2014/main" id="{DD59F598-F03D-4D18-6E55-9F09AC3F3A45}"/>
                </a:ext>
              </a:extLst>
            </p:cNvPr>
            <p:cNvSpPr/>
            <p:nvPr/>
          </p:nvSpPr>
          <p:spPr>
            <a:xfrm>
              <a:off x="8854722" y="4096994"/>
              <a:ext cx="451556" cy="45155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nl-NL" sz="1400" dirty="0">
                  <a:solidFill>
                    <a:schemeClr val="tx1"/>
                  </a:solidFill>
                </a:rPr>
                <a:t>0.0</a:t>
              </a:r>
            </a:p>
          </p:txBody>
        </p:sp>
        <p:sp>
          <p:nvSpPr>
            <p:cNvPr id="1055" name="Rechthoek 1054">
              <a:extLst>
                <a:ext uri="{FF2B5EF4-FFF2-40B4-BE49-F238E27FC236}">
                  <a16:creationId xmlns:a16="http://schemas.microsoft.com/office/drawing/2014/main" id="{86BF0608-0610-4830-84C2-8F3948E75E6D}"/>
                </a:ext>
              </a:extLst>
            </p:cNvPr>
            <p:cNvSpPr/>
            <p:nvPr/>
          </p:nvSpPr>
          <p:spPr>
            <a:xfrm>
              <a:off x="9385299" y="4096994"/>
              <a:ext cx="451556" cy="45155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nl-NL" sz="1400" dirty="0">
                  <a:solidFill>
                    <a:schemeClr val="tx1"/>
                  </a:solidFill>
                </a:rPr>
                <a:t>0.0</a:t>
              </a:r>
            </a:p>
          </p:txBody>
        </p:sp>
        <p:sp>
          <p:nvSpPr>
            <p:cNvPr id="1056" name="Rechthoek 1055">
              <a:extLst>
                <a:ext uri="{FF2B5EF4-FFF2-40B4-BE49-F238E27FC236}">
                  <a16:creationId xmlns:a16="http://schemas.microsoft.com/office/drawing/2014/main" id="{D5B3B92F-6BD5-687A-6742-330F1AB1AFCE}"/>
                </a:ext>
              </a:extLst>
            </p:cNvPr>
            <p:cNvSpPr/>
            <p:nvPr/>
          </p:nvSpPr>
          <p:spPr>
            <a:xfrm>
              <a:off x="7262991" y="4644505"/>
              <a:ext cx="451556" cy="45155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nl-NL" sz="1400" dirty="0">
                  <a:solidFill>
                    <a:schemeClr val="tx1"/>
                  </a:solidFill>
                </a:rPr>
                <a:t>0.0</a:t>
              </a:r>
            </a:p>
          </p:txBody>
        </p:sp>
        <p:sp>
          <p:nvSpPr>
            <p:cNvPr id="1057" name="Rechthoek 1056">
              <a:extLst>
                <a:ext uri="{FF2B5EF4-FFF2-40B4-BE49-F238E27FC236}">
                  <a16:creationId xmlns:a16="http://schemas.microsoft.com/office/drawing/2014/main" id="{27129A25-90FB-F867-9AA0-A3EFACAE1020}"/>
                </a:ext>
              </a:extLst>
            </p:cNvPr>
            <p:cNvSpPr/>
            <p:nvPr/>
          </p:nvSpPr>
          <p:spPr>
            <a:xfrm>
              <a:off x="7793568" y="4644505"/>
              <a:ext cx="451556" cy="45155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nl-NL" sz="1400" dirty="0">
                  <a:solidFill>
                    <a:schemeClr val="tx1"/>
                  </a:solidFill>
                </a:rPr>
                <a:t>0.0</a:t>
              </a:r>
            </a:p>
          </p:txBody>
        </p:sp>
        <p:sp>
          <p:nvSpPr>
            <p:cNvPr id="1058" name="Rechthoek 1057">
              <a:extLst>
                <a:ext uri="{FF2B5EF4-FFF2-40B4-BE49-F238E27FC236}">
                  <a16:creationId xmlns:a16="http://schemas.microsoft.com/office/drawing/2014/main" id="{DD6E7253-964D-6BF1-3F3F-39CA4CD7FB4C}"/>
                </a:ext>
              </a:extLst>
            </p:cNvPr>
            <p:cNvSpPr/>
            <p:nvPr/>
          </p:nvSpPr>
          <p:spPr>
            <a:xfrm>
              <a:off x="8324145" y="4644505"/>
              <a:ext cx="451556" cy="45155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nl-NL" sz="1400" dirty="0">
                  <a:solidFill>
                    <a:schemeClr val="tx1"/>
                  </a:solidFill>
                </a:rPr>
                <a:t>0.0</a:t>
              </a:r>
            </a:p>
          </p:txBody>
        </p:sp>
        <p:sp>
          <p:nvSpPr>
            <p:cNvPr id="1059" name="Rechthoek 1058">
              <a:extLst>
                <a:ext uri="{FF2B5EF4-FFF2-40B4-BE49-F238E27FC236}">
                  <a16:creationId xmlns:a16="http://schemas.microsoft.com/office/drawing/2014/main" id="{49C5F447-E636-4C89-11C7-3C41C631CB19}"/>
                </a:ext>
              </a:extLst>
            </p:cNvPr>
            <p:cNvSpPr/>
            <p:nvPr/>
          </p:nvSpPr>
          <p:spPr>
            <a:xfrm>
              <a:off x="8854722" y="4644505"/>
              <a:ext cx="451556" cy="45155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nl-NL" sz="1400" dirty="0">
                  <a:solidFill>
                    <a:schemeClr val="tx1"/>
                  </a:solidFill>
                </a:rPr>
                <a:t>0.0</a:t>
              </a:r>
            </a:p>
          </p:txBody>
        </p:sp>
        <p:sp>
          <p:nvSpPr>
            <p:cNvPr id="1060" name="Rechthoek 1059">
              <a:extLst>
                <a:ext uri="{FF2B5EF4-FFF2-40B4-BE49-F238E27FC236}">
                  <a16:creationId xmlns:a16="http://schemas.microsoft.com/office/drawing/2014/main" id="{37D5D669-9C87-A6B9-A7B9-7E2C4F6E38CA}"/>
                </a:ext>
              </a:extLst>
            </p:cNvPr>
            <p:cNvSpPr/>
            <p:nvPr/>
          </p:nvSpPr>
          <p:spPr>
            <a:xfrm>
              <a:off x="9385299" y="4644505"/>
              <a:ext cx="451556" cy="45155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nl-NL" sz="1400" dirty="0">
                  <a:solidFill>
                    <a:schemeClr val="tx1"/>
                  </a:solidFill>
                </a:rPr>
                <a:t>0.0</a:t>
              </a:r>
            </a:p>
          </p:txBody>
        </p:sp>
        <p:sp>
          <p:nvSpPr>
            <p:cNvPr id="1061" name="Rechthoek 1060">
              <a:extLst>
                <a:ext uri="{FF2B5EF4-FFF2-40B4-BE49-F238E27FC236}">
                  <a16:creationId xmlns:a16="http://schemas.microsoft.com/office/drawing/2014/main" id="{565BF2C2-B7C4-858F-918D-03BB68D6B89C}"/>
                </a:ext>
              </a:extLst>
            </p:cNvPr>
            <p:cNvSpPr/>
            <p:nvPr/>
          </p:nvSpPr>
          <p:spPr>
            <a:xfrm>
              <a:off x="7262991" y="5386492"/>
              <a:ext cx="451556" cy="451556"/>
            </a:xfrm>
            <a:prstGeom prst="rect">
              <a:avLst/>
            </a:prstGeom>
            <a:solidFill>
              <a:srgbClr val="FFBE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nl-NL" sz="14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062" name="Rechthoek 1061">
              <a:extLst>
                <a:ext uri="{FF2B5EF4-FFF2-40B4-BE49-F238E27FC236}">
                  <a16:creationId xmlns:a16="http://schemas.microsoft.com/office/drawing/2014/main" id="{807A2FBF-AC7F-8AE3-2E8C-512C5AE6A224}"/>
                </a:ext>
              </a:extLst>
            </p:cNvPr>
            <p:cNvSpPr/>
            <p:nvPr/>
          </p:nvSpPr>
          <p:spPr>
            <a:xfrm>
              <a:off x="7793568" y="5386492"/>
              <a:ext cx="451556" cy="45155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nl-NL" sz="1400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063" name="Rechthoek 1062">
              <a:extLst>
                <a:ext uri="{FF2B5EF4-FFF2-40B4-BE49-F238E27FC236}">
                  <a16:creationId xmlns:a16="http://schemas.microsoft.com/office/drawing/2014/main" id="{60E8E278-432D-BFC8-97BF-91220C37EC14}"/>
                </a:ext>
              </a:extLst>
            </p:cNvPr>
            <p:cNvSpPr/>
            <p:nvPr/>
          </p:nvSpPr>
          <p:spPr>
            <a:xfrm>
              <a:off x="8324145" y="5386492"/>
              <a:ext cx="451556" cy="45155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nl-NL" sz="1400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064" name="Rechthoek 1063">
              <a:extLst>
                <a:ext uri="{FF2B5EF4-FFF2-40B4-BE49-F238E27FC236}">
                  <a16:creationId xmlns:a16="http://schemas.microsoft.com/office/drawing/2014/main" id="{B0ECE72F-5F8C-9108-1ECC-37670957C4EB}"/>
                </a:ext>
              </a:extLst>
            </p:cNvPr>
            <p:cNvSpPr/>
            <p:nvPr/>
          </p:nvSpPr>
          <p:spPr>
            <a:xfrm>
              <a:off x="8854722" y="5386492"/>
              <a:ext cx="451556" cy="45155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nl-NL" sz="1400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065" name="Rechthoek 1064">
              <a:extLst>
                <a:ext uri="{FF2B5EF4-FFF2-40B4-BE49-F238E27FC236}">
                  <a16:creationId xmlns:a16="http://schemas.microsoft.com/office/drawing/2014/main" id="{FEE57213-482D-B47F-CB2C-76B92B95039B}"/>
                </a:ext>
              </a:extLst>
            </p:cNvPr>
            <p:cNvSpPr/>
            <p:nvPr/>
          </p:nvSpPr>
          <p:spPr>
            <a:xfrm>
              <a:off x="9385299" y="5386492"/>
              <a:ext cx="451556" cy="45155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nl-NL" sz="14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066" name="Rechthoek 1065">
              <a:extLst>
                <a:ext uri="{FF2B5EF4-FFF2-40B4-BE49-F238E27FC236}">
                  <a16:creationId xmlns:a16="http://schemas.microsoft.com/office/drawing/2014/main" id="{435806F5-BD70-D59B-B80E-031BCC673530}"/>
                </a:ext>
              </a:extLst>
            </p:cNvPr>
            <p:cNvSpPr/>
            <p:nvPr/>
          </p:nvSpPr>
          <p:spPr>
            <a:xfrm>
              <a:off x="9385299" y="1969165"/>
              <a:ext cx="451556" cy="45155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nl-NL" sz="1400" dirty="0">
                  <a:solidFill>
                    <a:schemeClr val="tx1"/>
                  </a:solidFill>
                </a:rPr>
                <a:t>0.0</a:t>
              </a:r>
            </a:p>
          </p:txBody>
        </p:sp>
        <p:sp>
          <p:nvSpPr>
            <p:cNvPr id="1067" name="Rechthoek 1066">
              <a:extLst>
                <a:ext uri="{FF2B5EF4-FFF2-40B4-BE49-F238E27FC236}">
                  <a16:creationId xmlns:a16="http://schemas.microsoft.com/office/drawing/2014/main" id="{68EFA6ED-627D-CC9A-19EC-AE384ECC1E3D}"/>
                </a:ext>
              </a:extLst>
            </p:cNvPr>
            <p:cNvSpPr/>
            <p:nvPr/>
          </p:nvSpPr>
          <p:spPr>
            <a:xfrm>
              <a:off x="9385299" y="2516676"/>
              <a:ext cx="451556" cy="45155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nl-NL" sz="1400" dirty="0">
                  <a:solidFill>
                    <a:schemeClr val="tx1"/>
                  </a:solidFill>
                </a:rPr>
                <a:t>0.0</a:t>
              </a:r>
            </a:p>
          </p:txBody>
        </p:sp>
        <p:sp>
          <p:nvSpPr>
            <p:cNvPr id="1068" name="Rechthoek 1067">
              <a:extLst>
                <a:ext uri="{FF2B5EF4-FFF2-40B4-BE49-F238E27FC236}">
                  <a16:creationId xmlns:a16="http://schemas.microsoft.com/office/drawing/2014/main" id="{BE6699FB-2756-8902-90E6-9F467E4EA327}"/>
                </a:ext>
              </a:extLst>
            </p:cNvPr>
            <p:cNvSpPr/>
            <p:nvPr/>
          </p:nvSpPr>
          <p:spPr>
            <a:xfrm>
              <a:off x="9385299" y="3064187"/>
              <a:ext cx="451556" cy="45155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nl-NL" sz="1400" dirty="0">
                  <a:solidFill>
                    <a:schemeClr val="tx1"/>
                  </a:solidFill>
                </a:rPr>
                <a:t>0.0</a:t>
              </a:r>
            </a:p>
          </p:txBody>
        </p:sp>
        <p:sp>
          <p:nvSpPr>
            <p:cNvPr id="1069" name="Rechthoek 1068">
              <a:extLst>
                <a:ext uri="{FF2B5EF4-FFF2-40B4-BE49-F238E27FC236}">
                  <a16:creationId xmlns:a16="http://schemas.microsoft.com/office/drawing/2014/main" id="{DF69523B-9753-9FF8-E286-D972E0062451}"/>
                </a:ext>
              </a:extLst>
            </p:cNvPr>
            <p:cNvSpPr/>
            <p:nvPr/>
          </p:nvSpPr>
          <p:spPr>
            <a:xfrm>
              <a:off x="9385299" y="3577832"/>
              <a:ext cx="451556" cy="45155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nl-NL" sz="1400" dirty="0">
                  <a:solidFill>
                    <a:schemeClr val="tx1"/>
                  </a:solidFill>
                </a:rPr>
                <a:t>0.0</a:t>
              </a:r>
            </a:p>
          </p:txBody>
        </p:sp>
        <p:sp>
          <p:nvSpPr>
            <p:cNvPr id="1070" name="Rechthoek 1069">
              <a:extLst>
                <a:ext uri="{FF2B5EF4-FFF2-40B4-BE49-F238E27FC236}">
                  <a16:creationId xmlns:a16="http://schemas.microsoft.com/office/drawing/2014/main" id="{3E476388-53C7-5099-31BF-C25E23B5E2EC}"/>
                </a:ext>
              </a:extLst>
            </p:cNvPr>
            <p:cNvSpPr/>
            <p:nvPr/>
          </p:nvSpPr>
          <p:spPr>
            <a:xfrm>
              <a:off x="10123694" y="1969037"/>
              <a:ext cx="451556" cy="45155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nl-NL" sz="1400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071" name="Rechthoek 1070">
              <a:extLst>
                <a:ext uri="{FF2B5EF4-FFF2-40B4-BE49-F238E27FC236}">
                  <a16:creationId xmlns:a16="http://schemas.microsoft.com/office/drawing/2014/main" id="{5EB4C949-88F8-159E-B110-05D15BE6F8CE}"/>
                </a:ext>
              </a:extLst>
            </p:cNvPr>
            <p:cNvSpPr/>
            <p:nvPr/>
          </p:nvSpPr>
          <p:spPr>
            <a:xfrm>
              <a:off x="10123694" y="2516548"/>
              <a:ext cx="451556" cy="45155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nl-NL" sz="1400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072" name="Rechthoek 1071">
              <a:extLst>
                <a:ext uri="{FF2B5EF4-FFF2-40B4-BE49-F238E27FC236}">
                  <a16:creationId xmlns:a16="http://schemas.microsoft.com/office/drawing/2014/main" id="{6F324341-5ED3-C919-41B6-D3B1DE2D7AEE}"/>
                </a:ext>
              </a:extLst>
            </p:cNvPr>
            <p:cNvSpPr/>
            <p:nvPr/>
          </p:nvSpPr>
          <p:spPr>
            <a:xfrm>
              <a:off x="10123694" y="3060595"/>
              <a:ext cx="451556" cy="45155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nl-NL" sz="1400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073" name="Rechthoek 1072">
              <a:extLst>
                <a:ext uri="{FF2B5EF4-FFF2-40B4-BE49-F238E27FC236}">
                  <a16:creationId xmlns:a16="http://schemas.microsoft.com/office/drawing/2014/main" id="{AE2D1EA2-7786-048E-8E70-860FAB65146E}"/>
                </a:ext>
              </a:extLst>
            </p:cNvPr>
            <p:cNvSpPr/>
            <p:nvPr/>
          </p:nvSpPr>
          <p:spPr>
            <a:xfrm>
              <a:off x="10123694" y="3577704"/>
              <a:ext cx="451556" cy="45155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nl-NL" sz="1400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074" name="Rechthoek 1073">
              <a:extLst>
                <a:ext uri="{FF2B5EF4-FFF2-40B4-BE49-F238E27FC236}">
                  <a16:creationId xmlns:a16="http://schemas.microsoft.com/office/drawing/2014/main" id="{EBB2D835-687F-987C-5FC6-1219AD3BA8F7}"/>
                </a:ext>
              </a:extLst>
            </p:cNvPr>
            <p:cNvSpPr/>
            <p:nvPr/>
          </p:nvSpPr>
          <p:spPr>
            <a:xfrm>
              <a:off x="10123694" y="4096994"/>
              <a:ext cx="451556" cy="45155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nl-NL" sz="14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075" name="Rechthoek 1074">
              <a:extLst>
                <a:ext uri="{FF2B5EF4-FFF2-40B4-BE49-F238E27FC236}">
                  <a16:creationId xmlns:a16="http://schemas.microsoft.com/office/drawing/2014/main" id="{34F52654-934E-4AB7-51F0-721C1E5B7CC9}"/>
                </a:ext>
              </a:extLst>
            </p:cNvPr>
            <p:cNvSpPr/>
            <p:nvPr/>
          </p:nvSpPr>
          <p:spPr>
            <a:xfrm>
              <a:off x="10123694" y="4644505"/>
              <a:ext cx="451556" cy="45155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nl-NL" sz="14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169" name="Tekstvak 1168">
              <a:extLst>
                <a:ext uri="{FF2B5EF4-FFF2-40B4-BE49-F238E27FC236}">
                  <a16:creationId xmlns:a16="http://schemas.microsoft.com/office/drawing/2014/main" id="{1155E224-05B6-4FCD-D84E-B201C83AC6FD}"/>
                </a:ext>
              </a:extLst>
            </p:cNvPr>
            <p:cNvSpPr txBox="1"/>
            <p:nvPr/>
          </p:nvSpPr>
          <p:spPr>
            <a:xfrm rot="2700000">
              <a:off x="6147716" y="1103613"/>
              <a:ext cx="1723972" cy="451556"/>
            </a:xfrm>
            <a:prstGeom prst="rect">
              <a:avLst/>
            </a:prstGeom>
            <a:noFill/>
          </p:spPr>
          <p:txBody>
            <a:bodyPr wrap="square" lIns="0" tIns="0" rIns="144000" bIns="0" rtlCol="0" anchor="ctr" anchorCtr="0">
              <a:noAutofit/>
            </a:bodyPr>
            <a:lstStyle/>
            <a:p>
              <a:pPr algn="r"/>
              <a:r>
                <a:rPr lang="nl-NL" sz="1400" dirty="0"/>
                <a:t>I have a few </a:t>
              </a:r>
              <a:r>
                <a:rPr lang="nl-NL" sz="1400" dirty="0" err="1"/>
                <a:t>animals</a:t>
              </a:r>
              <a:endParaRPr lang="nl-NL" sz="1400" dirty="0"/>
            </a:p>
          </p:txBody>
        </p:sp>
        <p:sp>
          <p:nvSpPr>
            <p:cNvPr id="1170" name="Tekstvak 1169">
              <a:extLst>
                <a:ext uri="{FF2B5EF4-FFF2-40B4-BE49-F238E27FC236}">
                  <a16:creationId xmlns:a16="http://schemas.microsoft.com/office/drawing/2014/main" id="{C793D64B-6301-A631-E206-CC75B37FDCD4}"/>
                </a:ext>
              </a:extLst>
            </p:cNvPr>
            <p:cNvSpPr txBox="1"/>
            <p:nvPr/>
          </p:nvSpPr>
          <p:spPr>
            <a:xfrm rot="2700000">
              <a:off x="6683705" y="1103612"/>
              <a:ext cx="1723971" cy="451556"/>
            </a:xfrm>
            <a:prstGeom prst="rect">
              <a:avLst/>
            </a:prstGeom>
            <a:noFill/>
          </p:spPr>
          <p:txBody>
            <a:bodyPr wrap="square" lIns="0" tIns="0" rIns="144000" bIns="0" rtlCol="0" anchor="ctr" anchorCtr="0">
              <a:noAutofit/>
            </a:bodyPr>
            <a:lstStyle/>
            <a:p>
              <a:pPr algn="r"/>
              <a:r>
                <a:rPr lang="nl-NL" sz="1400" dirty="0"/>
                <a:t>I </a:t>
              </a:r>
              <a:r>
                <a:rPr lang="nl-NL" sz="1400" dirty="0" err="1"/>
                <a:t>am</a:t>
              </a:r>
              <a:r>
                <a:rPr lang="nl-NL" sz="1400" dirty="0"/>
                <a:t> a farmer</a:t>
              </a:r>
            </a:p>
          </p:txBody>
        </p:sp>
        <p:sp>
          <p:nvSpPr>
            <p:cNvPr id="1171" name="Tekstvak 1170">
              <a:extLst>
                <a:ext uri="{FF2B5EF4-FFF2-40B4-BE49-F238E27FC236}">
                  <a16:creationId xmlns:a16="http://schemas.microsoft.com/office/drawing/2014/main" id="{CE4B18AF-70E3-7D6C-8704-C2122655280D}"/>
                </a:ext>
              </a:extLst>
            </p:cNvPr>
            <p:cNvSpPr txBox="1"/>
            <p:nvPr/>
          </p:nvSpPr>
          <p:spPr>
            <a:xfrm rot="2700000">
              <a:off x="7255588" y="1103612"/>
              <a:ext cx="1723972" cy="451556"/>
            </a:xfrm>
            <a:prstGeom prst="rect">
              <a:avLst/>
            </a:prstGeom>
            <a:noFill/>
          </p:spPr>
          <p:txBody>
            <a:bodyPr wrap="square" lIns="0" tIns="0" rIns="144000" bIns="0" rtlCol="0" anchor="ctr" anchorCtr="0">
              <a:noAutofit/>
            </a:bodyPr>
            <a:lstStyle/>
            <a:p>
              <a:pPr algn="r"/>
              <a:r>
                <a:rPr lang="nl-NL" sz="1400" dirty="0"/>
                <a:t>I have </a:t>
              </a:r>
              <a:r>
                <a:rPr lang="nl-NL" sz="1400" dirty="0" err="1"/>
                <a:t>chickens</a:t>
              </a:r>
              <a:endParaRPr lang="nl-NL" sz="1400" dirty="0"/>
            </a:p>
          </p:txBody>
        </p:sp>
        <p:sp>
          <p:nvSpPr>
            <p:cNvPr id="1172" name="Tekstvak 1171">
              <a:extLst>
                <a:ext uri="{FF2B5EF4-FFF2-40B4-BE49-F238E27FC236}">
                  <a16:creationId xmlns:a16="http://schemas.microsoft.com/office/drawing/2014/main" id="{8B0D7CE8-3673-0F4B-653C-F231322A06B8}"/>
                </a:ext>
              </a:extLst>
            </p:cNvPr>
            <p:cNvSpPr txBox="1"/>
            <p:nvPr/>
          </p:nvSpPr>
          <p:spPr>
            <a:xfrm rot="2700000">
              <a:off x="7776210" y="1103612"/>
              <a:ext cx="1723972" cy="451556"/>
            </a:xfrm>
            <a:prstGeom prst="rect">
              <a:avLst/>
            </a:prstGeom>
            <a:noFill/>
          </p:spPr>
          <p:txBody>
            <a:bodyPr wrap="square" lIns="0" tIns="0" rIns="144000" bIns="0" rtlCol="0" anchor="ctr" anchorCtr="0">
              <a:noAutofit/>
            </a:bodyPr>
            <a:lstStyle/>
            <a:p>
              <a:pPr algn="r"/>
              <a:r>
                <a:rPr lang="nl-NL" sz="1400" dirty="0"/>
                <a:t>I have 12 </a:t>
              </a:r>
              <a:r>
                <a:rPr lang="nl-NL" sz="1400" dirty="0" err="1"/>
                <a:t>chickens</a:t>
              </a:r>
              <a:endParaRPr lang="nl-NL" sz="1400" dirty="0"/>
            </a:p>
          </p:txBody>
        </p:sp>
        <p:sp>
          <p:nvSpPr>
            <p:cNvPr id="1173" name="Tekstvak 1172">
              <a:extLst>
                <a:ext uri="{FF2B5EF4-FFF2-40B4-BE49-F238E27FC236}">
                  <a16:creationId xmlns:a16="http://schemas.microsoft.com/office/drawing/2014/main" id="{2780F528-43AB-7721-B296-EF0454633BE4}"/>
                </a:ext>
              </a:extLst>
            </p:cNvPr>
            <p:cNvSpPr txBox="1"/>
            <p:nvPr/>
          </p:nvSpPr>
          <p:spPr>
            <a:xfrm rot="2700000">
              <a:off x="8097531" y="1017160"/>
              <a:ext cx="1968495" cy="451556"/>
            </a:xfrm>
            <a:prstGeom prst="rect">
              <a:avLst/>
            </a:prstGeom>
            <a:noFill/>
          </p:spPr>
          <p:txBody>
            <a:bodyPr wrap="square" lIns="0" tIns="0" rIns="144000" bIns="0" rtlCol="0" anchor="ctr" anchorCtr="0">
              <a:noAutofit/>
            </a:bodyPr>
            <a:lstStyle/>
            <a:p>
              <a:pPr algn="r">
                <a:lnSpc>
                  <a:spcPts val="1040"/>
                </a:lnSpc>
              </a:pPr>
              <a:r>
                <a:rPr lang="nl-NL" sz="1400" dirty="0"/>
                <a:t>My </a:t>
              </a:r>
              <a:r>
                <a:rPr lang="nl-NL" sz="1400" dirty="0" err="1"/>
                <a:t>parents</a:t>
              </a:r>
              <a:r>
                <a:rPr lang="nl-NL" sz="1400" dirty="0"/>
                <a:t> </a:t>
              </a:r>
              <a:r>
                <a:rPr lang="nl-NL" sz="1400" dirty="0" err="1"/>
                <a:t>were</a:t>
              </a:r>
              <a:r>
                <a:rPr lang="nl-NL" sz="1400" dirty="0"/>
                <a:t> farmers </a:t>
              </a:r>
              <a:r>
                <a:rPr lang="nl-NL" sz="1400" dirty="0" err="1"/>
                <a:t>and</a:t>
              </a:r>
              <a:r>
                <a:rPr lang="nl-NL" sz="1400" dirty="0"/>
                <a:t> </a:t>
              </a:r>
              <a:r>
                <a:rPr lang="nl-NL" sz="1400" dirty="0" err="1"/>
                <a:t>recommended</a:t>
              </a:r>
              <a:r>
                <a:rPr lang="nl-NL" sz="1400" dirty="0"/>
                <a:t> I start </a:t>
              </a:r>
              <a:r>
                <a:rPr lang="nl-NL" sz="1400" dirty="0" err="1"/>
                <a:t>selling</a:t>
              </a:r>
              <a:r>
                <a:rPr lang="nl-NL" sz="1400" dirty="0"/>
                <a:t> </a:t>
              </a:r>
              <a:r>
                <a:rPr lang="nl-NL" sz="1400" dirty="0" err="1"/>
                <a:t>eggs</a:t>
              </a:r>
              <a:endParaRPr lang="nl-NL" sz="1400" dirty="0"/>
            </a:p>
          </p:txBody>
        </p:sp>
        <p:sp>
          <p:nvSpPr>
            <p:cNvPr id="1175" name="Rechthoek 1174">
              <a:extLst>
                <a:ext uri="{FF2B5EF4-FFF2-40B4-BE49-F238E27FC236}">
                  <a16:creationId xmlns:a16="http://schemas.microsoft.com/office/drawing/2014/main" id="{9E2A530B-83E8-EE0F-19CC-5F46E61F7684}"/>
                </a:ext>
              </a:extLst>
            </p:cNvPr>
            <p:cNvSpPr/>
            <p:nvPr/>
          </p:nvSpPr>
          <p:spPr>
            <a:xfrm>
              <a:off x="10123694" y="5386492"/>
              <a:ext cx="451556" cy="4515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nl-NL" sz="1400" b="1" dirty="0">
                  <a:solidFill>
                    <a:schemeClr val="tx1"/>
                  </a:solidFill>
                </a:rPr>
                <a:t>F1</a:t>
              </a:r>
            </a:p>
            <a:p>
              <a:pPr algn="ctr"/>
              <a:r>
                <a:rPr lang="nl-NL" sz="1400" b="1" dirty="0">
                  <a:solidFill>
                    <a:schemeClr val="tx1"/>
                  </a:solidFill>
                </a:rPr>
                <a:t>0.63</a:t>
              </a:r>
            </a:p>
          </p:txBody>
        </p:sp>
        <p:sp>
          <p:nvSpPr>
            <p:cNvPr id="1178" name="Tekstvak 1177">
              <a:extLst>
                <a:ext uri="{FF2B5EF4-FFF2-40B4-BE49-F238E27FC236}">
                  <a16:creationId xmlns:a16="http://schemas.microsoft.com/office/drawing/2014/main" id="{D0B3286D-AD0A-A843-DD2F-12013BD87F3D}"/>
                </a:ext>
              </a:extLst>
            </p:cNvPr>
            <p:cNvSpPr txBox="1"/>
            <p:nvPr/>
          </p:nvSpPr>
          <p:spPr>
            <a:xfrm>
              <a:off x="7243982" y="5841729"/>
              <a:ext cx="2573864" cy="451556"/>
            </a:xfrm>
            <a:prstGeom prst="rect">
              <a:avLst/>
            </a:prstGeom>
            <a:noFill/>
          </p:spPr>
          <p:txBody>
            <a:bodyPr wrap="square" lIns="0" tIns="0" rIns="144000" bIns="0" rtlCol="0" anchor="ctr" anchorCtr="0">
              <a:noAutofit/>
            </a:bodyPr>
            <a:lstStyle/>
            <a:p>
              <a:pPr algn="ctr"/>
              <a:r>
                <a:rPr lang="nl-NL" sz="1400" b="1" dirty="0" err="1"/>
                <a:t>precision</a:t>
              </a:r>
              <a:r>
                <a:rPr lang="nl-NL" sz="1400" b="1" dirty="0"/>
                <a:t>: 0.60</a:t>
              </a:r>
            </a:p>
          </p:txBody>
        </p:sp>
        <p:sp>
          <p:nvSpPr>
            <p:cNvPr id="1180" name="Tekstvak 1179">
              <a:extLst>
                <a:ext uri="{FF2B5EF4-FFF2-40B4-BE49-F238E27FC236}">
                  <a16:creationId xmlns:a16="http://schemas.microsoft.com/office/drawing/2014/main" id="{0A181662-16C0-4CD9-8221-47F15F4A6D99}"/>
                </a:ext>
              </a:extLst>
            </p:cNvPr>
            <p:cNvSpPr txBox="1"/>
            <p:nvPr/>
          </p:nvSpPr>
          <p:spPr>
            <a:xfrm rot="5400000">
              <a:off x="9237516" y="3306773"/>
              <a:ext cx="3127025" cy="451556"/>
            </a:xfrm>
            <a:prstGeom prst="rect">
              <a:avLst/>
            </a:prstGeom>
            <a:noFill/>
          </p:spPr>
          <p:txBody>
            <a:bodyPr wrap="square" lIns="0" tIns="0" rIns="144000" bIns="0" rtlCol="0" anchor="ctr" anchorCtr="0">
              <a:noAutofit/>
            </a:bodyPr>
            <a:lstStyle/>
            <a:p>
              <a:pPr algn="ctr"/>
              <a:r>
                <a:rPr lang="nl-NL" sz="1400" b="1" dirty="0" err="1"/>
                <a:t>recall</a:t>
              </a:r>
              <a:r>
                <a:rPr lang="nl-NL" sz="1400" b="1" dirty="0"/>
                <a:t>: 0.67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676433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311</Words>
  <Application>Microsoft Macintosh PowerPoint</Application>
  <PresentationFormat>Breedbeeld</PresentationFormat>
  <Paragraphs>164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Kantoorthema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Frank Verhoef</dc:creator>
  <cp:lastModifiedBy>Frank Verhoef</cp:lastModifiedBy>
  <cp:revision>4</cp:revision>
  <dcterms:created xsi:type="dcterms:W3CDTF">2023-12-09T19:50:22Z</dcterms:created>
  <dcterms:modified xsi:type="dcterms:W3CDTF">2024-01-08T23:48:44Z</dcterms:modified>
</cp:coreProperties>
</file>