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6"/>
  </p:notesMasterIdLst>
  <p:sldIdLst>
    <p:sldId id="256" r:id="rId5"/>
    <p:sldId id="342" r:id="rId6"/>
    <p:sldId id="303" r:id="rId7"/>
    <p:sldId id="369" r:id="rId8"/>
    <p:sldId id="409" r:id="rId9"/>
    <p:sldId id="410" r:id="rId10"/>
    <p:sldId id="411" r:id="rId11"/>
    <p:sldId id="408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05" r:id="rId32"/>
    <p:sldId id="407" r:id="rId33"/>
    <p:sldId id="383" r:id="rId34"/>
    <p:sldId id="385" r:id="rId35"/>
    <p:sldId id="387" r:id="rId36"/>
    <p:sldId id="390" r:id="rId37"/>
    <p:sldId id="398" r:id="rId38"/>
    <p:sldId id="406" r:id="rId39"/>
    <p:sldId id="431" r:id="rId40"/>
    <p:sldId id="433" r:id="rId41"/>
    <p:sldId id="432" r:id="rId42"/>
    <p:sldId id="434" r:id="rId43"/>
    <p:sldId id="436" r:id="rId44"/>
    <p:sldId id="435" r:id="rId45"/>
    <p:sldId id="437" r:id="rId46"/>
    <p:sldId id="439" r:id="rId47"/>
    <p:sldId id="438" r:id="rId48"/>
    <p:sldId id="440" r:id="rId49"/>
    <p:sldId id="441" r:id="rId50"/>
    <p:sldId id="442" r:id="rId51"/>
    <p:sldId id="443" r:id="rId52"/>
    <p:sldId id="444" r:id="rId53"/>
    <p:sldId id="445" r:id="rId54"/>
    <p:sldId id="446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C2EE7-FA6F-496B-758C-B6BFF4A28D85}" v="991" dt="2020-09-10T16:42:58.266"/>
    <p1510:client id="{0140E375-60E5-4206-1633-ED2BD2B9D2F1}" v="1225" dt="2020-09-13T17:29:03.088"/>
    <p1510:client id="{05DDD604-6E2A-4B8C-9FB6-59596EFB5F93}" v="1" dt="2020-10-06T13:26:09.946"/>
    <p1510:client id="{0C2D1001-D006-45D5-9CB4-996616D67553}" v="19" dt="2020-10-06T12:32:53.414"/>
    <p1510:client id="{2BC8F31F-5DE3-46A0-8559-2E04500C2E37}" v="6" dt="2020-09-29T14:05:48.962"/>
    <p1510:client id="{33F837BC-E12D-4AAD-83D5-7D7FA6C33B0E}" v="1603" dt="2020-09-23T17:17:43.981"/>
    <p1510:client id="{4180602D-D6DB-4FE5-8DB7-60602DB224FC}" v="628" dt="2020-08-04T14:15:48.059"/>
    <p1510:client id="{42E92CCF-207D-454E-B07D-80918DED5976}" v="1" dt="2020-10-06T13:46:24.133"/>
    <p1510:client id="{4FC0EC4F-DFA6-4379-BBE9-DE8ED4626FB5}" v="1044" dt="2020-09-25T15:56:22.554"/>
    <p1510:client id="{5042231A-6071-4BA0-8FE7-131377040B7E}" v="359" dt="2020-09-10T08:35:26.662"/>
    <p1510:client id="{53FC7979-FE1E-4911-130E-35A3AE998003}" v="1443" dt="2020-09-13T16:58:06.435"/>
    <p1510:client id="{69FE73CB-7362-4BD3-A199-E3E6829CB2D7}" v="83" dt="2020-09-11T11:08:50.272"/>
    <p1510:client id="{7DB1C229-AF8F-43F7-2BA7-FD503FC4FD6A}" v="289" dt="2020-09-11T15:07:26.885"/>
    <p1510:client id="{899749CD-822D-417C-9B1D-A57D748C0110}" v="1470" dt="2020-10-03T13:05:07.021"/>
    <p1510:client id="{B4F7FBF4-B063-4C69-AB3F-EFBEA94A0358}" v="382" dt="2020-09-15T14:56:18.178"/>
    <p1510:client id="{CC1986DB-8BD7-4295-F9D0-08D46C8694AC}" v="1502" dt="2020-09-11T07:02:05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Hufnagel" userId="S::frank@finevisuals.de::e452df13-3c83-4459-b441-5bfa95780685" providerId="AD" clId="Web-{B4F7FBF4-B063-4C69-AB3F-EFBEA94A0358}"/>
    <pc:docChg chg="addSld delSld modSld sldOrd">
      <pc:chgData name="Frank Hufnagel" userId="S::frank@finevisuals.de::e452df13-3c83-4459-b441-5bfa95780685" providerId="AD" clId="Web-{B4F7FBF4-B063-4C69-AB3F-EFBEA94A0358}" dt="2020-09-15T14:56:18.178" v="374" actId="1076"/>
      <pc:docMkLst>
        <pc:docMk/>
      </pc:docMkLst>
      <pc:sldChg chg="delSp modSp">
        <pc:chgData name="Frank Hufnagel" userId="S::frank@finevisuals.de::e452df13-3c83-4459-b441-5bfa95780685" providerId="AD" clId="Web-{B4F7FBF4-B063-4C69-AB3F-EFBEA94A0358}" dt="2020-09-15T13:06:41.719" v="292" actId="1076"/>
        <pc:sldMkLst>
          <pc:docMk/>
          <pc:sldMk cId="213490394" sldId="302"/>
        </pc:sldMkLst>
        <pc:spChg chg="del">
          <ac:chgData name="Frank Hufnagel" userId="S::frank@finevisuals.de::e452df13-3c83-4459-b441-5bfa95780685" providerId="AD" clId="Web-{B4F7FBF4-B063-4C69-AB3F-EFBEA94A0358}" dt="2020-09-15T12:09:30.324" v="23"/>
          <ac:spMkLst>
            <pc:docMk/>
            <pc:sldMk cId="213490394" sldId="302"/>
            <ac:spMk id="3" creationId="{A0DAD463-FF65-46A2-936E-26CBDA8508C3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7.937" v="230"/>
          <ac:spMkLst>
            <pc:docMk/>
            <pc:sldMk cId="213490394" sldId="302"/>
            <ac:spMk id="14" creationId="{A083F86E-DDC7-4F53-AA64-086641DC560C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8.468" v="231"/>
          <ac:spMkLst>
            <pc:docMk/>
            <pc:sldMk cId="213490394" sldId="302"/>
            <ac:spMk id="15" creationId="{3D1F11C9-35B0-4D89-9878-20EB9580E8A0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32.562" v="237"/>
          <ac:spMkLst>
            <pc:docMk/>
            <pc:sldMk cId="213490394" sldId="302"/>
            <ac:spMk id="16" creationId="{A3FB95D2-F84D-4517-B246-64EBF373F25B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31.375" v="236"/>
          <ac:spMkLst>
            <pc:docMk/>
            <pc:sldMk cId="213490394" sldId="302"/>
            <ac:spMk id="17" creationId="{6E5895DE-FC02-43A4-9C38-5EF05D843B2A}"/>
          </ac:spMkLst>
        </pc:spChg>
        <pc:spChg chg="del mod">
          <ac:chgData name="Frank Hufnagel" userId="S::frank@finevisuals.de::e452df13-3c83-4459-b441-5bfa95780685" providerId="AD" clId="Web-{B4F7FBF4-B063-4C69-AB3F-EFBEA94A0358}" dt="2020-09-15T13:02:33.984" v="238"/>
          <ac:spMkLst>
            <pc:docMk/>
            <pc:sldMk cId="213490394" sldId="302"/>
            <ac:spMk id="18" creationId="{DD38591E-682A-49D5-B430-C35BF3DF2875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9.031" v="232"/>
          <ac:spMkLst>
            <pc:docMk/>
            <pc:sldMk cId="213490394" sldId="302"/>
            <ac:spMk id="19" creationId="{974D92F0-E32D-4C47-A068-43404624811D}"/>
          </ac:spMkLst>
        </pc:spChg>
        <pc:spChg chg="del mod">
          <ac:chgData name="Frank Hufnagel" userId="S::frank@finevisuals.de::e452df13-3c83-4459-b441-5bfa95780685" providerId="AD" clId="Web-{B4F7FBF4-B063-4C69-AB3F-EFBEA94A0358}" dt="2020-09-15T13:02:27.546" v="229"/>
          <ac:spMkLst>
            <pc:docMk/>
            <pc:sldMk cId="213490394" sldId="302"/>
            <ac:spMk id="21" creationId="{099F4121-C0D2-43B4-A3A0-6DED2B099107}"/>
          </ac:spMkLst>
        </pc:spChg>
        <pc:picChg chg="del">
          <ac:chgData name="Frank Hufnagel" userId="S::frank@finevisuals.de::e452df13-3c83-4459-b441-5bfa95780685" providerId="AD" clId="Web-{B4F7FBF4-B063-4C69-AB3F-EFBEA94A0358}" dt="2020-09-15T13:02:35.375" v="239"/>
          <ac:picMkLst>
            <pc:docMk/>
            <pc:sldMk cId="213490394" sldId="302"/>
            <ac:picMk id="5" creationId="{0C1EDEB5-458C-4F9A-A653-38DB182F69B2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45.140" v="290" actId="1076"/>
          <ac:picMkLst>
            <pc:docMk/>
            <pc:sldMk cId="213490394" sldId="302"/>
            <ac:picMk id="7" creationId="{6B529327-435E-4646-A584-E2B4B91F7A8A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42.078" v="289" actId="14100"/>
          <ac:picMkLst>
            <pc:docMk/>
            <pc:sldMk cId="213490394" sldId="302"/>
            <ac:picMk id="8" creationId="{4CF9A9A2-6262-47A8-BFB9-89CABFF3F1D4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6:41.719" v="292" actId="1076"/>
          <ac:picMkLst>
            <pc:docMk/>
            <pc:sldMk cId="213490394" sldId="302"/>
            <ac:picMk id="9" creationId="{1B836A88-7FC2-4640-8A56-A0EDBEAA1529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35.078" v="286" actId="14100"/>
          <ac:picMkLst>
            <pc:docMk/>
            <pc:sldMk cId="213490394" sldId="302"/>
            <ac:picMk id="10" creationId="{227F93E0-ACFA-4DD3-832C-0F37D4FCB2CA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3:18.984" v="264" actId="1076"/>
          <ac:picMkLst>
            <pc:docMk/>
            <pc:sldMk cId="213490394" sldId="302"/>
            <ac:picMk id="11" creationId="{65BA3DB3-6784-40D5-9FD1-C52E7281E4D6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27.828" v="282" actId="1076"/>
          <ac:picMkLst>
            <pc:docMk/>
            <pc:sldMk cId="213490394" sldId="302"/>
            <ac:picMk id="12" creationId="{A6741BCC-9A5E-4849-89B5-9A4FFD9D79C2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25.609" v="281" actId="1076"/>
          <ac:picMkLst>
            <pc:docMk/>
            <pc:sldMk cId="213490394" sldId="302"/>
            <ac:picMk id="13" creationId="{FBCECE43-15DE-47C5-A301-9A8BD8AB24FD}"/>
          </ac:picMkLst>
        </pc:picChg>
      </pc:sldChg>
      <pc:sldChg chg="delSp">
        <pc:chgData name="Frank Hufnagel" userId="S::frank@finevisuals.de::e452df13-3c83-4459-b441-5bfa95780685" providerId="AD" clId="Web-{B4F7FBF4-B063-4C69-AB3F-EFBEA94A0358}" dt="2020-09-15T13:37:09.564" v="295"/>
        <pc:sldMkLst>
          <pc:docMk/>
          <pc:sldMk cId="4126978205" sldId="307"/>
        </pc:sldMkLst>
        <pc:spChg chg="del">
          <ac:chgData name="Frank Hufnagel" userId="S::frank@finevisuals.de::e452df13-3c83-4459-b441-5bfa95780685" providerId="AD" clId="Web-{B4F7FBF4-B063-4C69-AB3F-EFBEA94A0358}" dt="2020-09-15T13:37:09.564" v="295"/>
          <ac:spMkLst>
            <pc:docMk/>
            <pc:sldMk cId="4126978205" sldId="307"/>
            <ac:spMk id="6" creationId="{F75036F6-2C37-4402-839E-0D38579C8D7F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3:41:51.830" v="296" actId="1076"/>
        <pc:sldMkLst>
          <pc:docMk/>
          <pc:sldMk cId="1327189547" sldId="309"/>
        </pc:sldMkLst>
        <pc:picChg chg="mod">
          <ac:chgData name="Frank Hufnagel" userId="S::frank@finevisuals.de::e452df13-3c83-4459-b441-5bfa95780685" providerId="AD" clId="Web-{B4F7FBF4-B063-4C69-AB3F-EFBEA94A0358}" dt="2020-09-15T13:41:51.830" v="296" actId="1076"/>
          <ac:picMkLst>
            <pc:docMk/>
            <pc:sldMk cId="1327189547" sldId="309"/>
            <ac:picMk id="5" creationId="{2C024528-99FD-4DA8-BA50-CE5D0AEB172B}"/>
          </ac:picMkLst>
        </pc:picChg>
      </pc:sldChg>
      <pc:sldChg chg="modSp">
        <pc:chgData name="Frank Hufnagel" userId="S::frank@finevisuals.de::e452df13-3c83-4459-b441-5bfa95780685" providerId="AD" clId="Web-{B4F7FBF4-B063-4C69-AB3F-EFBEA94A0358}" dt="2020-09-15T13:52:23.706" v="299" actId="14100"/>
        <pc:sldMkLst>
          <pc:docMk/>
          <pc:sldMk cId="271556589" sldId="326"/>
        </pc:sldMkLst>
        <pc:picChg chg="mod">
          <ac:chgData name="Frank Hufnagel" userId="S::frank@finevisuals.de::e452df13-3c83-4459-b441-5bfa95780685" providerId="AD" clId="Web-{B4F7FBF4-B063-4C69-AB3F-EFBEA94A0358}" dt="2020-09-15T13:51:38.909" v="297" actId="14100"/>
          <ac:picMkLst>
            <pc:docMk/>
            <pc:sldMk cId="271556589" sldId="326"/>
            <ac:picMk id="3" creationId="{F6B306C7-61E4-44AC-BE1F-CFF60DC4D2C5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52:23.706" v="299" actId="14100"/>
          <ac:picMkLst>
            <pc:docMk/>
            <pc:sldMk cId="271556589" sldId="326"/>
            <ac:picMk id="4" creationId="{05F058E8-B7FE-4B99-BB6C-8FA11D22CE8F}"/>
          </ac:picMkLst>
        </pc:picChg>
      </pc:sldChg>
      <pc:sldChg chg="modSp">
        <pc:chgData name="Frank Hufnagel" userId="S::frank@finevisuals.de::e452df13-3c83-4459-b441-5bfa95780685" providerId="AD" clId="Web-{B4F7FBF4-B063-4C69-AB3F-EFBEA94A0358}" dt="2020-09-15T13:52:43.831" v="300" actId="1076"/>
        <pc:sldMkLst>
          <pc:docMk/>
          <pc:sldMk cId="2017694546" sldId="327"/>
        </pc:sldMkLst>
        <pc:spChg chg="mod">
          <ac:chgData name="Frank Hufnagel" userId="S::frank@finevisuals.de::e452df13-3c83-4459-b441-5bfa95780685" providerId="AD" clId="Web-{B4F7FBF4-B063-4C69-AB3F-EFBEA94A0358}" dt="2020-09-15T13:52:43.831" v="300" actId="1076"/>
          <ac:spMkLst>
            <pc:docMk/>
            <pc:sldMk cId="2017694546" sldId="327"/>
            <ac:spMk id="7" creationId="{D8745129-D0AB-4B10-BDF2-C1748433ADB5}"/>
          </ac:spMkLst>
        </pc:spChg>
      </pc:sldChg>
      <pc:sldChg chg="addSp delSp modSp">
        <pc:chgData name="Frank Hufnagel" userId="S::frank@finevisuals.de::e452df13-3c83-4459-b441-5bfa95780685" providerId="AD" clId="Web-{B4F7FBF4-B063-4C69-AB3F-EFBEA94A0358}" dt="2020-09-15T14:35:25.193" v="315"/>
        <pc:sldMkLst>
          <pc:docMk/>
          <pc:sldMk cId="1936250391" sldId="335"/>
        </pc:sldMkLst>
        <pc:spChg chg="del mod">
          <ac:chgData name="Frank Hufnagel" userId="S::frank@finevisuals.de::e452df13-3c83-4459-b441-5bfa95780685" providerId="AD" clId="Web-{B4F7FBF4-B063-4C69-AB3F-EFBEA94A0358}" dt="2020-09-15T14:34:40.365" v="304"/>
          <ac:spMkLst>
            <pc:docMk/>
            <pc:sldMk cId="1936250391" sldId="335"/>
            <ac:spMk id="6" creationId="{BA9FF75C-1F52-4414-A5AE-D07323722BD1}"/>
          </ac:spMkLst>
        </pc:spChg>
        <pc:spChg chg="add del mod">
          <ac:chgData name="Frank Hufnagel" userId="S::frank@finevisuals.de::e452df13-3c83-4459-b441-5bfa95780685" providerId="AD" clId="Web-{B4F7FBF4-B063-4C69-AB3F-EFBEA94A0358}" dt="2020-09-15T14:35:25.193" v="315"/>
          <ac:spMkLst>
            <pc:docMk/>
            <pc:sldMk cId="1936250391" sldId="335"/>
            <ac:spMk id="8" creationId="{72E033ED-72A1-49EC-8F59-1F19EE19ECEF}"/>
          </ac:spMkLst>
        </pc:spChg>
        <pc:picChg chg="mod">
          <ac:chgData name="Frank Hufnagel" userId="S::frank@finevisuals.de::e452df13-3c83-4459-b441-5bfa95780685" providerId="AD" clId="Web-{B4F7FBF4-B063-4C69-AB3F-EFBEA94A0358}" dt="2020-09-15T14:34:37.083" v="302" actId="1076"/>
          <ac:picMkLst>
            <pc:docMk/>
            <pc:sldMk cId="1936250391" sldId="335"/>
            <ac:picMk id="4" creationId="{F70EAF95-E73D-4FCF-A598-FEB82BC78FAA}"/>
          </ac:picMkLst>
        </pc:picChg>
      </pc:sldChg>
      <pc:sldChg chg="del">
        <pc:chgData name="Frank Hufnagel" userId="S::frank@finevisuals.de::e452df13-3c83-4459-b441-5bfa95780685" providerId="AD" clId="Web-{B4F7FBF4-B063-4C69-AB3F-EFBEA94A0358}" dt="2020-09-15T11:51:07.870" v="0"/>
        <pc:sldMkLst>
          <pc:docMk/>
          <pc:sldMk cId="2727789830" sldId="337"/>
        </pc:sldMkLst>
      </pc:sldChg>
      <pc:sldChg chg="modSp">
        <pc:chgData name="Frank Hufnagel" userId="S::frank@finevisuals.de::e452df13-3c83-4459-b441-5bfa95780685" providerId="AD" clId="Web-{B4F7FBF4-B063-4C69-AB3F-EFBEA94A0358}" dt="2020-09-15T14:39:08.193" v="326" actId="1076"/>
        <pc:sldMkLst>
          <pc:docMk/>
          <pc:sldMk cId="4018108028" sldId="338"/>
        </pc:sldMkLst>
        <pc:spChg chg="mod">
          <ac:chgData name="Frank Hufnagel" userId="S::frank@finevisuals.de::e452df13-3c83-4459-b441-5bfa95780685" providerId="AD" clId="Web-{B4F7FBF4-B063-4C69-AB3F-EFBEA94A0358}" dt="2020-09-15T14:39:08.193" v="326" actId="1076"/>
          <ac:spMkLst>
            <pc:docMk/>
            <pc:sldMk cId="4018108028" sldId="338"/>
            <ac:spMk id="7" creationId="{D2E653D1-B044-4F37-AD6B-1B5145A488C1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4:36:59.974" v="316" actId="1076"/>
        <pc:sldMkLst>
          <pc:docMk/>
          <pc:sldMk cId="1769956882" sldId="339"/>
        </pc:sldMkLst>
        <pc:picChg chg="mod">
          <ac:chgData name="Frank Hufnagel" userId="S::frank@finevisuals.de::e452df13-3c83-4459-b441-5bfa95780685" providerId="AD" clId="Web-{B4F7FBF4-B063-4C69-AB3F-EFBEA94A0358}" dt="2020-09-15T14:36:59.974" v="316" actId="1076"/>
          <ac:picMkLst>
            <pc:docMk/>
            <pc:sldMk cId="1769956882" sldId="339"/>
            <ac:picMk id="6" creationId="{6311F953-BBC6-4D6A-9FB3-9DA1F68C45E3}"/>
          </ac:picMkLst>
        </pc:picChg>
      </pc:sldChg>
      <pc:sldChg chg="modSp ord">
        <pc:chgData name="Frank Hufnagel" userId="S::frank@finevisuals.de::e452df13-3c83-4459-b441-5bfa95780685" providerId="AD" clId="Web-{B4F7FBF4-B063-4C69-AB3F-EFBEA94A0358}" dt="2020-09-15T12:00:58.011" v="14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B4F7FBF4-B063-4C69-AB3F-EFBEA94A0358}" dt="2020-09-15T11:52:03.854" v="12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4:43:27.349" v="327" actId="1076"/>
        <pc:sldMkLst>
          <pc:docMk/>
          <pc:sldMk cId="3462491763" sldId="343"/>
        </pc:sldMkLst>
        <pc:picChg chg="mod">
          <ac:chgData name="Frank Hufnagel" userId="S::frank@finevisuals.de::e452df13-3c83-4459-b441-5bfa95780685" providerId="AD" clId="Web-{B4F7FBF4-B063-4C69-AB3F-EFBEA94A0358}" dt="2020-09-15T14:43:27.349" v="327" actId="1076"/>
          <ac:picMkLst>
            <pc:docMk/>
            <pc:sldMk cId="3462491763" sldId="343"/>
            <ac:picMk id="6" creationId="{1C2B419B-AD69-475F-B74D-E85A0429A49B}"/>
          </ac:picMkLst>
        </pc:picChg>
      </pc:sldChg>
      <pc:sldChg chg="modSp add ord replId">
        <pc:chgData name="Frank Hufnagel" userId="S::frank@finevisuals.de::e452df13-3c83-4459-b441-5bfa95780685" providerId="AD" clId="Web-{B4F7FBF4-B063-4C69-AB3F-EFBEA94A0358}" dt="2020-09-15T12:00:59.183" v="15"/>
        <pc:sldMkLst>
          <pc:docMk/>
          <pc:sldMk cId="2578265147" sldId="344"/>
        </pc:sldMkLst>
        <pc:spChg chg="mod">
          <ac:chgData name="Frank Hufnagel" userId="S::frank@finevisuals.de::e452df13-3c83-4459-b441-5bfa95780685" providerId="AD" clId="Web-{B4F7FBF4-B063-4C69-AB3F-EFBEA94A0358}" dt="2020-09-15T11:51:59.058" v="6" actId="20577"/>
          <ac:spMkLst>
            <pc:docMk/>
            <pc:sldMk cId="2578265147" sldId="344"/>
            <ac:spMk id="3" creationId="{D81D6941-775A-4989-AB11-3CC0D4BEC6C1}"/>
          </ac:spMkLst>
        </pc:spChg>
      </pc:sldChg>
      <pc:sldChg chg="addSp delSp modSp add replId">
        <pc:chgData name="Frank Hufnagel" userId="S::frank@finevisuals.de::e452df13-3c83-4459-b441-5bfa95780685" providerId="AD" clId="Web-{B4F7FBF4-B063-4C69-AB3F-EFBEA94A0358}" dt="2020-09-15T12:21:41.450" v="36" actId="1076"/>
        <pc:sldMkLst>
          <pc:docMk/>
          <pc:sldMk cId="883063747" sldId="345"/>
        </pc:sldMkLst>
        <pc:picChg chg="add mod">
          <ac:chgData name="Frank Hufnagel" userId="S::frank@finevisuals.de::e452df13-3c83-4459-b441-5bfa95780685" providerId="AD" clId="Web-{B4F7FBF4-B063-4C69-AB3F-EFBEA94A0358}" dt="2020-09-15T12:21:22.013" v="32" actId="1076"/>
          <ac:picMkLst>
            <pc:docMk/>
            <pc:sldMk cId="883063747" sldId="345"/>
            <ac:picMk id="3" creationId="{011BB016-85E0-472B-B245-B6B5DD331430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1:41.450" v="36" actId="1076"/>
          <ac:picMkLst>
            <pc:docMk/>
            <pc:sldMk cId="883063747" sldId="345"/>
            <ac:picMk id="4" creationId="{3E9528D5-2D33-45E2-BD28-7049DCE2A9C1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4.966" v="26"/>
          <ac:picMkLst>
            <pc:docMk/>
            <pc:sldMk cId="883063747" sldId="345"/>
            <ac:picMk id="5" creationId="{14D4CD95-2770-41AE-9777-AA47F8BDD52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966" v="29"/>
          <ac:picMkLst>
            <pc:docMk/>
            <pc:sldMk cId="883063747" sldId="345"/>
            <ac:picMk id="12" creationId="{7D8404C2-607B-4BC7-9102-2239BBA43B34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263" v="27"/>
          <ac:picMkLst>
            <pc:docMk/>
            <pc:sldMk cId="883063747" sldId="345"/>
            <ac:picMk id="13" creationId="{CDB1B6E4-1BCE-4669-837E-B3BBCE5A8E27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622" v="28"/>
          <ac:picMkLst>
            <pc:docMk/>
            <pc:sldMk cId="883063747" sldId="345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2:23:23.419" v="47" actId="1076"/>
        <pc:sldMkLst>
          <pc:docMk/>
          <pc:sldMk cId="2772843783" sldId="346"/>
        </pc:sldMkLst>
        <pc:picChg chg="del">
          <ac:chgData name="Frank Hufnagel" userId="S::frank@finevisuals.de::e452df13-3c83-4459-b441-5bfa95780685" providerId="AD" clId="Web-{B4F7FBF4-B063-4C69-AB3F-EFBEA94A0358}" dt="2020-09-15T12:22:49.825" v="38"/>
          <ac:picMkLst>
            <pc:docMk/>
            <pc:sldMk cId="2772843783" sldId="346"/>
            <ac:picMk id="3" creationId="{011BB016-85E0-472B-B245-B6B5DD33143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2:50.169" v="39"/>
          <ac:picMkLst>
            <pc:docMk/>
            <pc:sldMk cId="2772843783" sldId="346"/>
            <ac:picMk id="4" creationId="{3E9528D5-2D33-45E2-BD28-7049DCE2A9C1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2:58.356" v="43" actId="14100"/>
          <ac:picMkLst>
            <pc:docMk/>
            <pc:sldMk cId="2772843783" sldId="346"/>
            <ac:picMk id="5" creationId="{13FFE754-E63C-4F4E-9A1C-1AFFAFF1E02F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3:23.419" v="47" actId="1076"/>
          <ac:picMkLst>
            <pc:docMk/>
            <pc:sldMk cId="2772843783" sldId="346"/>
            <ac:picMk id="6" creationId="{3F950411-04E9-407A-A043-52680FD51767}"/>
          </ac:picMkLst>
        </pc:picChg>
      </pc:sldChg>
      <pc:sldChg chg="modSp add replId">
        <pc:chgData name="Frank Hufnagel" userId="S::frank@finevisuals.de::e452df13-3c83-4459-b441-5bfa95780685" providerId="AD" clId="Web-{B4F7FBF4-B063-4C69-AB3F-EFBEA94A0358}" dt="2020-09-15T12:26:30.435" v="61" actId="20577"/>
        <pc:sldMkLst>
          <pc:docMk/>
          <pc:sldMk cId="3021639347" sldId="347"/>
        </pc:sldMkLst>
        <pc:spChg chg="mod">
          <ac:chgData name="Frank Hufnagel" userId="S::frank@finevisuals.de::e452df13-3c83-4459-b441-5bfa95780685" providerId="AD" clId="Web-{B4F7FBF4-B063-4C69-AB3F-EFBEA94A0358}" dt="2020-09-15T12:26:30.435" v="61" actId="20577"/>
          <ac:spMkLst>
            <pc:docMk/>
            <pc:sldMk cId="3021639347" sldId="347"/>
            <ac:spMk id="3" creationId="{7DBA442B-9C66-4100-859C-5D901CBF8FD2}"/>
          </ac:spMkLst>
        </pc:spChg>
      </pc:sldChg>
      <pc:sldChg chg="add del replId">
        <pc:chgData name="Frank Hufnagel" userId="S::frank@finevisuals.de::e452df13-3c83-4459-b441-5bfa95780685" providerId="AD" clId="Web-{B4F7FBF4-B063-4C69-AB3F-EFBEA94A0358}" dt="2020-09-15T12:26:35.700" v="66"/>
        <pc:sldMkLst>
          <pc:docMk/>
          <pc:sldMk cId="3306021481" sldId="348"/>
        </pc:sldMkLst>
      </pc:sldChg>
      <pc:sldChg chg="addSp delSp modSp add replId">
        <pc:chgData name="Frank Hufnagel" userId="S::frank@finevisuals.de::e452df13-3c83-4459-b441-5bfa95780685" providerId="AD" clId="Web-{B4F7FBF4-B063-4C69-AB3F-EFBEA94A0358}" dt="2020-09-15T14:46:39.334" v="330" actId="20577"/>
        <pc:sldMkLst>
          <pc:docMk/>
          <pc:sldMk cId="3802360725" sldId="349"/>
        </pc:sldMkLst>
        <pc:spChg chg="mod">
          <ac:chgData name="Frank Hufnagel" userId="S::frank@finevisuals.de::e452df13-3c83-4459-b441-5bfa95780685" providerId="AD" clId="Web-{B4F7FBF4-B063-4C69-AB3F-EFBEA94A0358}" dt="2020-09-15T14:46:39.334" v="330" actId="20577"/>
          <ac:spMkLst>
            <pc:docMk/>
            <pc:sldMk cId="3802360725" sldId="349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B4F7FBF4-B063-4C69-AB3F-EFBEA94A0358}" dt="2020-09-15T12:37:27.342" v="173"/>
          <ac:spMkLst>
            <pc:docMk/>
            <pc:sldMk cId="3802360725" sldId="349"/>
            <ac:spMk id="10" creationId="{B69991A5-4338-44B8-9A88-C8982D173FA9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3:12:48.860" v="294" actId="1076"/>
          <ac:picMkLst>
            <pc:docMk/>
            <pc:sldMk cId="3802360725" sldId="349"/>
            <ac:picMk id="3" creationId="{422A10CC-235C-4C90-A4CB-A61E4B40923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70"/>
          <ac:picMkLst>
            <pc:docMk/>
            <pc:sldMk cId="3802360725" sldId="349"/>
            <ac:picMk id="3" creationId="{EDB9E0A3-FBAD-4EAA-A8C4-E173191046C6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32:07.123" v="149"/>
          <ac:picMkLst>
            <pc:docMk/>
            <pc:sldMk cId="3802360725" sldId="349"/>
            <ac:picMk id="4" creationId="{05EB1206-0001-43E6-8443-DEE37B5D4844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33:25.857" v="166"/>
          <ac:picMkLst>
            <pc:docMk/>
            <pc:sldMk cId="3802360725" sldId="349"/>
            <ac:picMk id="5" creationId="{DD39322E-6A45-4C5D-ADFE-66F350B67166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9"/>
          <ac:picMkLst>
            <pc:docMk/>
            <pc:sldMk cId="3802360725" sldId="349"/>
            <ac:picMk id="6" creationId="{1C2B419B-AD69-475F-B74D-E85A0429A49B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8"/>
          <ac:picMkLst>
            <pc:docMk/>
            <pc:sldMk cId="3802360725" sldId="349"/>
            <ac:picMk id="7" creationId="{FF2832CD-65AD-448F-8F5A-AF128EDE67B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7"/>
          <ac:picMkLst>
            <pc:docMk/>
            <pc:sldMk cId="3802360725" sldId="349"/>
            <ac:picMk id="8" creationId="{453EC853-4765-41AF-AFA7-49C9C69792AD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6:52.451" v="170" actId="1076"/>
          <ac:picMkLst>
            <pc:docMk/>
            <pc:sldMk cId="3802360725" sldId="349"/>
            <ac:picMk id="9" creationId="{4D9B5AC1-702C-4A8C-B28A-15BB51CF2B74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7:34.561" v="175" actId="1076"/>
          <ac:picMkLst>
            <pc:docMk/>
            <pc:sldMk cId="3802360725" sldId="349"/>
            <ac:picMk id="11" creationId="{235D8EF6-2223-4CA7-9427-19321A182D7C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8:11.467" v="179" actId="14100"/>
          <ac:picMkLst>
            <pc:docMk/>
            <pc:sldMk cId="3802360725" sldId="349"/>
            <ac:picMk id="12" creationId="{838F10D5-4F69-4187-9CF4-501C74714EA6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4:10.975" v="351" actId="14100"/>
        <pc:sldMkLst>
          <pc:docMk/>
          <pc:sldMk cId="3257259796" sldId="350"/>
        </pc:sldMkLst>
        <pc:spChg chg="add mod">
          <ac:chgData name="Frank Hufnagel" userId="S::frank@finevisuals.de::e452df13-3c83-4459-b441-5bfa95780685" providerId="AD" clId="Web-{B4F7FBF4-B063-4C69-AB3F-EFBEA94A0358}" dt="2020-09-15T14:54:10.975" v="351" actId="14100"/>
          <ac:spMkLst>
            <pc:docMk/>
            <pc:sldMk cId="3257259796" sldId="350"/>
            <ac:spMk id="8" creationId="{15C25B7D-D0CD-4A11-82DF-5806E9730F00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2:28:02.982" v="101" actId="14100"/>
          <ac:picMkLst>
            <pc:docMk/>
            <pc:sldMk cId="3257259796" sldId="350"/>
            <ac:picMk id="3" creationId="{D45748AD-F217-438E-8822-85EF7E608465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7:55.466" v="97"/>
          <ac:picMkLst>
            <pc:docMk/>
            <pc:sldMk cId="3257259796" sldId="350"/>
            <ac:picMk id="4" creationId="{05EB1206-0001-43E6-8443-DEE37B5D4844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8:18.263" v="105" actId="1076"/>
          <ac:picMkLst>
            <pc:docMk/>
            <pc:sldMk cId="3257259796" sldId="350"/>
            <ac:picMk id="5" creationId="{4859D62B-B044-411A-85B1-0AFF5016A0C3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28:54.310" v="108"/>
          <ac:picMkLst>
            <pc:docMk/>
            <pc:sldMk cId="3257259796" sldId="350"/>
            <ac:picMk id="6" creationId="{CF53615E-48E0-4DE0-A9DD-5DD65CFAC3BC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5:55.038" v="371" actId="14100"/>
        <pc:sldMkLst>
          <pc:docMk/>
          <pc:sldMk cId="437881707" sldId="351"/>
        </pc:sldMkLst>
        <pc:spChg chg="add mod">
          <ac:chgData name="Frank Hufnagel" userId="S::frank@finevisuals.de::e452df13-3c83-4459-b441-5bfa95780685" providerId="AD" clId="Web-{B4F7FBF4-B063-4C69-AB3F-EFBEA94A0358}" dt="2020-09-15T14:55:55.038" v="371" actId="14100"/>
          <ac:spMkLst>
            <pc:docMk/>
            <pc:sldMk cId="437881707" sldId="351"/>
            <ac:spMk id="8" creationId="{BAC65F69-9B82-4646-AAC4-3F4279A9EA77}"/>
          </ac:spMkLst>
        </pc:spChg>
        <pc:picChg chg="del">
          <ac:chgData name="Frank Hufnagel" userId="S::frank@finevisuals.de::e452df13-3c83-4459-b441-5bfa95780685" providerId="AD" clId="Web-{B4F7FBF4-B063-4C69-AB3F-EFBEA94A0358}" dt="2020-09-15T12:28:56.638" v="110"/>
          <ac:picMkLst>
            <pc:docMk/>
            <pc:sldMk cId="437881707" sldId="351"/>
            <ac:picMk id="3" creationId="{D45748AD-F217-438E-8822-85EF7E60846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9:29.732" v="120" actId="14100"/>
          <ac:picMkLst>
            <pc:docMk/>
            <pc:sldMk cId="437881707" sldId="351"/>
            <ac:picMk id="4" creationId="{05CAA309-FA5D-4D51-8AE3-B1DF681291D9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8:57.013" v="111"/>
          <ac:picMkLst>
            <pc:docMk/>
            <pc:sldMk cId="437881707" sldId="351"/>
            <ac:picMk id="5" creationId="{4859D62B-B044-411A-85B1-0AFF5016A0C3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9:26.638" v="119" actId="14100"/>
          <ac:picMkLst>
            <pc:docMk/>
            <pc:sldMk cId="437881707" sldId="351"/>
            <ac:picMk id="6" creationId="{41F6B51C-941C-411B-8356-6CA65F4D9FB0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6:18.178" v="374" actId="1076"/>
        <pc:sldMkLst>
          <pc:docMk/>
          <pc:sldMk cId="3247344128" sldId="352"/>
        </pc:sldMkLst>
        <pc:spChg chg="add mod">
          <ac:chgData name="Frank Hufnagel" userId="S::frank@finevisuals.de::e452df13-3c83-4459-b441-5bfa95780685" providerId="AD" clId="Web-{B4F7FBF4-B063-4C69-AB3F-EFBEA94A0358}" dt="2020-09-15T12:31:01.982" v="142" actId="14100"/>
          <ac:spMkLst>
            <pc:docMk/>
            <pc:sldMk cId="3247344128" sldId="352"/>
            <ac:spMk id="7" creationId="{D5E76534-31CB-4546-B046-0E3C472635D9}"/>
          </ac:spMkLst>
        </pc:spChg>
        <pc:spChg chg="del mod">
          <ac:chgData name="Frank Hufnagel" userId="S::frank@finevisuals.de::e452df13-3c83-4459-b441-5bfa95780685" providerId="AD" clId="Web-{B4F7FBF4-B063-4C69-AB3F-EFBEA94A0358}" dt="2020-09-15T12:30:55.419" v="138"/>
          <ac:spMkLst>
            <pc:docMk/>
            <pc:sldMk cId="3247344128" sldId="352"/>
            <ac:spMk id="8" creationId="{BAC65F69-9B82-4646-AAC4-3F4279A9EA77}"/>
          </ac:spMkLst>
        </pc:spChg>
        <pc:spChg chg="add mod">
          <ac:chgData name="Frank Hufnagel" userId="S::frank@finevisuals.de::e452df13-3c83-4459-b441-5bfa95780685" providerId="AD" clId="Web-{B4F7FBF4-B063-4C69-AB3F-EFBEA94A0358}" dt="2020-09-15T14:56:18.178" v="374" actId="1076"/>
          <ac:spMkLst>
            <pc:docMk/>
            <pc:sldMk cId="3247344128" sldId="352"/>
            <ac:spMk id="9" creationId="{BC9F8235-790A-4852-A31E-86AE4DA5A5DA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4:55:42.491" v="367" actId="1076"/>
          <ac:picMkLst>
            <pc:docMk/>
            <pc:sldMk cId="3247344128" sldId="352"/>
            <ac:picMk id="3" creationId="{9DD4C052-40F2-4B4E-A58E-ED133F1A6A4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30:36.966" v="129"/>
          <ac:picMkLst>
            <pc:docMk/>
            <pc:sldMk cId="3247344128" sldId="352"/>
            <ac:picMk id="4" creationId="{05CAA309-FA5D-4D51-8AE3-B1DF681291D9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1:24.841" v="145" actId="14100"/>
          <ac:picMkLst>
            <pc:docMk/>
            <pc:sldMk cId="3247344128" sldId="352"/>
            <ac:picMk id="5" creationId="{E2ACC946-3D15-4F56-B5D6-2CB7F16F3A25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30:37.279" v="130"/>
          <ac:picMkLst>
            <pc:docMk/>
            <pc:sldMk cId="3247344128" sldId="352"/>
            <ac:picMk id="6" creationId="{41F6B51C-941C-411B-8356-6CA65F4D9FB0}"/>
          </ac:picMkLst>
        </pc:picChg>
      </pc:sldChg>
      <pc:sldChg chg="add del replId">
        <pc:chgData name="Frank Hufnagel" userId="S::frank@finevisuals.de::e452df13-3c83-4459-b441-5bfa95780685" providerId="AD" clId="Web-{B4F7FBF4-B063-4C69-AB3F-EFBEA94A0358}" dt="2020-09-15T12:30:43.404" v="133"/>
        <pc:sldMkLst>
          <pc:docMk/>
          <pc:sldMk cId="27702575" sldId="353"/>
        </pc:sldMkLst>
      </pc:sldChg>
      <pc:sldChg chg="add replId">
        <pc:chgData name="Frank Hufnagel" userId="S::frank@finevisuals.de::e452df13-3c83-4459-b441-5bfa95780685" providerId="AD" clId="Web-{B4F7FBF4-B063-4C69-AB3F-EFBEA94A0358}" dt="2020-09-15T12:33:20.420" v="154"/>
        <pc:sldMkLst>
          <pc:docMk/>
          <pc:sldMk cId="4073761300" sldId="353"/>
        </pc:sldMkLst>
      </pc:sldChg>
      <pc:sldChg chg="addSp delSp modSp add replId">
        <pc:chgData name="Frank Hufnagel" userId="S::frank@finevisuals.de::e452df13-3c83-4459-b441-5bfa95780685" providerId="AD" clId="Web-{B4F7FBF4-B063-4C69-AB3F-EFBEA94A0358}" dt="2020-09-15T12:41:51.905" v="212" actId="1076"/>
        <pc:sldMkLst>
          <pc:docMk/>
          <pc:sldMk cId="3677425146" sldId="354"/>
        </pc:sldMkLst>
        <pc:spChg chg="mod">
          <ac:chgData name="Frank Hufnagel" userId="S::frank@finevisuals.de::e452df13-3c83-4459-b441-5bfa95780685" providerId="AD" clId="Web-{B4F7FBF4-B063-4C69-AB3F-EFBEA94A0358}" dt="2020-09-15T12:40:39.717" v="199" actId="20577"/>
          <ac:spMkLst>
            <pc:docMk/>
            <pc:sldMk cId="3677425146" sldId="35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2:41:45.201" v="207" actId="14100"/>
          <ac:picMkLst>
            <pc:docMk/>
            <pc:sldMk cId="3677425146" sldId="354"/>
            <ac:picMk id="3" creationId="{5253B10E-0F54-4F3B-985B-AB22E3C8928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01" v="208" actId="1076"/>
          <ac:picMkLst>
            <pc:docMk/>
            <pc:sldMk cId="3677425146" sldId="354"/>
            <ac:picMk id="4" creationId="{70FFE5EF-AD47-4B1C-A1A6-B37EFEE29EE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33" v="209" actId="1076"/>
          <ac:picMkLst>
            <pc:docMk/>
            <pc:sldMk cId="3677425146" sldId="354"/>
            <ac:picMk id="5" creationId="{38D09FD5-3DCE-4BAB-A4B5-50B1297E6C8D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64" v="210" actId="1076"/>
          <ac:picMkLst>
            <pc:docMk/>
            <pc:sldMk cId="3677425146" sldId="354"/>
            <ac:picMk id="6" creationId="{DE03D90C-3A25-43C1-9594-FEEEAA50EF1B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51.905" v="212" actId="1076"/>
          <ac:picMkLst>
            <pc:docMk/>
            <pc:sldMk cId="3677425146" sldId="354"/>
            <ac:picMk id="7" creationId="{C84F5270-FD30-4952-B95B-5064E1F0532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2.420" v="181"/>
          <ac:picMkLst>
            <pc:docMk/>
            <pc:sldMk cId="3677425146" sldId="354"/>
            <ac:picMk id="9" creationId="{4D9B5AC1-702C-4A8C-B28A-15BB51CF2B74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2.858" v="182"/>
          <ac:picMkLst>
            <pc:docMk/>
            <pc:sldMk cId="3677425146" sldId="354"/>
            <ac:picMk id="11" creationId="{235D8EF6-2223-4CA7-9427-19321A182D7C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3.076" v="183"/>
          <ac:picMkLst>
            <pc:docMk/>
            <pc:sldMk cId="3677425146" sldId="354"/>
            <ac:picMk id="12" creationId="{838F10D5-4F69-4187-9CF4-501C74714EA6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2:42:54.873" v="228" actId="1076"/>
        <pc:sldMkLst>
          <pc:docMk/>
          <pc:sldMk cId="2361952396" sldId="355"/>
        </pc:sldMkLst>
        <pc:picChg chg="del mod">
          <ac:chgData name="Frank Hufnagel" userId="S::frank@finevisuals.de::e452df13-3c83-4459-b441-5bfa95780685" providerId="AD" clId="Web-{B4F7FBF4-B063-4C69-AB3F-EFBEA94A0358}" dt="2020-09-15T12:42:39.186" v="223"/>
          <ac:picMkLst>
            <pc:docMk/>
            <pc:sldMk cId="2361952396" sldId="355"/>
            <ac:picMk id="3" creationId="{5253B10E-0F54-4F3B-985B-AB22E3C89285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2"/>
          <ac:picMkLst>
            <pc:docMk/>
            <pc:sldMk cId="2361952396" sldId="355"/>
            <ac:picMk id="4" creationId="{70FFE5EF-AD47-4B1C-A1A6-B37EFEE29EE5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1"/>
          <ac:picMkLst>
            <pc:docMk/>
            <pc:sldMk cId="2361952396" sldId="355"/>
            <ac:picMk id="5" creationId="{38D09FD5-3DCE-4BAB-A4B5-50B1297E6C8D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0"/>
          <ac:picMkLst>
            <pc:docMk/>
            <pc:sldMk cId="2361952396" sldId="355"/>
            <ac:picMk id="6" creationId="{DE03D90C-3A25-43C1-9594-FEEEAA50EF1B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19"/>
          <ac:picMkLst>
            <pc:docMk/>
            <pc:sldMk cId="2361952396" sldId="355"/>
            <ac:picMk id="7" creationId="{C84F5270-FD30-4952-B95B-5064E1F05320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2:54.873" v="228" actId="1076"/>
          <ac:picMkLst>
            <pc:docMk/>
            <pc:sldMk cId="2361952396" sldId="355"/>
            <ac:picMk id="8" creationId="{6AB5F898-60A3-43A4-A221-E90B50120D77}"/>
          </ac:picMkLst>
        </pc:picChg>
      </pc:sldChg>
    </pc:docChg>
  </pc:docChgLst>
  <pc:docChgLst>
    <pc:chgData name="Benjamin Kostrzewa" userId="S::benjamin@finevisuals.de::e7155169-ed25-4d3a-96fe-f91cab41fc64" providerId="AD" clId="Web-{69FE73CB-7362-4BD3-A199-E3E6829CB2D7}"/>
    <pc:docChg chg="addSld delSld modSld">
      <pc:chgData name="Benjamin Kostrzewa" userId="S::benjamin@finevisuals.de::e7155169-ed25-4d3a-96fe-f91cab41fc64" providerId="AD" clId="Web-{69FE73CB-7362-4BD3-A199-E3E6829CB2D7}" dt="2020-09-11T11:08:50.272" v="81"/>
      <pc:docMkLst>
        <pc:docMk/>
      </pc:docMkLst>
      <pc:sldChg chg="modSp">
        <pc:chgData name="Benjamin Kostrzewa" userId="S::benjamin@finevisuals.de::e7155169-ed25-4d3a-96fe-f91cab41fc64" providerId="AD" clId="Web-{69FE73CB-7362-4BD3-A199-E3E6829CB2D7}" dt="2020-09-11T11:01:10.410" v="46" actId="20577"/>
        <pc:sldMkLst>
          <pc:docMk/>
          <pc:sldMk cId="3733334858" sldId="257"/>
        </pc:sldMkLst>
        <pc:spChg chg="mod">
          <ac:chgData name="Benjamin Kostrzewa" userId="S::benjamin@finevisuals.de::e7155169-ed25-4d3a-96fe-f91cab41fc64" providerId="AD" clId="Web-{69FE73CB-7362-4BD3-A199-E3E6829CB2D7}" dt="2020-09-11T11:01:10.410" v="46" actId="20577"/>
          <ac:spMkLst>
            <pc:docMk/>
            <pc:sldMk cId="3733334858" sldId="257"/>
            <ac:spMk id="10" creationId="{FF3D3F9C-91C8-4074-8680-674C769A0F30}"/>
          </ac:spMkLst>
        </pc:spChg>
      </pc:sldChg>
      <pc:sldChg chg="new del">
        <pc:chgData name="Benjamin Kostrzewa" userId="S::benjamin@finevisuals.de::e7155169-ed25-4d3a-96fe-f91cab41fc64" providerId="AD" clId="Web-{69FE73CB-7362-4BD3-A199-E3E6829CB2D7}" dt="2020-09-11T11:03:36.066" v="50"/>
        <pc:sldMkLst>
          <pc:docMk/>
          <pc:sldMk cId="1137412848" sldId="305"/>
        </pc:sldMkLst>
      </pc:sldChg>
      <pc:sldChg chg="addSp delSp modSp add replId">
        <pc:chgData name="Benjamin Kostrzewa" userId="S::benjamin@finevisuals.de::e7155169-ed25-4d3a-96fe-f91cab41fc64" providerId="AD" clId="Web-{69FE73CB-7362-4BD3-A199-E3E6829CB2D7}" dt="2020-09-11T11:08:50.272" v="81"/>
        <pc:sldMkLst>
          <pc:docMk/>
          <pc:sldMk cId="2452932564" sldId="306"/>
        </pc:sldMkLst>
        <pc:spChg chg="mod">
          <ac:chgData name="Benjamin Kostrzewa" userId="S::benjamin@finevisuals.de::e7155169-ed25-4d3a-96fe-f91cab41fc64" providerId="AD" clId="Web-{69FE73CB-7362-4BD3-A199-E3E6829CB2D7}" dt="2020-09-11T11:03:48.066" v="71" actId="20577"/>
          <ac:spMkLst>
            <pc:docMk/>
            <pc:sldMk cId="2452932564" sldId="306"/>
            <ac:spMk id="2" creationId="{5C1D9DF7-60E2-4D47-AD86-0382773DBB72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73" v="80"/>
          <ac:spMkLst>
            <pc:docMk/>
            <pc:sldMk cId="2452932564" sldId="306"/>
            <ac:spMk id="3" creationId="{8AE721A3-D9F9-4DE4-B287-F5208AA5B8E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9"/>
          <ac:spMkLst>
            <pc:docMk/>
            <pc:sldMk cId="2452932564" sldId="306"/>
            <ac:spMk id="4" creationId="{871915BC-A22A-4D12-8B31-53BBA8B5DBBA}"/>
          </ac:spMkLst>
        </pc:spChg>
        <pc:spChg chg="add del mod">
          <ac:chgData name="Benjamin Kostrzewa" userId="S::benjamin@finevisuals.de::e7155169-ed25-4d3a-96fe-f91cab41fc64" providerId="AD" clId="Web-{69FE73CB-7362-4BD3-A199-E3E6829CB2D7}" dt="2020-09-11T11:08:50.272" v="81"/>
          <ac:spMkLst>
            <pc:docMk/>
            <pc:sldMk cId="2452932564" sldId="306"/>
            <ac:spMk id="6" creationId="{DE4486C3-8CE0-47F3-B02C-ABBDB85A915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8"/>
          <ac:spMkLst>
            <pc:docMk/>
            <pc:sldMk cId="2452932564" sldId="306"/>
            <ac:spMk id="8" creationId="{33E36850-B20E-475D-A1E8-37AD40F2F75B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7"/>
          <ac:spMkLst>
            <pc:docMk/>
            <pc:sldMk cId="2452932564" sldId="306"/>
            <ac:spMk id="10" creationId="{FD8D56F1-A37F-4FCF-AFF6-004E01652927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6"/>
          <ac:spMkLst>
            <pc:docMk/>
            <pc:sldMk cId="2452932564" sldId="306"/>
            <ac:spMk id="12" creationId="{CF1C99CA-90FC-4C39-9206-B4DC1C5C59D8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5"/>
          <ac:spMkLst>
            <pc:docMk/>
            <pc:sldMk cId="2452932564" sldId="306"/>
            <ac:spMk id="13" creationId="{38505DB4-144D-46F6-9F2F-D9C0054DEA4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4"/>
          <ac:spMkLst>
            <pc:docMk/>
            <pc:sldMk cId="2452932564" sldId="306"/>
            <ac:spMk id="14" creationId="{5F42A21F-9094-4017-899E-785BA2A3DAA9}"/>
          </ac:spMkLst>
        </pc:spChg>
        <pc:graphicFrameChg chg="add mod ord modGraphic">
          <ac:chgData name="Benjamin Kostrzewa" userId="S::benjamin@finevisuals.de::e7155169-ed25-4d3a-96fe-f91cab41fc64" providerId="AD" clId="Web-{69FE73CB-7362-4BD3-A199-E3E6829CB2D7}" dt="2020-09-11T11:08:50.272" v="81"/>
          <ac:graphicFrameMkLst>
            <pc:docMk/>
            <pc:sldMk cId="2452932564" sldId="306"/>
            <ac:graphicFrameMk id="9" creationId="{0CCAE7A7-E5D0-49EC-9637-CBF3100F054B}"/>
          </ac:graphicFrameMkLst>
        </pc:graphicFrameChg>
      </pc:sldChg>
    </pc:docChg>
  </pc:docChgLst>
  <pc:docChgLst>
    <pc:chgData name="Frank Hufnagel" userId="S::frank@finevisuals.de::e452df13-3c83-4459-b441-5bfa95780685" providerId="AD" clId="Web-{2BC8F31F-5DE3-46A0-8559-2E04500C2E37}"/>
    <pc:docChg chg="modSld sldOrd">
      <pc:chgData name="Frank Hufnagel" userId="S::frank@finevisuals.de::e452df13-3c83-4459-b441-5bfa95780685" providerId="AD" clId="Web-{2BC8F31F-5DE3-46A0-8559-2E04500C2E37}" dt="2020-09-29T14:05:48.962" v="5"/>
      <pc:docMkLst>
        <pc:docMk/>
      </pc:docMkLst>
      <pc:sldChg chg="modSp">
        <pc:chgData name="Frank Hufnagel" userId="S::frank@finevisuals.de::e452df13-3c83-4459-b441-5bfa95780685" providerId="AD" clId="Web-{2BC8F31F-5DE3-46A0-8559-2E04500C2E37}" dt="2020-09-29T12:17:48.594" v="0" actId="1076"/>
        <pc:sldMkLst>
          <pc:docMk/>
          <pc:sldMk cId="2334387419" sldId="372"/>
        </pc:sldMkLst>
        <pc:picChg chg="mod">
          <ac:chgData name="Frank Hufnagel" userId="S::frank@finevisuals.de::e452df13-3c83-4459-b441-5bfa95780685" providerId="AD" clId="Web-{2BC8F31F-5DE3-46A0-8559-2E04500C2E37}" dt="2020-09-29T12:17:48.594" v="0" actId="1076"/>
          <ac:picMkLst>
            <pc:docMk/>
            <pc:sldMk cId="2334387419" sldId="372"/>
            <ac:picMk id="5" creationId="{C03779C4-455C-4DB1-AEF7-FDF151960FD3}"/>
          </ac:picMkLst>
        </pc:picChg>
      </pc:sldChg>
      <pc:sldChg chg="delSp modSp">
        <pc:chgData name="Frank Hufnagel" userId="S::frank@finevisuals.de::e452df13-3c83-4459-b441-5bfa95780685" providerId="AD" clId="Web-{2BC8F31F-5DE3-46A0-8559-2E04500C2E37}" dt="2020-09-29T13:07:57.955" v="4" actId="1076"/>
        <pc:sldMkLst>
          <pc:docMk/>
          <pc:sldMk cId="3470840498" sldId="393"/>
        </pc:sldMkLst>
        <pc:picChg chg="mod">
          <ac:chgData name="Frank Hufnagel" userId="S::frank@finevisuals.de::e452df13-3c83-4459-b441-5bfa95780685" providerId="AD" clId="Web-{2BC8F31F-5DE3-46A0-8559-2E04500C2E37}" dt="2020-09-29T13:07:57.955" v="4" actId="1076"/>
          <ac:picMkLst>
            <pc:docMk/>
            <pc:sldMk cId="3470840498" sldId="393"/>
            <ac:picMk id="3" creationId="{3B59F583-4785-4F5F-A891-CF7B7FCD2CFF}"/>
          </ac:picMkLst>
        </pc:picChg>
        <pc:picChg chg="del">
          <ac:chgData name="Frank Hufnagel" userId="S::frank@finevisuals.de::e452df13-3c83-4459-b441-5bfa95780685" providerId="AD" clId="Web-{2BC8F31F-5DE3-46A0-8559-2E04500C2E37}" dt="2020-09-29T13:07:55.205" v="1"/>
          <ac:picMkLst>
            <pc:docMk/>
            <pc:sldMk cId="3470840498" sldId="393"/>
            <ac:picMk id="6" creationId="{967EAECD-0EFD-4EA1-AF94-6AA4BEB58200}"/>
          </ac:picMkLst>
        </pc:picChg>
      </pc:sldChg>
      <pc:sldChg chg="ord">
        <pc:chgData name="Frank Hufnagel" userId="S::frank@finevisuals.de::e452df13-3c83-4459-b441-5bfa95780685" providerId="AD" clId="Web-{2BC8F31F-5DE3-46A0-8559-2E04500C2E37}" dt="2020-09-29T14:05:48.962" v="5"/>
        <pc:sldMkLst>
          <pc:docMk/>
          <pc:sldMk cId="1215737932" sldId="404"/>
        </pc:sldMkLst>
      </pc:sldChg>
    </pc:docChg>
  </pc:docChgLst>
  <pc:docChgLst>
    <pc:chgData name="Frank Hufnagel" userId="S::frank@finevisuals.de::e452df13-3c83-4459-b441-5bfa95780685" providerId="AD" clId="Web-{42E92CCF-207D-454E-B07D-80918DED5976}"/>
    <pc:docChg chg="modSld">
      <pc:chgData name="Frank Hufnagel" userId="S::frank@finevisuals.de::e452df13-3c83-4459-b441-5bfa95780685" providerId="AD" clId="Web-{42E92CCF-207D-454E-B07D-80918DED5976}" dt="2020-10-06T13:46:24.133" v="0" actId="14100"/>
      <pc:docMkLst>
        <pc:docMk/>
      </pc:docMkLst>
      <pc:sldChg chg="modSp">
        <pc:chgData name="Frank Hufnagel" userId="S::frank@finevisuals.de::e452df13-3c83-4459-b441-5bfa95780685" providerId="AD" clId="Web-{42E92CCF-207D-454E-B07D-80918DED5976}" dt="2020-10-06T13:46:24.133" v="0" actId="14100"/>
        <pc:sldMkLst>
          <pc:docMk/>
          <pc:sldMk cId="1860174904" sldId="446"/>
        </pc:sldMkLst>
        <pc:spChg chg="mod">
          <ac:chgData name="Frank Hufnagel" userId="S::frank@finevisuals.de::e452df13-3c83-4459-b441-5bfa95780685" providerId="AD" clId="Web-{42E92CCF-207D-454E-B07D-80918DED5976}" dt="2020-10-06T13:46:24.133" v="0" actId="14100"/>
          <ac:spMkLst>
            <pc:docMk/>
            <pc:sldMk cId="1860174904" sldId="446"/>
            <ac:spMk id="11" creationId="{2D9FA462-5831-46B6-AA01-59096AEC457A}"/>
          </ac:spMkLst>
        </pc:spChg>
      </pc:sldChg>
    </pc:docChg>
  </pc:docChgLst>
  <pc:docChgLst>
    <pc:chgData name="Frank Hufnagel" userId="S::frank@finevisuals.de::e452df13-3c83-4459-b441-5bfa95780685" providerId="AD" clId="Web-{4FC0EC4F-DFA6-4379-BBE9-DE8ED4626FB5}"/>
    <pc:docChg chg="addSld delSld modSld">
      <pc:chgData name="Frank Hufnagel" userId="S::frank@finevisuals.de::e452df13-3c83-4459-b441-5bfa95780685" providerId="AD" clId="Web-{4FC0EC4F-DFA6-4379-BBE9-DE8ED4626FB5}" dt="2020-09-25T15:56:22.554" v="1024" actId="20577"/>
      <pc:docMkLst>
        <pc:docMk/>
      </pc:docMkLst>
      <pc:sldChg chg="modSp">
        <pc:chgData name="Frank Hufnagel" userId="S::frank@finevisuals.de::e452df13-3c83-4459-b441-5bfa95780685" providerId="AD" clId="Web-{4FC0EC4F-DFA6-4379-BBE9-DE8ED4626FB5}" dt="2020-09-25T15:56:22.554" v="1023" actId="20577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4FC0EC4F-DFA6-4379-BBE9-DE8ED4626FB5}" dt="2020-09-25T15:56:19.851" v="1019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Frank Hufnagel" userId="S::frank@finevisuals.de::e452df13-3c83-4459-b441-5bfa95780685" providerId="AD" clId="Web-{4FC0EC4F-DFA6-4379-BBE9-DE8ED4626FB5}" dt="2020-09-25T15:56:22.554" v="1023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modSp">
        <pc:chgData name="Frank Hufnagel" userId="S::frank@finevisuals.de::e452df13-3c83-4459-b441-5bfa95780685" providerId="AD" clId="Web-{4FC0EC4F-DFA6-4379-BBE9-DE8ED4626FB5}" dt="2020-09-25T15:52:40.053" v="990" actId="20577"/>
        <pc:sldMkLst>
          <pc:docMk/>
          <pc:sldMk cId="3614547942" sldId="359"/>
        </pc:sldMkLst>
        <pc:spChg chg="mod">
          <ac:chgData name="Frank Hufnagel" userId="S::frank@finevisuals.de::e452df13-3c83-4459-b441-5bfa95780685" providerId="AD" clId="Web-{4FC0EC4F-DFA6-4379-BBE9-DE8ED4626FB5}" dt="2020-09-25T15:52:40.053" v="990" actId="20577"/>
          <ac:spMkLst>
            <pc:docMk/>
            <pc:sldMk cId="3614547942" sldId="359"/>
            <ac:spMk id="3" creationId="{445854A0-2284-4724-8E86-F5FF2DE5CD4A}"/>
          </ac:spMkLst>
        </pc:spChg>
      </pc:sldChg>
      <pc:sldChg chg="del">
        <pc:chgData name="Frank Hufnagel" userId="S::frank@finevisuals.de::e452df13-3c83-4459-b441-5bfa95780685" providerId="AD" clId="Web-{4FC0EC4F-DFA6-4379-BBE9-DE8ED4626FB5}" dt="2020-09-25T15:56:12.741" v="1016"/>
        <pc:sldMkLst>
          <pc:docMk/>
          <pc:sldMk cId="2900589654" sldId="373"/>
        </pc:sldMkLst>
      </pc:sldChg>
      <pc:sldChg chg="addSp delSp modSp add replId">
        <pc:chgData name="Frank Hufnagel" userId="S::frank@finevisuals.de::e452df13-3c83-4459-b441-5bfa95780685" providerId="AD" clId="Web-{4FC0EC4F-DFA6-4379-BBE9-DE8ED4626FB5}" dt="2020-09-25T14:36:20.859" v="15" actId="1076"/>
        <pc:sldMkLst>
          <pc:docMk/>
          <pc:sldMk cId="3179435724" sldId="387"/>
        </pc:sldMkLst>
        <pc:spChg chg="mod">
          <ac:chgData name="Frank Hufnagel" userId="S::frank@finevisuals.de::e452df13-3c83-4459-b441-5bfa95780685" providerId="AD" clId="Web-{4FC0EC4F-DFA6-4379-BBE9-DE8ED4626FB5}" dt="2020-09-25T14:36:01.358" v="6" actId="20577"/>
          <ac:spMkLst>
            <pc:docMk/>
            <pc:sldMk cId="3179435724" sldId="387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4FC0EC4F-DFA6-4379-BBE9-DE8ED4626FB5}" dt="2020-09-25T14:35:50.812" v="1"/>
          <ac:picMkLst>
            <pc:docMk/>
            <pc:sldMk cId="3179435724" sldId="387"/>
            <ac:picMk id="3" creationId="{D48307C0-9461-4E43-A8E8-5681C2133048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6:20.827" v="14" actId="1076"/>
          <ac:picMkLst>
            <pc:docMk/>
            <pc:sldMk cId="3179435724" sldId="387"/>
            <ac:picMk id="4" creationId="{8FAAB868-5530-4A84-8100-192958A17989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6:20.859" v="15" actId="1076"/>
          <ac:picMkLst>
            <pc:docMk/>
            <pc:sldMk cId="3179435724" sldId="387"/>
            <ac:picMk id="5" creationId="{8B9477CF-74B0-42E3-97B5-7806C6603128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6:44.924" v="193" actId="14100"/>
        <pc:sldMkLst>
          <pc:docMk/>
          <pc:sldMk cId="2560220495" sldId="388"/>
        </pc:sldMkLst>
        <pc:spChg chg="mod">
          <ac:chgData name="Frank Hufnagel" userId="S::frank@finevisuals.de::e452df13-3c83-4459-b441-5bfa95780685" providerId="AD" clId="Web-{4FC0EC4F-DFA6-4379-BBE9-DE8ED4626FB5}" dt="2020-09-25T14:37:37.578" v="35" actId="20577"/>
          <ac:spMkLst>
            <pc:docMk/>
            <pc:sldMk cId="2560220495" sldId="388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38:57.531" v="81" actId="14100"/>
          <ac:spMkLst>
            <pc:docMk/>
            <pc:sldMk cId="2560220495" sldId="388"/>
            <ac:spMk id="8" creationId="{6D39EBBB-A218-41CD-BA9F-BFA4B5FBF796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6:44.924" v="193" actId="14100"/>
          <ac:spMkLst>
            <pc:docMk/>
            <pc:sldMk cId="2560220495" sldId="388"/>
            <ac:spMk id="10" creationId="{7A503C54-3C26-412D-981A-62E2441861DB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38:06.765" v="40" actId="1076"/>
          <ac:picMkLst>
            <pc:docMk/>
            <pc:sldMk cId="2560220495" sldId="388"/>
            <ac:picMk id="3" creationId="{50A5C62C-56EE-46BF-8C8A-5F4D61EB2E46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36:23.421" v="17"/>
          <ac:picMkLst>
            <pc:docMk/>
            <pc:sldMk cId="2560220495" sldId="388"/>
            <ac:picMk id="4" creationId="{8FAAB868-5530-4A84-8100-192958A17989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36:23.796" v="18"/>
          <ac:picMkLst>
            <pc:docMk/>
            <pc:sldMk cId="2560220495" sldId="388"/>
            <ac:picMk id="5" creationId="{8B9477CF-74B0-42E3-97B5-7806C6603128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8:21.531" v="44" actId="1076"/>
          <ac:picMkLst>
            <pc:docMk/>
            <pc:sldMk cId="2560220495" sldId="388"/>
            <ac:picMk id="7" creationId="{D6C6AC19-A53C-40B8-B49B-D275F0178F3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6:49.283" v="195" actId="1076"/>
        <pc:sldMkLst>
          <pc:docMk/>
          <pc:sldMk cId="3933294975" sldId="389"/>
        </pc:sldMkLst>
        <pc:spChg chg="add mod">
          <ac:chgData name="Frank Hufnagel" userId="S::frank@finevisuals.de::e452df13-3c83-4459-b441-5bfa95780685" providerId="AD" clId="Web-{4FC0EC4F-DFA6-4379-BBE9-DE8ED4626FB5}" dt="2020-09-25T14:46:49.283" v="195" actId="1076"/>
          <ac:spMkLst>
            <pc:docMk/>
            <pc:sldMk cId="3933294975" sldId="389"/>
            <ac:spMk id="5" creationId="{95F547CF-ABA3-41C8-9EB0-8B2EB1FED0E1}"/>
          </ac:spMkLst>
        </pc:spChg>
        <pc:spChg chg="mod">
          <ac:chgData name="Frank Hufnagel" userId="S::frank@finevisuals.de::e452df13-3c83-4459-b441-5bfa95780685" providerId="AD" clId="Web-{4FC0EC4F-DFA6-4379-BBE9-DE8ED4626FB5}" dt="2020-09-25T14:44:49.517" v="121" actId="20577"/>
          <ac:spMkLst>
            <pc:docMk/>
            <pc:sldMk cId="3933294975" sldId="389"/>
            <ac:spMk id="8" creationId="{6D39EBBB-A218-41CD-BA9F-BFA4B5FBF796}"/>
          </ac:spMkLst>
        </pc:spChg>
        <pc:picChg chg="del">
          <ac:chgData name="Frank Hufnagel" userId="S::frank@finevisuals.de::e452df13-3c83-4459-b441-5bfa95780685" providerId="AD" clId="Web-{4FC0EC4F-DFA6-4379-BBE9-DE8ED4626FB5}" dt="2020-09-25T14:39:09.672" v="83"/>
          <ac:picMkLst>
            <pc:docMk/>
            <pc:sldMk cId="3933294975" sldId="389"/>
            <ac:picMk id="3" creationId="{50A5C62C-56EE-46BF-8C8A-5F4D61EB2E4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9:30.344" v="90" actId="14100"/>
          <ac:picMkLst>
            <pc:docMk/>
            <pc:sldMk cId="3933294975" sldId="389"/>
            <ac:picMk id="4" creationId="{564DACC7-4FA7-4851-8870-55A596940DBF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44:23.142" v="91"/>
          <ac:picMkLst>
            <pc:docMk/>
            <pc:sldMk cId="3933294975" sldId="389"/>
            <ac:picMk id="7" creationId="{D6C6AC19-A53C-40B8-B49B-D275F0178F3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6:59.674" v="199" actId="14100"/>
        <pc:sldMkLst>
          <pc:docMk/>
          <pc:sldMk cId="3566744234" sldId="390"/>
        </pc:sldMkLst>
        <pc:spChg chg="add mod">
          <ac:chgData name="Frank Hufnagel" userId="S::frank@finevisuals.de::e452df13-3c83-4459-b441-5bfa95780685" providerId="AD" clId="Web-{4FC0EC4F-DFA6-4379-BBE9-DE8ED4626FB5}" dt="2020-09-25T14:46:59.674" v="199" actId="14100"/>
          <ac:spMkLst>
            <pc:docMk/>
            <pc:sldMk cId="3566744234" sldId="390"/>
            <ac:spMk id="5" creationId="{05FB3574-22AB-4229-B067-685EBC3B3389}"/>
          </ac:spMkLst>
        </pc:spChg>
        <pc:spChg chg="mod">
          <ac:chgData name="Frank Hufnagel" userId="S::frank@finevisuals.de::e452df13-3c83-4459-b441-5bfa95780685" providerId="AD" clId="Web-{4FC0EC4F-DFA6-4379-BBE9-DE8ED4626FB5}" dt="2020-09-25T14:45:50.471" v="165" actId="20577"/>
          <ac:spMkLst>
            <pc:docMk/>
            <pc:sldMk cId="3566744234" sldId="390"/>
            <ac:spMk id="8" creationId="{6D39EBBB-A218-41CD-BA9F-BFA4B5FBF796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45:30.221" v="129" actId="14100"/>
          <ac:picMkLst>
            <pc:docMk/>
            <pc:sldMk cId="3566744234" sldId="390"/>
            <ac:picMk id="3" creationId="{D0EDF2BD-A140-46E4-B7C3-069CA7312B90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45:22.189" v="125"/>
          <ac:picMkLst>
            <pc:docMk/>
            <pc:sldMk cId="3566744234" sldId="390"/>
            <ac:picMk id="4" creationId="{564DACC7-4FA7-4851-8870-55A596940DBF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8:03.924" v="251" actId="1076"/>
        <pc:sldMkLst>
          <pc:docMk/>
          <pc:sldMk cId="1308895751" sldId="391"/>
        </pc:sldMkLst>
        <pc:spChg chg="add mod">
          <ac:chgData name="Frank Hufnagel" userId="S::frank@finevisuals.de::e452df13-3c83-4459-b441-5bfa95780685" providerId="AD" clId="Web-{4FC0EC4F-DFA6-4379-BBE9-DE8ED4626FB5}" dt="2020-09-25T14:47:10.283" v="204" actId="1076"/>
          <ac:spMkLst>
            <pc:docMk/>
            <pc:sldMk cId="1308895751" sldId="391"/>
            <ac:spMk id="5" creationId="{7FD5E1D9-E7D6-4285-A414-B87BD6259CA9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8:03.924" v="251" actId="1076"/>
          <ac:spMkLst>
            <pc:docMk/>
            <pc:sldMk cId="1308895751" sldId="391"/>
            <ac:spMk id="7" creationId="{332F9C9F-250B-4A81-B651-159D71F86F19}"/>
          </ac:spMkLst>
        </pc:spChg>
        <pc:spChg chg="mod">
          <ac:chgData name="Frank Hufnagel" userId="S::frank@finevisuals.de::e452df13-3c83-4459-b441-5bfa95780685" providerId="AD" clId="Web-{4FC0EC4F-DFA6-4379-BBE9-DE8ED4626FB5}" dt="2020-09-25T14:46:33.002" v="188" actId="20577"/>
          <ac:spMkLst>
            <pc:docMk/>
            <pc:sldMk cId="1308895751" sldId="391"/>
            <ac:spMk id="8" creationId="{6D39EBBB-A218-41CD-BA9F-BFA4B5FBF796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7:17.737" v="209" actId="14100"/>
          <ac:spMkLst>
            <pc:docMk/>
            <pc:sldMk cId="1308895751" sldId="391"/>
            <ac:spMk id="9" creationId="{8F0AB0E6-355F-4DF3-80E5-79B6052E339A}"/>
          </ac:spMkLst>
        </pc:spChg>
        <pc:picChg chg="del">
          <ac:chgData name="Frank Hufnagel" userId="S::frank@finevisuals.de::e452df13-3c83-4459-b441-5bfa95780685" providerId="AD" clId="Web-{4FC0EC4F-DFA6-4379-BBE9-DE8ED4626FB5}" dt="2020-09-25T14:46:22.877" v="180"/>
          <ac:picMkLst>
            <pc:docMk/>
            <pc:sldMk cId="1308895751" sldId="391"/>
            <ac:picMk id="3" creationId="{D0EDF2BD-A140-46E4-B7C3-069CA7312B90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47:12.471" v="207" actId="1076"/>
          <ac:picMkLst>
            <pc:docMk/>
            <pc:sldMk cId="1308895751" sldId="391"/>
            <ac:picMk id="4" creationId="{8F9BBFA6-760A-4D92-AF65-CBDF789DD145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9:27.801" v="291" actId="14100"/>
        <pc:sldMkLst>
          <pc:docMk/>
          <pc:sldMk cId="3305993708" sldId="392"/>
        </pc:sldMkLst>
        <pc:spChg chg="del">
          <ac:chgData name="Frank Hufnagel" userId="S::frank@finevisuals.de::e452df13-3c83-4459-b441-5bfa95780685" providerId="AD" clId="Web-{4FC0EC4F-DFA6-4379-BBE9-DE8ED4626FB5}" dt="2020-09-25T14:48:34.832" v="275"/>
          <ac:spMkLst>
            <pc:docMk/>
            <pc:sldMk cId="3305993708" sldId="392"/>
            <ac:spMk id="5" creationId="{7FD5E1D9-E7D6-4285-A414-B87BD6259CA9}"/>
          </ac:spMkLst>
        </pc:spChg>
        <pc:spChg chg="del">
          <ac:chgData name="Frank Hufnagel" userId="S::frank@finevisuals.de::e452df13-3c83-4459-b441-5bfa95780685" providerId="AD" clId="Web-{4FC0EC4F-DFA6-4379-BBE9-DE8ED4626FB5}" dt="2020-09-25T14:48:36.504" v="277"/>
          <ac:spMkLst>
            <pc:docMk/>
            <pc:sldMk cId="3305993708" sldId="392"/>
            <ac:spMk id="7" creationId="{332F9C9F-250B-4A81-B651-159D71F86F19}"/>
          </ac:spMkLst>
        </pc:spChg>
        <pc:spChg chg="mod">
          <ac:chgData name="Frank Hufnagel" userId="S::frank@finevisuals.de::e452df13-3c83-4459-b441-5bfa95780685" providerId="AD" clId="Web-{4FC0EC4F-DFA6-4379-BBE9-DE8ED4626FB5}" dt="2020-09-25T14:48:33.832" v="271" actId="20577"/>
          <ac:spMkLst>
            <pc:docMk/>
            <pc:sldMk cId="3305993708" sldId="392"/>
            <ac:spMk id="8" creationId="{6D39EBBB-A218-41CD-BA9F-BFA4B5FBF796}"/>
          </ac:spMkLst>
        </pc:spChg>
        <pc:spChg chg="del">
          <ac:chgData name="Frank Hufnagel" userId="S::frank@finevisuals.de::e452df13-3c83-4459-b441-5bfa95780685" providerId="AD" clId="Web-{4FC0EC4F-DFA6-4379-BBE9-DE8ED4626FB5}" dt="2020-09-25T14:48:35.707" v="276"/>
          <ac:spMkLst>
            <pc:docMk/>
            <pc:sldMk cId="3305993708" sldId="392"/>
            <ac:spMk id="9" creationId="{8F0AB0E6-355F-4DF3-80E5-79B6052E339A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9:21.472" v="288" actId="14100"/>
          <ac:spMkLst>
            <pc:docMk/>
            <pc:sldMk cId="3305993708" sldId="392"/>
            <ac:spMk id="11" creationId="{333BC845-2312-4108-BDB7-B19996A1A22B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9:27.801" v="291" actId="14100"/>
          <ac:spMkLst>
            <pc:docMk/>
            <pc:sldMk cId="3305993708" sldId="392"/>
            <ac:spMk id="12" creationId="{62840287-D680-41A4-9A3F-B647DF591A0E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49:00.941" v="284" actId="1076"/>
          <ac:picMkLst>
            <pc:docMk/>
            <pc:sldMk cId="3305993708" sldId="392"/>
            <ac:picMk id="3" creationId="{EBBF02F6-DEBE-4402-9CFF-0333603438DF}"/>
          </ac:picMkLst>
        </pc:picChg>
        <pc:picChg chg="del mod">
          <ac:chgData name="Frank Hufnagel" userId="S::frank@finevisuals.de::e452df13-3c83-4459-b441-5bfa95780685" providerId="AD" clId="Web-{4FC0EC4F-DFA6-4379-BBE9-DE8ED4626FB5}" dt="2020-09-25T14:48:34.207" v="274"/>
          <ac:picMkLst>
            <pc:docMk/>
            <pc:sldMk cId="3305993708" sldId="392"/>
            <ac:picMk id="4" creationId="{8F9BBFA6-760A-4D92-AF65-CBDF789DD145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49:00.972" v="285" actId="1076"/>
          <ac:picMkLst>
            <pc:docMk/>
            <pc:sldMk cId="3305993708" sldId="392"/>
            <ac:picMk id="6" creationId="{D72A8B7C-866F-4C09-A236-5AB7ABE1BBEB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56:21.474" v="310" actId="1076"/>
        <pc:sldMkLst>
          <pc:docMk/>
          <pc:sldMk cId="3470840498" sldId="393"/>
        </pc:sldMkLst>
        <pc:spChg chg="mod">
          <ac:chgData name="Frank Hufnagel" userId="S::frank@finevisuals.de::e452df13-3c83-4459-b441-5bfa95780685" providerId="AD" clId="Web-{4FC0EC4F-DFA6-4379-BBE9-DE8ED4626FB5}" dt="2020-09-25T14:56:06.412" v="303" actId="20577"/>
          <ac:spMkLst>
            <pc:docMk/>
            <pc:sldMk cId="3470840498" sldId="393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56:21.474" v="310" actId="1076"/>
          <ac:picMkLst>
            <pc:docMk/>
            <pc:sldMk cId="3470840498" sldId="393"/>
            <ac:picMk id="3" creationId="{3B59F583-4785-4F5F-A891-CF7B7FCD2CFF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56:15.131" v="306"/>
          <ac:picMkLst>
            <pc:docMk/>
            <pc:sldMk cId="3470840498" sldId="393"/>
            <ac:picMk id="5" creationId="{B4A4DB16-9F05-4E88-B657-E9F9C8274866}"/>
          </ac:picMkLst>
        </pc:picChg>
        <pc:picChg chg="mod">
          <ac:chgData name="Frank Hufnagel" userId="S::frank@finevisuals.de::e452df13-3c83-4459-b441-5bfa95780685" providerId="AD" clId="Web-{4FC0EC4F-DFA6-4379-BBE9-DE8ED4626FB5}" dt="2020-09-25T14:56:21.459" v="309" actId="1076"/>
          <ac:picMkLst>
            <pc:docMk/>
            <pc:sldMk cId="3470840498" sldId="393"/>
            <ac:picMk id="6" creationId="{967EAECD-0EFD-4EA1-AF94-6AA4BEB58200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57:28.381" v="324" actId="14100"/>
        <pc:sldMkLst>
          <pc:docMk/>
          <pc:sldMk cId="1448694915" sldId="394"/>
        </pc:sldMkLst>
        <pc:spChg chg="mod">
          <ac:chgData name="Frank Hufnagel" userId="S::frank@finevisuals.de::e452df13-3c83-4459-b441-5bfa95780685" providerId="AD" clId="Web-{4FC0EC4F-DFA6-4379-BBE9-DE8ED4626FB5}" dt="2020-09-25T14:57:04.006" v="312" actId="20577"/>
          <ac:spMkLst>
            <pc:docMk/>
            <pc:sldMk cId="1448694915" sldId="394"/>
            <ac:spMk id="2" creationId="{9E483ABE-9CC8-4736-9255-80366662D021}"/>
          </ac:spMkLst>
        </pc:spChg>
        <pc:spChg chg="del mod">
          <ac:chgData name="Frank Hufnagel" userId="S::frank@finevisuals.de::e452df13-3c83-4459-b441-5bfa95780685" providerId="AD" clId="Web-{4FC0EC4F-DFA6-4379-BBE9-DE8ED4626FB5}" dt="2020-09-25T14:57:06.771" v="319"/>
          <ac:spMkLst>
            <pc:docMk/>
            <pc:sldMk cId="1448694915" sldId="394"/>
            <ac:spMk id="8" creationId="{6D39EBBB-A218-41CD-BA9F-BFA4B5FBF796}"/>
          </ac:spMkLst>
        </pc:spChg>
        <pc:spChg chg="del">
          <ac:chgData name="Frank Hufnagel" userId="S::frank@finevisuals.de::e452df13-3c83-4459-b441-5bfa95780685" providerId="AD" clId="Web-{4FC0EC4F-DFA6-4379-BBE9-DE8ED4626FB5}" dt="2020-09-25T14:57:07.772" v="320"/>
          <ac:spMkLst>
            <pc:docMk/>
            <pc:sldMk cId="1448694915" sldId="394"/>
            <ac:spMk id="11" creationId="{333BC845-2312-4108-BDB7-B19996A1A22B}"/>
          </ac:spMkLst>
        </pc:spChg>
        <pc:spChg chg="del">
          <ac:chgData name="Frank Hufnagel" userId="S::frank@finevisuals.de::e452df13-3c83-4459-b441-5bfa95780685" providerId="AD" clId="Web-{4FC0EC4F-DFA6-4379-BBE9-DE8ED4626FB5}" dt="2020-09-25T14:57:08.568" v="321"/>
          <ac:spMkLst>
            <pc:docMk/>
            <pc:sldMk cId="1448694915" sldId="394"/>
            <ac:spMk id="12" creationId="{62840287-D680-41A4-9A3F-B647DF591A0E}"/>
          </ac:spMkLst>
        </pc:spChg>
        <pc:picChg chg="del">
          <ac:chgData name="Frank Hufnagel" userId="S::frank@finevisuals.de::e452df13-3c83-4459-b441-5bfa95780685" providerId="AD" clId="Web-{4FC0EC4F-DFA6-4379-BBE9-DE8ED4626FB5}" dt="2020-09-25T14:57:04.740" v="315"/>
          <ac:picMkLst>
            <pc:docMk/>
            <pc:sldMk cId="1448694915" sldId="394"/>
            <ac:picMk id="3" creationId="{EBBF02F6-DEBE-4402-9CFF-0333603438DF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57:28.381" v="324" actId="14100"/>
          <ac:picMkLst>
            <pc:docMk/>
            <pc:sldMk cId="1448694915" sldId="394"/>
            <ac:picMk id="4" creationId="{35326224-5294-473B-911B-ECA8F913AFB6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57:05.022" v="316"/>
          <ac:picMkLst>
            <pc:docMk/>
            <pc:sldMk cId="1448694915" sldId="394"/>
            <ac:picMk id="6" creationId="{D72A8B7C-866F-4C09-A236-5AB7ABE1BBEB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58:40.131" v="354" actId="14100"/>
        <pc:sldMkLst>
          <pc:docMk/>
          <pc:sldMk cId="3481018326" sldId="395"/>
        </pc:sldMkLst>
        <pc:spChg chg="mod">
          <ac:chgData name="Frank Hufnagel" userId="S::frank@finevisuals.de::e452df13-3c83-4459-b441-5bfa95780685" providerId="AD" clId="Web-{4FC0EC4F-DFA6-4379-BBE9-DE8ED4626FB5}" dt="2020-09-25T14:57:59.006" v="348" actId="20577"/>
          <ac:spMkLst>
            <pc:docMk/>
            <pc:sldMk cId="3481018326" sldId="395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58:40.131" v="354" actId="14100"/>
          <ac:spMkLst>
            <pc:docMk/>
            <pc:sldMk cId="3481018326" sldId="395"/>
            <ac:spMk id="6" creationId="{CA312B62-2208-40E8-A56F-12755DAA953D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58:01.569" v="351" actId="1076"/>
          <ac:picMkLst>
            <pc:docMk/>
            <pc:sldMk cId="3481018326" sldId="395"/>
            <ac:picMk id="3" creationId="{326294D3-56BC-46B2-B27B-E6D9B6847FC3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57:44.459" v="326"/>
          <ac:picMkLst>
            <pc:docMk/>
            <pc:sldMk cId="3481018326" sldId="395"/>
            <ac:picMk id="4" creationId="{35326224-5294-473B-911B-ECA8F913AFB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0:51.476" v="402" actId="14100"/>
        <pc:sldMkLst>
          <pc:docMk/>
          <pc:sldMk cId="333401584" sldId="396"/>
        </pc:sldMkLst>
        <pc:spChg chg="mod">
          <ac:chgData name="Frank Hufnagel" userId="S::frank@finevisuals.de::e452df13-3c83-4459-b441-5bfa95780685" providerId="AD" clId="Web-{4FC0EC4F-DFA6-4379-BBE9-DE8ED4626FB5}" dt="2020-09-25T14:59:08.178" v="370" actId="20577"/>
          <ac:spMkLst>
            <pc:docMk/>
            <pc:sldMk cId="333401584" sldId="396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4FC0EC4F-DFA6-4379-BBE9-DE8ED4626FB5}" dt="2020-09-25T14:59:10.585" v="374"/>
          <ac:spMkLst>
            <pc:docMk/>
            <pc:sldMk cId="333401584" sldId="396"/>
            <ac:spMk id="6" creationId="{CA312B62-2208-40E8-A56F-12755DAA953D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0:36.319" v="396" actId="1076"/>
          <ac:spMkLst>
            <pc:docMk/>
            <pc:sldMk cId="333401584" sldId="396"/>
            <ac:spMk id="9" creationId="{3C4A5EF3-8917-452F-B020-5F61FDF20B77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0:45.273" v="399" actId="14100"/>
          <ac:spMkLst>
            <pc:docMk/>
            <pc:sldMk cId="333401584" sldId="396"/>
            <ac:spMk id="10" creationId="{E96750FD-1530-4919-B0EB-1BCBC9194D42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0:51.476" v="402" actId="14100"/>
          <ac:spMkLst>
            <pc:docMk/>
            <pc:sldMk cId="333401584" sldId="396"/>
            <ac:spMk id="11" creationId="{933DBE3C-AC96-4D8E-A4FA-8C1647D75F0E}"/>
          </ac:spMkLst>
        </pc:spChg>
        <pc:picChg chg="del">
          <ac:chgData name="Frank Hufnagel" userId="S::frank@finevisuals.de::e452df13-3c83-4459-b441-5bfa95780685" providerId="AD" clId="Web-{4FC0EC4F-DFA6-4379-BBE9-DE8ED4626FB5}" dt="2020-09-25T14:59:09.319" v="373"/>
          <ac:picMkLst>
            <pc:docMk/>
            <pc:sldMk cId="333401584" sldId="396"/>
            <ac:picMk id="3" creationId="{326294D3-56BC-46B2-B27B-E6D9B6847FC3}"/>
          </ac:picMkLst>
        </pc:picChg>
        <pc:picChg chg="add del mod">
          <ac:chgData name="Frank Hufnagel" userId="S::frank@finevisuals.de::e452df13-3c83-4459-b441-5bfa95780685" providerId="AD" clId="Web-{4FC0EC4F-DFA6-4379-BBE9-DE8ED4626FB5}" dt="2020-09-25T14:59:51.913" v="383"/>
          <ac:picMkLst>
            <pc:docMk/>
            <pc:sldMk cId="333401584" sldId="396"/>
            <ac:picMk id="4" creationId="{F563F463-55DC-4C14-A15B-39F17FF48407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0:05.460" v="389" actId="1076"/>
          <ac:picMkLst>
            <pc:docMk/>
            <pc:sldMk cId="333401584" sldId="396"/>
            <ac:picMk id="5" creationId="{6C68E46E-26DD-4725-978F-C680833F4EB9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0:16.585" v="392" actId="14100"/>
          <ac:picMkLst>
            <pc:docMk/>
            <pc:sldMk cId="333401584" sldId="396"/>
            <ac:picMk id="7" creationId="{A0A0ABA8-C866-41FA-AE28-B780AF1FB4C7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1:20.916" v="414" actId="14100"/>
        <pc:sldMkLst>
          <pc:docMk/>
          <pc:sldMk cId="2636783144" sldId="397"/>
        </pc:sldMkLst>
        <pc:spChg chg="add mod">
          <ac:chgData name="Frank Hufnagel" userId="S::frank@finevisuals.de::e452df13-3c83-4459-b441-5bfa95780685" providerId="AD" clId="Web-{4FC0EC4F-DFA6-4379-BBE9-DE8ED4626FB5}" dt="2020-09-25T15:01:20.916" v="414" actId="14100"/>
          <ac:spMkLst>
            <pc:docMk/>
            <pc:sldMk cId="2636783144" sldId="397"/>
            <ac:spMk id="4" creationId="{F4A71966-9B2D-4F16-80D7-E5852C13FD4D}"/>
          </ac:spMkLst>
        </pc:spChg>
        <pc:spChg chg="del">
          <ac:chgData name="Frank Hufnagel" userId="S::frank@finevisuals.de::e452df13-3c83-4459-b441-5bfa95780685" providerId="AD" clId="Web-{4FC0EC4F-DFA6-4379-BBE9-DE8ED4626FB5}" dt="2020-09-25T15:01:06.710" v="408"/>
          <ac:spMkLst>
            <pc:docMk/>
            <pc:sldMk cId="2636783144" sldId="397"/>
            <ac:spMk id="9" creationId="{3C4A5EF3-8917-452F-B020-5F61FDF20B77}"/>
          </ac:spMkLst>
        </pc:spChg>
        <pc:spChg chg="del">
          <ac:chgData name="Frank Hufnagel" userId="S::frank@finevisuals.de::e452df13-3c83-4459-b441-5bfa95780685" providerId="AD" clId="Web-{4FC0EC4F-DFA6-4379-BBE9-DE8ED4626FB5}" dt="2020-09-25T15:01:05.429" v="406"/>
          <ac:spMkLst>
            <pc:docMk/>
            <pc:sldMk cId="2636783144" sldId="397"/>
            <ac:spMk id="10" creationId="{E96750FD-1530-4919-B0EB-1BCBC9194D42}"/>
          </ac:spMkLst>
        </pc:spChg>
        <pc:spChg chg="del">
          <ac:chgData name="Frank Hufnagel" userId="S::frank@finevisuals.de::e452df13-3c83-4459-b441-5bfa95780685" providerId="AD" clId="Web-{4FC0EC4F-DFA6-4379-BBE9-DE8ED4626FB5}" dt="2020-09-25T15:01:04.788" v="405"/>
          <ac:spMkLst>
            <pc:docMk/>
            <pc:sldMk cId="2636783144" sldId="397"/>
            <ac:spMk id="11" creationId="{933DBE3C-AC96-4D8E-A4FA-8C1647D75F0E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5:01:12.210" v="411" actId="1076"/>
          <ac:picMkLst>
            <pc:docMk/>
            <pc:sldMk cId="2636783144" sldId="397"/>
            <ac:picMk id="3" creationId="{E25DD7E6-5440-4A47-97E1-DBC2B088F04C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1:05.898" v="407"/>
          <ac:picMkLst>
            <pc:docMk/>
            <pc:sldMk cId="2636783144" sldId="397"/>
            <ac:picMk id="5" creationId="{6C68E46E-26DD-4725-978F-C680833F4EB9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1:04.226" v="404"/>
          <ac:picMkLst>
            <pc:docMk/>
            <pc:sldMk cId="2636783144" sldId="397"/>
            <ac:picMk id="7" creationId="{A0A0ABA8-C866-41FA-AE28-B780AF1FB4C7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3:34.805" v="434" actId="1076"/>
        <pc:sldMkLst>
          <pc:docMk/>
          <pc:sldMk cId="2380748883" sldId="398"/>
        </pc:sldMkLst>
        <pc:spChg chg="mod">
          <ac:chgData name="Frank Hufnagel" userId="S::frank@finevisuals.de::e452df13-3c83-4459-b441-5bfa95780685" providerId="AD" clId="Web-{4FC0EC4F-DFA6-4379-BBE9-DE8ED4626FB5}" dt="2020-09-25T15:03:18.806" v="430" actId="20577"/>
          <ac:spMkLst>
            <pc:docMk/>
            <pc:sldMk cId="2380748883" sldId="398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4FC0EC4F-DFA6-4379-BBE9-DE8ED4626FB5}" dt="2020-09-25T15:03:04.070" v="424"/>
          <ac:spMkLst>
            <pc:docMk/>
            <pc:sldMk cId="2380748883" sldId="398"/>
            <ac:spMk id="4" creationId="{F4A71966-9B2D-4F16-80D7-E5852C13FD4D}"/>
          </ac:spMkLst>
        </pc:spChg>
        <pc:picChg chg="del">
          <ac:chgData name="Frank Hufnagel" userId="S::frank@finevisuals.de::e452df13-3c83-4459-b441-5bfa95780685" providerId="AD" clId="Web-{4FC0EC4F-DFA6-4379-BBE9-DE8ED4626FB5}" dt="2020-09-25T15:03:03.523" v="423"/>
          <ac:picMkLst>
            <pc:docMk/>
            <pc:sldMk cId="2380748883" sldId="398"/>
            <ac:picMk id="3" creationId="{E25DD7E6-5440-4A47-97E1-DBC2B088F04C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3:34.805" v="434" actId="1076"/>
          <ac:picMkLst>
            <pc:docMk/>
            <pc:sldMk cId="2380748883" sldId="398"/>
            <ac:picMk id="5" creationId="{677885D5-E964-4649-8E9D-20061D4A2D80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4:20.977" v="445" actId="1076"/>
        <pc:sldMkLst>
          <pc:docMk/>
          <pc:sldMk cId="526033935" sldId="399"/>
        </pc:sldMkLst>
        <pc:picChg chg="add mod">
          <ac:chgData name="Frank Hufnagel" userId="S::frank@finevisuals.de::e452df13-3c83-4459-b441-5bfa95780685" providerId="AD" clId="Web-{4FC0EC4F-DFA6-4379-BBE9-DE8ED4626FB5}" dt="2020-09-25T15:04:20.977" v="445" actId="1076"/>
          <ac:picMkLst>
            <pc:docMk/>
            <pc:sldMk cId="526033935" sldId="399"/>
            <ac:picMk id="3" creationId="{1C88CB6A-1CFA-4455-A4EF-BCA66E5D878A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4:15.774" v="444" actId="1076"/>
          <ac:picMkLst>
            <pc:docMk/>
            <pc:sldMk cId="526033935" sldId="399"/>
            <ac:picMk id="4" creationId="{DC25B119-3850-435D-A428-93EA9CC093B8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3:57.570" v="436"/>
          <ac:picMkLst>
            <pc:docMk/>
            <pc:sldMk cId="526033935" sldId="399"/>
            <ac:picMk id="5" creationId="{677885D5-E964-4649-8E9D-20061D4A2D80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5:47.946" v="480" actId="20577"/>
        <pc:sldMkLst>
          <pc:docMk/>
          <pc:sldMk cId="3546053695" sldId="400"/>
        </pc:sldMkLst>
        <pc:spChg chg="mod">
          <ac:chgData name="Frank Hufnagel" userId="S::frank@finevisuals.de::e452df13-3c83-4459-b441-5bfa95780685" providerId="AD" clId="Web-{4FC0EC4F-DFA6-4379-BBE9-DE8ED4626FB5}" dt="2020-09-25T15:05:47.946" v="480" actId="20577"/>
          <ac:spMkLst>
            <pc:docMk/>
            <pc:sldMk cId="3546053695" sldId="400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4FC0EC4F-DFA6-4379-BBE9-DE8ED4626FB5}" dt="2020-09-25T15:04:44.821" v="448"/>
          <ac:picMkLst>
            <pc:docMk/>
            <pc:sldMk cId="3546053695" sldId="400"/>
            <ac:picMk id="3" creationId="{1C88CB6A-1CFA-4455-A4EF-BCA66E5D878A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4:44.477" v="447"/>
          <ac:picMkLst>
            <pc:docMk/>
            <pc:sldMk cId="3546053695" sldId="400"/>
            <ac:picMk id="4" creationId="{DC25B119-3850-435D-A428-93EA9CC093B8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5:45.274" v="468" actId="1076"/>
          <ac:picMkLst>
            <pc:docMk/>
            <pc:sldMk cId="3546053695" sldId="400"/>
            <ac:picMk id="5" creationId="{551C85B2-5473-4044-A7E6-D0F6E086D29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5:45.305" v="469" actId="1076"/>
          <ac:picMkLst>
            <pc:docMk/>
            <pc:sldMk cId="3546053695" sldId="400"/>
            <ac:picMk id="6" creationId="{B222FDD3-CA7C-48B1-93E4-E4C50AD2902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7:53.978" v="527" actId="14100"/>
        <pc:sldMkLst>
          <pc:docMk/>
          <pc:sldMk cId="2629917819" sldId="401"/>
        </pc:sldMkLst>
        <pc:spChg chg="mod">
          <ac:chgData name="Frank Hufnagel" userId="S::frank@finevisuals.de::e452df13-3c83-4459-b441-5bfa95780685" providerId="AD" clId="Web-{4FC0EC4F-DFA6-4379-BBE9-DE8ED4626FB5}" dt="2020-09-25T15:06:00.587" v="494" actId="20577"/>
          <ac:spMkLst>
            <pc:docMk/>
            <pc:sldMk cId="2629917819" sldId="401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7:39.415" v="520" actId="14100"/>
          <ac:spMkLst>
            <pc:docMk/>
            <pc:sldMk cId="2629917819" sldId="401"/>
            <ac:spMk id="11" creationId="{D11DBC7D-EF71-4B34-9360-367B49B1965A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7:47.743" v="524" actId="1076"/>
          <ac:spMkLst>
            <pc:docMk/>
            <pc:sldMk cId="2629917819" sldId="401"/>
            <ac:spMk id="12" creationId="{3079290A-8594-47FC-B034-256C83EE8AEE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7:53.978" v="527" actId="14100"/>
          <ac:spMkLst>
            <pc:docMk/>
            <pc:sldMk cId="2629917819" sldId="401"/>
            <ac:spMk id="13" creationId="{EC3A3255-FABD-4DEB-90CB-460C95CB0DEA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5:06:16.477" v="502" actId="1076"/>
          <ac:picMkLst>
            <pc:docMk/>
            <pc:sldMk cId="2629917819" sldId="401"/>
            <ac:picMk id="3" creationId="{7A64577D-41F7-47CE-9F2F-B82C9A2A290D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7:02.056" v="509" actId="1076"/>
          <ac:picMkLst>
            <pc:docMk/>
            <pc:sldMk cId="2629917819" sldId="401"/>
            <ac:picMk id="4" creationId="{33773D93-455B-4C85-B616-3007161EF2C5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6:03.212" v="497"/>
          <ac:picMkLst>
            <pc:docMk/>
            <pc:sldMk cId="2629917819" sldId="401"/>
            <ac:picMk id="5" creationId="{551C85B2-5473-4044-A7E6-D0F6E086D296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6:03.524" v="498"/>
          <ac:picMkLst>
            <pc:docMk/>
            <pc:sldMk cId="2629917819" sldId="401"/>
            <ac:picMk id="6" creationId="{B222FDD3-CA7C-48B1-93E4-E4C50AD2902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7:03.243" v="510" actId="1076"/>
          <ac:picMkLst>
            <pc:docMk/>
            <pc:sldMk cId="2629917819" sldId="401"/>
            <ac:picMk id="7" creationId="{34600CA2-D2E5-4781-AC78-AE4D4E5F05A2}"/>
          </ac:picMkLst>
        </pc:picChg>
        <pc:picChg chg="add del mod">
          <ac:chgData name="Frank Hufnagel" userId="S::frank@finevisuals.de::e452df13-3c83-4459-b441-5bfa95780685" providerId="AD" clId="Web-{4FC0EC4F-DFA6-4379-BBE9-DE8ED4626FB5}" dt="2020-09-25T15:07:12.009" v="513"/>
          <ac:picMkLst>
            <pc:docMk/>
            <pc:sldMk cId="2629917819" sldId="401"/>
            <ac:picMk id="8" creationId="{BC1343D7-B5D8-4972-B692-D115E3B0256F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7:25.806" v="517" actId="14100"/>
          <ac:picMkLst>
            <pc:docMk/>
            <pc:sldMk cId="2629917819" sldId="401"/>
            <ac:picMk id="9" creationId="{202D3627-0DE0-4E9D-92C0-78F2EAE0295F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17:39.918" v="561" actId="1076"/>
        <pc:sldMkLst>
          <pc:docMk/>
          <pc:sldMk cId="1511657407" sldId="402"/>
        </pc:sldMkLst>
        <pc:spChg chg="mod">
          <ac:chgData name="Frank Hufnagel" userId="S::frank@finevisuals.de::e452df13-3c83-4459-b441-5bfa95780685" providerId="AD" clId="Web-{4FC0EC4F-DFA6-4379-BBE9-DE8ED4626FB5}" dt="2020-09-25T15:17:35.324" v="557" actId="20577"/>
          <ac:spMkLst>
            <pc:docMk/>
            <pc:sldMk cId="1511657407" sldId="402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4FC0EC4F-DFA6-4379-BBE9-DE8ED4626FB5}" dt="2020-09-25T15:17:36.527" v="559"/>
          <ac:picMkLst>
            <pc:docMk/>
            <pc:sldMk cId="1511657407" sldId="402"/>
            <ac:picMk id="3" creationId="{3B59F583-4785-4F5F-A891-CF7B7FCD2CFF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17:39.918" v="561" actId="1076"/>
          <ac:picMkLst>
            <pc:docMk/>
            <pc:sldMk cId="1511657407" sldId="402"/>
            <ac:picMk id="4" creationId="{FBFD967F-F0B4-40E1-9B9A-DB4A20CB6571}"/>
          </ac:picMkLst>
        </pc:picChg>
      </pc:sldChg>
      <pc:sldChg chg="add del replId">
        <pc:chgData name="Frank Hufnagel" userId="S::frank@finevisuals.de::e452df13-3c83-4459-b441-5bfa95780685" providerId="AD" clId="Web-{4FC0EC4F-DFA6-4379-BBE9-DE8ED4626FB5}" dt="2020-09-25T15:08:08.915" v="529"/>
        <pc:sldMkLst>
          <pc:docMk/>
          <pc:sldMk cId="3644513933" sldId="402"/>
        </pc:sldMkLst>
      </pc:sldChg>
      <pc:sldChg chg="addSp delSp modSp add replId">
        <pc:chgData name="Frank Hufnagel" userId="S::frank@finevisuals.de::e452df13-3c83-4459-b441-5bfa95780685" providerId="AD" clId="Web-{4FC0EC4F-DFA6-4379-BBE9-DE8ED4626FB5}" dt="2020-09-25T15:26:25.983" v="958" actId="20577"/>
        <pc:sldMkLst>
          <pc:docMk/>
          <pc:sldMk cId="2926057444" sldId="403"/>
        </pc:sldMkLst>
        <pc:spChg chg="mod">
          <ac:chgData name="Frank Hufnagel" userId="S::frank@finevisuals.de::e452df13-3c83-4459-b441-5bfa95780685" providerId="AD" clId="Web-{4FC0EC4F-DFA6-4379-BBE9-DE8ED4626FB5}" dt="2020-09-25T15:21:23.810" v="587" actId="20577"/>
          <ac:spMkLst>
            <pc:docMk/>
            <pc:sldMk cId="2926057444" sldId="403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1:52.153" v="594"/>
          <ac:spMkLst>
            <pc:docMk/>
            <pc:sldMk cId="2926057444" sldId="403"/>
            <ac:spMk id="3" creationId="{B94D69BE-B75F-41A3-928B-4F88C3BE8615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25.810" v="639" actId="1076"/>
          <ac:spMkLst>
            <pc:docMk/>
            <pc:sldMk cId="2926057444" sldId="403"/>
            <ac:spMk id="5" creationId="{99F8D0BE-464E-4C57-A2BD-09DA72F19F5F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21.732" v="638" actId="20577"/>
          <ac:spMkLst>
            <pc:docMk/>
            <pc:sldMk cId="2926057444" sldId="403"/>
            <ac:spMk id="7" creationId="{B2583D01-3FEB-4C61-A267-D545DFDF4CCE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2:48.935" v="612" actId="14100"/>
          <ac:spMkLst>
            <pc:docMk/>
            <pc:sldMk cId="2926057444" sldId="403"/>
            <ac:spMk id="8" creationId="{B30C61EE-10DB-4441-BF05-911BED38590D}"/>
          </ac:spMkLst>
        </pc:spChg>
        <pc:spChg chg="add del">
          <ac:chgData name="Frank Hufnagel" userId="S::frank@finevisuals.de::e452df13-3c83-4459-b441-5bfa95780685" providerId="AD" clId="Web-{4FC0EC4F-DFA6-4379-BBE9-DE8ED4626FB5}" dt="2020-09-25T15:22:54.685" v="616"/>
          <ac:spMkLst>
            <pc:docMk/>
            <pc:sldMk cId="2926057444" sldId="403"/>
            <ac:spMk id="9" creationId="{1D267F37-566F-4A15-A56D-10EE58CF45AE}"/>
          </ac:spMkLst>
        </pc:spChg>
        <pc:spChg chg="add del">
          <ac:chgData name="Frank Hufnagel" userId="S::frank@finevisuals.de::e452df13-3c83-4459-b441-5bfa95780685" providerId="AD" clId="Web-{4FC0EC4F-DFA6-4379-BBE9-DE8ED4626FB5}" dt="2020-09-25T15:22:59.216" v="618"/>
          <ac:spMkLst>
            <pc:docMk/>
            <pc:sldMk cId="2926057444" sldId="403"/>
            <ac:spMk id="10" creationId="{CD267250-9A45-42C3-85C9-F95850E8F97A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15.154" v="634" actId="1076"/>
          <ac:spMkLst>
            <pc:docMk/>
            <pc:sldMk cId="2926057444" sldId="403"/>
            <ac:spMk id="11" creationId="{CE01E487-DF1E-4C2A-B62D-325FB58EA6A9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39.170" v="650" actId="20577"/>
          <ac:spMkLst>
            <pc:docMk/>
            <pc:sldMk cId="2926057444" sldId="403"/>
            <ac:spMk id="12" creationId="{82984E5F-A916-4E33-930D-7D59C2418E56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45.982" v="655" actId="20577"/>
          <ac:spMkLst>
            <pc:docMk/>
            <pc:sldMk cId="2926057444" sldId="403"/>
            <ac:spMk id="13" creationId="{756A072C-BCD2-486D-BEDA-28B6DD70BC97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6:25.983" v="958" actId="20577"/>
          <ac:spMkLst>
            <pc:docMk/>
            <pc:sldMk cId="2926057444" sldId="403"/>
            <ac:spMk id="15" creationId="{DDE7F042-A835-4CCD-97A2-005475691B49}"/>
          </ac:spMkLst>
        </pc:spChg>
        <pc:picChg chg="del">
          <ac:chgData name="Frank Hufnagel" userId="S::frank@finevisuals.de::e452df13-3c83-4459-b441-5bfa95780685" providerId="AD" clId="Web-{4FC0EC4F-DFA6-4379-BBE9-DE8ED4626FB5}" dt="2020-09-25T15:20:49.341" v="573"/>
          <ac:picMkLst>
            <pc:docMk/>
            <pc:sldMk cId="2926057444" sldId="403"/>
            <ac:picMk id="4" creationId="{FBFD967F-F0B4-40E1-9B9A-DB4A20CB6571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20:49.341" v="574"/>
          <ac:picMkLst>
            <pc:docMk/>
            <pc:sldMk cId="2926057444" sldId="403"/>
            <ac:picMk id="6" creationId="{967EAECD-0EFD-4EA1-AF94-6AA4BEB58200}"/>
          </ac:picMkLst>
        </pc:picChg>
        <pc:cxnChg chg="add mod">
          <ac:chgData name="Frank Hufnagel" userId="S::frank@finevisuals.de::e452df13-3c83-4459-b441-5bfa95780685" providerId="AD" clId="Web-{4FC0EC4F-DFA6-4379-BBE9-DE8ED4626FB5}" dt="2020-09-25T15:24:10.435" v="659" actId="14100"/>
          <ac:cxnSpMkLst>
            <pc:docMk/>
            <pc:sldMk cId="2926057444" sldId="403"/>
            <ac:cxnSpMk id="14" creationId="{7E841B81-9E7E-46F0-BBB4-BF3EC3AAF9EE}"/>
          </ac:cxnSpMkLst>
        </pc:cxnChg>
      </pc:sldChg>
      <pc:sldChg chg="addSp delSp modSp add replId">
        <pc:chgData name="Frank Hufnagel" userId="S::frank@finevisuals.de::e452df13-3c83-4459-b441-5bfa95780685" providerId="AD" clId="Web-{4FC0EC4F-DFA6-4379-BBE9-DE8ED4626FB5}" dt="2020-09-25T15:56:02.804" v="1015" actId="1076"/>
        <pc:sldMkLst>
          <pc:docMk/>
          <pc:sldMk cId="1215737932" sldId="404"/>
        </pc:sldMkLst>
        <pc:spChg chg="add mod">
          <ac:chgData name="Frank Hufnagel" userId="S::frank@finevisuals.de::e452df13-3c83-4459-b441-5bfa95780685" providerId="AD" clId="Web-{4FC0EC4F-DFA6-4379-BBE9-DE8ED4626FB5}" dt="2020-09-25T15:52:51.162" v="995" actId="1076"/>
          <ac:spMkLst>
            <pc:docMk/>
            <pc:sldMk cId="1215737932" sldId="404"/>
            <ac:spMk id="3" creationId="{A4DF1A41-FB26-4ECA-BA65-E57DB073E07B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1.077" v="962"/>
          <ac:spMkLst>
            <pc:docMk/>
            <pc:sldMk cId="1215737932" sldId="404"/>
            <ac:spMk id="3" creationId="{B94D69BE-B75F-41A3-928B-4F88C3BE8615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9.749" v="967"/>
          <ac:spMkLst>
            <pc:docMk/>
            <pc:sldMk cId="1215737932" sldId="404"/>
            <ac:spMk id="5" creationId="{99F8D0BE-464E-4C57-A2BD-09DA72F19F5F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0.733" v="961"/>
          <ac:spMkLst>
            <pc:docMk/>
            <pc:sldMk cId="1215737932" sldId="404"/>
            <ac:spMk id="7" creationId="{B2583D01-3FEB-4C61-A267-D545DFDF4CCE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6.436" v="965"/>
          <ac:spMkLst>
            <pc:docMk/>
            <pc:sldMk cId="1215737932" sldId="404"/>
            <ac:spMk id="8" creationId="{B30C61EE-10DB-4441-BF05-911BED38590D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1.999" v="963"/>
          <ac:spMkLst>
            <pc:docMk/>
            <pc:sldMk cId="1215737932" sldId="404"/>
            <ac:spMk id="11" creationId="{CE01E487-DF1E-4C2A-B62D-325FB58EA6A9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8.936" v="966"/>
          <ac:spMkLst>
            <pc:docMk/>
            <pc:sldMk cId="1215737932" sldId="404"/>
            <ac:spMk id="12" creationId="{82984E5F-A916-4E33-930D-7D59C2418E56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54.827" v="969"/>
          <ac:spMkLst>
            <pc:docMk/>
            <pc:sldMk cId="1215737932" sldId="404"/>
            <ac:spMk id="13" creationId="{756A072C-BCD2-486D-BEDA-28B6DD70BC97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51.046" v="968"/>
          <ac:spMkLst>
            <pc:docMk/>
            <pc:sldMk cId="1215737932" sldId="404"/>
            <ac:spMk id="15" creationId="{DDE7F042-A835-4CCD-97A2-005475691B49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5:53:53.069" v="999" actId="1076"/>
          <ac:picMkLst>
            <pc:docMk/>
            <pc:sldMk cId="1215737932" sldId="404"/>
            <ac:picMk id="4" creationId="{8D4C8854-7A49-4C71-9943-EF43ECD08AF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54:44.710" v="1007" actId="1076"/>
          <ac:picMkLst>
            <pc:docMk/>
            <pc:sldMk cId="1215737932" sldId="404"/>
            <ac:picMk id="5" creationId="{33EDCBCE-D20E-44BF-81E8-B7A10575CCB4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55:32.226" v="1011" actId="1076"/>
          <ac:picMkLst>
            <pc:docMk/>
            <pc:sldMk cId="1215737932" sldId="404"/>
            <ac:picMk id="6" creationId="{D766C48D-1D70-40F2-BD3D-E8B1AB96AF1A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56:02.804" v="1015" actId="1076"/>
          <ac:picMkLst>
            <pc:docMk/>
            <pc:sldMk cId="1215737932" sldId="404"/>
            <ac:picMk id="7" creationId="{4F11ED69-22C3-4541-88F7-7F139CC75168}"/>
          </ac:picMkLst>
        </pc:picChg>
        <pc:cxnChg chg="del">
          <ac:chgData name="Frank Hufnagel" userId="S::frank@finevisuals.de::e452df13-3c83-4459-b441-5bfa95780685" providerId="AD" clId="Web-{4FC0EC4F-DFA6-4379-BBE9-DE8ED4626FB5}" dt="2020-09-25T15:26:46.436" v="964"/>
          <ac:cxnSpMkLst>
            <pc:docMk/>
            <pc:sldMk cId="1215737932" sldId="404"/>
            <ac:cxnSpMk id="14" creationId="{7E841B81-9E7E-46F0-BBB4-BF3EC3AAF9EE}"/>
          </ac:cxnSpMkLst>
        </pc:cxnChg>
      </pc:sldChg>
    </pc:docChg>
  </pc:docChgLst>
  <pc:docChgLst>
    <pc:chgData name="Frank Hufnagel" userId="S::frank@finevisuals.de::e452df13-3c83-4459-b441-5bfa95780685" providerId="AD" clId="Web-{013C2EE7-FA6F-496B-758C-B6BFF4A28D85}"/>
    <pc:docChg chg="addSld delSld modSld sldOrd">
      <pc:chgData name="Frank Hufnagel" userId="S::frank@finevisuals.de::e452df13-3c83-4459-b441-5bfa95780685" providerId="AD" clId="Web-{013C2EE7-FA6F-496B-758C-B6BFF4A28D85}" dt="2020-09-10T16:43:51.625" v="989"/>
      <pc:docMkLst>
        <pc:docMk/>
      </pc:docMkLst>
      <pc:sldChg chg="addSp">
        <pc:chgData name="Frank Hufnagel" userId="S::frank@finevisuals.de::e452df13-3c83-4459-b441-5bfa95780685" providerId="AD" clId="Web-{013C2EE7-FA6F-496B-758C-B6BFF4A28D85}" dt="2020-09-10T15:05:24.256" v="81"/>
        <pc:sldMkLst>
          <pc:docMk/>
          <pc:sldMk cId="1577499883" sldId="256"/>
        </pc:sldMkLst>
        <pc:picChg chg="add">
          <ac:chgData name="Frank Hufnagel" userId="S::frank@finevisuals.de::e452df13-3c83-4459-b441-5bfa95780685" providerId="AD" clId="Web-{013C2EE7-FA6F-496B-758C-B6BFF4A28D85}" dt="2020-09-10T15:05:24.256" v="81"/>
          <ac:picMkLst>
            <pc:docMk/>
            <pc:sldMk cId="1577499883" sldId="256"/>
            <ac:picMk id="5" creationId="{60BC8C62-8504-4F2A-90A2-557F29DC18E4}"/>
          </ac:picMkLst>
        </pc:picChg>
      </pc:sldChg>
      <pc:sldChg chg="addSp delSp">
        <pc:chgData name="Frank Hufnagel" userId="S::frank@finevisuals.de::e452df13-3c83-4459-b441-5bfa95780685" providerId="AD" clId="Web-{013C2EE7-FA6F-496B-758C-B6BFF4A28D85}" dt="2020-09-10T15:05:21.475" v="80"/>
        <pc:sldMkLst>
          <pc:docMk/>
          <pc:sldMk cId="3733334858" sldId="257"/>
        </pc:sldMkLst>
        <pc:picChg chg="add del">
          <ac:chgData name="Frank Hufnagel" userId="S::frank@finevisuals.de::e452df13-3c83-4459-b441-5bfa95780685" providerId="AD" clId="Web-{013C2EE7-FA6F-496B-758C-B6BFF4A28D85}" dt="2020-09-10T15:05:21.475" v="80"/>
          <ac:picMkLst>
            <pc:docMk/>
            <pc:sldMk cId="3733334858" sldId="257"/>
            <ac:picMk id="3" creationId="{6AE5446C-3BFC-409B-832D-8AC3E5AD305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4:55:08.719" v="9"/>
        <pc:sldMkLst>
          <pc:docMk/>
          <pc:sldMk cId="2615887325" sldId="259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7"/>
        <pc:sldMkLst>
          <pc:docMk/>
          <pc:sldMk cId="1735808010" sldId="261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6"/>
        <pc:sldMkLst>
          <pc:docMk/>
          <pc:sldMk cId="2924621142" sldId="262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5"/>
        <pc:sldMkLst>
          <pc:docMk/>
          <pc:sldMk cId="976838817" sldId="263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8"/>
        <pc:sldMkLst>
          <pc:docMk/>
          <pc:sldMk cId="3811922835" sldId="264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2"/>
        <pc:sldMkLst>
          <pc:docMk/>
          <pc:sldMk cId="4230188550" sldId="265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4"/>
        <pc:sldMkLst>
          <pc:docMk/>
          <pc:sldMk cId="3547968140" sldId="266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3"/>
        <pc:sldMkLst>
          <pc:docMk/>
          <pc:sldMk cId="2090424846" sldId="267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1"/>
        <pc:sldMkLst>
          <pc:docMk/>
          <pc:sldMk cId="2136285422" sldId="268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0"/>
        <pc:sldMkLst>
          <pc:docMk/>
          <pc:sldMk cId="583883321" sldId="269"/>
        </pc:sldMkLst>
      </pc:sldChg>
      <pc:sldChg chg="addSp modSp">
        <pc:chgData name="Frank Hufnagel" userId="S::frank@finevisuals.de::e452df13-3c83-4459-b441-5bfa95780685" providerId="AD" clId="Web-{013C2EE7-FA6F-496B-758C-B6BFF4A28D85}" dt="2020-09-10T15:05:26.585" v="82"/>
        <pc:sldMkLst>
          <pc:docMk/>
          <pc:sldMk cId="4089544728" sldId="272"/>
        </pc:sldMkLst>
        <pc:spChg chg="mod">
          <ac:chgData name="Frank Hufnagel" userId="S::frank@finevisuals.de::e452df13-3c83-4459-b441-5bfa95780685" providerId="AD" clId="Web-{013C2EE7-FA6F-496B-758C-B6BFF4A28D85}" dt="2020-09-10T15:05:14.303" v="76" actId="20577"/>
          <ac:spMkLst>
            <pc:docMk/>
            <pc:sldMk cId="4089544728" sldId="272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11.834" v="73" actId="20577"/>
          <ac:spMkLst>
            <pc:docMk/>
            <pc:sldMk cId="4089544728" sldId="272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6.585" v="82"/>
          <ac:picMkLst>
            <pc:docMk/>
            <pc:sldMk cId="4089544728" sldId="272"/>
            <ac:picMk id="5" creationId="{03A478B3-92B2-4071-952D-CC30EAF87A1B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5:05:33.178" v="90" actId="20577"/>
        <pc:sldMkLst>
          <pc:docMk/>
          <pc:sldMk cId="3372147435" sldId="273"/>
        </pc:sldMkLst>
        <pc:spChg chg="mod">
          <ac:chgData name="Frank Hufnagel" userId="S::frank@finevisuals.de::e452df13-3c83-4459-b441-5bfa95780685" providerId="AD" clId="Web-{013C2EE7-FA6F-496B-758C-B6BFF4A28D85}" dt="2020-09-10T15:05:33.178" v="90" actId="20577"/>
          <ac:spMkLst>
            <pc:docMk/>
            <pc:sldMk cId="3372147435" sldId="273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31.663" v="87" actId="20577"/>
          <ac:spMkLst>
            <pc:docMk/>
            <pc:sldMk cId="3372147435" sldId="273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9.553" v="83"/>
          <ac:picMkLst>
            <pc:docMk/>
            <pc:sldMk cId="3372147435" sldId="273"/>
            <ac:picMk id="5" creationId="{D005A294-EDAB-4952-BD43-09D086A432D4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6:35:42.654" v="878" actId="1076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013C2EE7-FA6F-496B-758C-B6BFF4A28D85}" dt="2020-09-10T15:47:37.620" v="309" actId="20577"/>
          <ac:spMkLst>
            <pc:docMk/>
            <pc:sldMk cId="3271475813" sldId="275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06:48.226" v="93" actId="20577"/>
          <ac:spMkLst>
            <pc:docMk/>
            <pc:sldMk cId="3271475813" sldId="275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35:37.075" v="876" actId="1076"/>
          <ac:picMkLst>
            <pc:docMk/>
            <pc:sldMk cId="3271475813" sldId="275"/>
            <ac:picMk id="6" creationId="{E4A05418-E18D-4252-A1B7-CADE6851F07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42.654" v="878" actId="1076"/>
          <ac:picMkLst>
            <pc:docMk/>
            <pc:sldMk cId="3271475813" sldId="275"/>
            <ac:picMk id="10" creationId="{19632455-26A9-45E8-9E89-EF20FE900C6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5:47:47.949" v="312"/>
        <pc:sldMkLst>
          <pc:docMk/>
          <pc:sldMk cId="3988637922" sldId="276"/>
        </pc:sldMkLst>
      </pc:sldChg>
      <pc:sldChg chg="addSp modSp">
        <pc:chgData name="Frank Hufnagel" userId="S::frank@finevisuals.de::e452df13-3c83-4459-b441-5bfa95780685" providerId="AD" clId="Web-{013C2EE7-FA6F-496B-758C-B6BFF4A28D85}" dt="2020-09-10T15:56:06.014" v="468" actId="1076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013C2EE7-FA6F-496B-758C-B6BFF4A28D85}" dt="2020-09-10T15:50:00.355" v="413" actId="20577"/>
          <ac:spMkLst>
            <pc:docMk/>
            <pc:sldMk cId="231166260" sldId="277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56:06.014" v="468" actId="1076"/>
          <ac:picMkLst>
            <pc:docMk/>
            <pc:sldMk cId="231166260" sldId="277"/>
            <ac:picMk id="4" creationId="{E3839445-64D6-436A-B8A1-5F89A84DC2F6}"/>
          </ac:picMkLst>
        </pc:picChg>
      </pc:sldChg>
      <pc:sldChg chg="modSp">
        <pc:chgData name="Frank Hufnagel" userId="S::frank@finevisuals.de::e452df13-3c83-4459-b441-5bfa95780685" providerId="AD" clId="Web-{013C2EE7-FA6F-496B-758C-B6BFF4A28D85}" dt="2020-09-10T15:55:44.341" v="465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013C2EE7-FA6F-496B-758C-B6BFF4A28D85}" dt="2020-09-10T15:55:44.341" v="465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addSp modSp new ord">
        <pc:chgData name="Frank Hufnagel" userId="S::frank@finevisuals.de::e452df13-3c83-4459-b441-5bfa95780685" providerId="AD" clId="Web-{013C2EE7-FA6F-496B-758C-B6BFF4A28D85}" dt="2020-09-10T15:05:19.475" v="79"/>
        <pc:sldMkLst>
          <pc:docMk/>
          <pc:sldMk cId="4147804444" sldId="279"/>
        </pc:sldMkLst>
        <pc:spChg chg="mod">
          <ac:chgData name="Frank Hufnagel" userId="S::frank@finevisuals.de::e452df13-3c83-4459-b441-5bfa95780685" providerId="AD" clId="Web-{013C2EE7-FA6F-496B-758C-B6BFF4A28D85}" dt="2020-09-10T15:02:40.411" v="45" actId="20577"/>
          <ac:spMkLst>
            <pc:docMk/>
            <pc:sldMk cId="4147804444" sldId="279"/>
            <ac:spMk id="2" creationId="{A1369665-1722-4B36-8E80-1F6AC0BF3821}"/>
          </ac:spMkLst>
        </pc:spChg>
        <pc:spChg chg="mod">
          <ac:chgData name="Frank Hufnagel" userId="S::frank@finevisuals.de::e452df13-3c83-4459-b441-5bfa95780685" providerId="AD" clId="Web-{013C2EE7-FA6F-496B-758C-B6BFF4A28D85}" dt="2020-09-10T15:04:24.271" v="65" actId="20577"/>
          <ac:spMkLst>
            <pc:docMk/>
            <pc:sldMk cId="4147804444" sldId="279"/>
            <ac:spMk id="3" creationId="{48EA4DDE-7C07-4641-978D-98C15219382B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04:31.850" v="69" actId="1076"/>
          <ac:picMkLst>
            <pc:docMk/>
            <pc:sldMk cId="4147804444" sldId="279"/>
            <ac:picMk id="4" creationId="{FA211EF9-B2B4-4786-ABAE-D62A8D9E1E9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04:29.553" v="68" actId="1076"/>
          <ac:picMkLst>
            <pc:docMk/>
            <pc:sldMk cId="4147804444" sldId="279"/>
            <ac:picMk id="5" creationId="{D9426AA3-CA91-4B81-868F-1DB84375A9B3}"/>
          </ac:picMkLst>
        </pc:picChg>
        <pc:picChg chg="add">
          <ac:chgData name="Frank Hufnagel" userId="S::frank@finevisuals.de::e452df13-3c83-4459-b441-5bfa95780685" providerId="AD" clId="Web-{013C2EE7-FA6F-496B-758C-B6BFF4A28D85}" dt="2020-09-10T15:05:19.475" v="79"/>
          <ac:picMkLst>
            <pc:docMk/>
            <pc:sldMk cId="4147804444" sldId="279"/>
            <ac:picMk id="7" creationId="{E3C0D990-04B1-4229-9B30-3867DCD593EF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36.029" v="186" actId="14100"/>
        <pc:sldMkLst>
          <pc:docMk/>
          <pc:sldMk cId="2586334713" sldId="280"/>
        </pc:sldMkLst>
        <pc:spChg chg="mod">
          <ac:chgData name="Frank Hufnagel" userId="S::frank@finevisuals.de::e452df13-3c83-4459-b441-5bfa95780685" providerId="AD" clId="Web-{013C2EE7-FA6F-496B-758C-B6BFF4A28D85}" dt="2020-09-10T15:10:37.557" v="131" actId="20577"/>
          <ac:spMkLst>
            <pc:docMk/>
            <pc:sldMk cId="2586334713" sldId="280"/>
            <ac:spMk id="2" creationId="{5C1D9DF7-60E2-4D47-AD86-0382773DBB72}"/>
          </ac:spMkLst>
        </pc:spChg>
        <pc:spChg chg="add del">
          <ac:chgData name="Frank Hufnagel" userId="S::frank@finevisuals.de::e452df13-3c83-4459-b441-5bfa95780685" providerId="AD" clId="Web-{013C2EE7-FA6F-496B-758C-B6BFF4A28D85}" dt="2020-09-10T15:08:14.102" v="108"/>
          <ac:spMkLst>
            <pc:docMk/>
            <pc:sldMk cId="2586334713" sldId="28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2.899" v="107"/>
          <ac:spMkLst>
            <pc:docMk/>
            <pc:sldMk cId="2586334713" sldId="280"/>
            <ac:spMk id="4" creationId="{0B728C10-E443-4F5C-92EE-686254875F5C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1.305" v="106"/>
          <ac:spMkLst>
            <pc:docMk/>
            <pc:sldMk cId="2586334713" sldId="280"/>
            <ac:spMk id="7" creationId="{3AA12E7F-6B20-44BC-9468-3D04C294858A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08:07.180" v="104"/>
          <ac:spMkLst>
            <pc:docMk/>
            <pc:sldMk cId="2586334713" sldId="280"/>
            <ac:spMk id="10" creationId="{1DF2B1BF-3BA9-49B3-A39A-8CBFB0628CEB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10:09.947" v="113"/>
          <ac:spMkLst>
            <pc:docMk/>
            <pc:sldMk cId="2586334713" sldId="280"/>
            <ac:spMk id="13" creationId="{19DB5C3D-EC5B-4ED5-B2FA-7DB24A59B609}"/>
          </ac:spMkLst>
        </pc:spChg>
        <pc:picChg chg="mod">
          <ac:chgData name="Frank Hufnagel" userId="S::frank@finevisuals.de::e452df13-3c83-4459-b441-5bfa95780685" providerId="AD" clId="Web-{013C2EE7-FA6F-496B-758C-B6BFF4A28D85}" dt="2020-09-10T15:08:10.039" v="105" actId="1076"/>
          <ac:picMkLst>
            <pc:docMk/>
            <pc:sldMk cId="2586334713" sldId="280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7.821" v="110"/>
          <ac:picMkLst>
            <pc:docMk/>
            <pc:sldMk cId="2586334713" sldId="280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8.336" v="111"/>
          <ac:picMkLst>
            <pc:docMk/>
            <pc:sldMk cId="2586334713" sldId="280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36.029" v="186" actId="14100"/>
          <ac:picMkLst>
            <pc:docMk/>
            <pc:sldMk cId="2586334713" sldId="280"/>
            <ac:picMk id="14" creationId="{C71727BA-0A65-4AE5-AD5B-59D86078CF0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24.982" v="185" actId="1076"/>
        <pc:sldMkLst>
          <pc:docMk/>
          <pc:sldMk cId="2551053243" sldId="281"/>
        </pc:sldMkLst>
        <pc:spChg chg="mod">
          <ac:chgData name="Frank Hufnagel" userId="S::frank@finevisuals.de::e452df13-3c83-4459-b441-5bfa95780685" providerId="AD" clId="Web-{013C2EE7-FA6F-496B-758C-B6BFF4A28D85}" dt="2020-09-10T15:14:53.763" v="176" actId="20577"/>
          <ac:spMkLst>
            <pc:docMk/>
            <pc:sldMk cId="2551053243" sldId="281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3:11.918" v="144"/>
          <ac:picMkLst>
            <pc:docMk/>
            <pc:sldMk cId="2551053243" sldId="281"/>
            <ac:picMk id="3" creationId="{70BCB29C-9F4E-49A6-9E00-7B237631C05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3"/>
          <ac:picMkLst>
            <pc:docMk/>
            <pc:sldMk cId="2551053243" sldId="281"/>
            <ac:picMk id="4" creationId="{4132916B-B035-4D39-A086-A8F25EEBACA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2"/>
          <ac:picMkLst>
            <pc:docMk/>
            <pc:sldMk cId="2551053243" sldId="281"/>
            <ac:picMk id="6" creationId="{2B50C2F9-5E47-4DC7-AF5B-BAC3DF9245A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1"/>
          <ac:picMkLst>
            <pc:docMk/>
            <pc:sldMk cId="2551053243" sldId="281"/>
            <ac:picMk id="7" creationId="{DF036B48-C1A9-4EA9-BB3A-A8FDD5EE9C19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4"/>
          <ac:picMkLst>
            <pc:docMk/>
            <pc:sldMk cId="2551053243" sldId="281"/>
            <ac:picMk id="9" creationId="{7477A86B-D7DF-48EB-8183-40CB14591E54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3"/>
          <ac:picMkLst>
            <pc:docMk/>
            <pc:sldMk cId="2551053243" sldId="281"/>
            <ac:picMk id="10" creationId="{F55FAB29-3B40-43D5-BFD4-88B2B4ACF4E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2"/>
          <ac:picMkLst>
            <pc:docMk/>
            <pc:sldMk cId="2551053243" sldId="281"/>
            <ac:picMk id="11" creationId="{F2354CB4-2BAE-439D-B0E6-E5DC5AF0A60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1"/>
          <ac:picMkLst>
            <pc:docMk/>
            <pc:sldMk cId="2551053243" sldId="281"/>
            <ac:picMk id="12" creationId="{8FFC2165-B8D8-4312-AAE1-E8F03CE118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4:37.107" v="160"/>
          <ac:picMkLst>
            <pc:docMk/>
            <pc:sldMk cId="2551053243" sldId="281"/>
            <ac:picMk id="13" creationId="{87BECF1A-DFF2-4F93-9CBF-AD31ED6C799D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3:03.308" v="136"/>
          <ac:picMkLst>
            <pc:docMk/>
            <pc:sldMk cId="2551053243" sldId="281"/>
            <ac:picMk id="14" creationId="{C71727BA-0A65-4AE5-AD5B-59D86078CF0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4:57.810" v="179" actId="1076"/>
          <ac:picMkLst>
            <pc:docMk/>
            <pc:sldMk cId="2551053243" sldId="281"/>
            <ac:picMk id="15" creationId="{A39C2B93-58A2-4EA7-BBFB-72D8CBA9CACE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24.982" v="185" actId="1076"/>
          <ac:picMkLst>
            <pc:docMk/>
            <pc:sldMk cId="2551053243" sldId="281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20:16.611" v="207" actId="14100"/>
        <pc:sldMkLst>
          <pc:docMk/>
          <pc:sldMk cId="4130450797" sldId="282"/>
        </pc:sldMkLst>
        <pc:spChg chg="mod">
          <ac:chgData name="Frank Hufnagel" userId="S::frank@finevisuals.de::e452df13-3c83-4459-b441-5bfa95780685" providerId="AD" clId="Web-{013C2EE7-FA6F-496B-758C-B6BFF4A28D85}" dt="2020-09-10T15:18:35.156" v="192" actId="20577"/>
          <ac:spMkLst>
            <pc:docMk/>
            <pc:sldMk cId="4130450797" sldId="282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9:03.344" v="197"/>
          <ac:picMkLst>
            <pc:docMk/>
            <pc:sldMk cId="4130450797" sldId="282"/>
            <ac:picMk id="3" creationId="{503BD9A7-195C-43D6-BABB-BAB201437D8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20:16.611" v="207" actId="14100"/>
          <ac:picMkLst>
            <pc:docMk/>
            <pc:sldMk cId="4130450797" sldId="282"/>
            <ac:picMk id="4" creationId="{FE8DC45D-2622-4A4E-BD02-92C335F66DA1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062" v="188"/>
          <ac:picMkLst>
            <pc:docMk/>
            <pc:sldMk cId="4130450797" sldId="282"/>
            <ac:picMk id="15" creationId="{A39C2B93-58A2-4EA7-BBFB-72D8CBA9CACE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344" v="189"/>
          <ac:picMkLst>
            <pc:docMk/>
            <pc:sldMk cId="4130450797" sldId="282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49:32.761" v="412" actId="14100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013C2EE7-FA6F-496B-758C-B6BFF4A28D85}" dt="2020-09-10T15:37:06.809" v="222" actId="20577"/>
          <ac:spMkLst>
            <pc:docMk/>
            <pc:sldMk cId="160570369" sldId="28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0.495" v="411" actId="14100"/>
          <ac:spMkLst>
            <pc:docMk/>
            <pc:sldMk cId="160570369" sldId="283"/>
            <ac:spMk id="3" creationId="{13DB220C-5EA8-4AA0-87E5-B52AE9E8108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2.761" v="412" actId="14100"/>
          <ac:spMkLst>
            <pc:docMk/>
            <pc:sldMk cId="160570369" sldId="283"/>
            <ac:spMk id="7" creationId="{E82BF6FE-5875-42F0-BE74-9424DE627020}"/>
          </ac:spMkLst>
        </pc:spChg>
        <pc:picChg chg="del">
          <ac:chgData name="Frank Hufnagel" userId="S::frank@finevisuals.de::e452df13-3c83-4459-b441-5bfa95780685" providerId="AD" clId="Web-{013C2EE7-FA6F-496B-758C-B6BFF4A28D85}" dt="2020-09-10T15:36:54.544" v="209"/>
          <ac:picMkLst>
            <pc:docMk/>
            <pc:sldMk cId="160570369" sldId="283"/>
            <ac:picMk id="4" creationId="{FE8DC45D-2622-4A4E-BD02-92C335F66DA1}"/>
          </ac:picMkLst>
        </pc:picChg>
      </pc:sldChg>
      <pc:sldChg chg="delSp modSp add ord replId">
        <pc:chgData name="Frank Hufnagel" userId="S::frank@finevisuals.de::e452df13-3c83-4459-b441-5bfa95780685" providerId="AD" clId="Web-{013C2EE7-FA6F-496B-758C-B6BFF4A28D85}" dt="2020-09-10T15:48:53.745" v="39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013C2EE7-FA6F-496B-758C-B6BFF4A28D85}" dt="2020-09-10T15:47:56.807" v="315" actId="20577"/>
          <ac:spMkLst>
            <pc:docMk/>
            <pc:sldMk cId="2151365653" sldId="28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48.058" v="387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1.651" v="391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3.745" v="395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013C2EE7-FA6F-496B-758C-B6BFF4A28D85}" dt="2020-09-10T15:48:26.261" v="369"/>
          <ac:picMkLst>
            <pc:docMk/>
            <pc:sldMk cId="2151365653" sldId="284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6.729" v="370"/>
          <ac:picMkLst>
            <pc:docMk/>
            <pc:sldMk cId="2151365653" sldId="284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7.261" v="371"/>
          <ac:picMkLst>
            <pc:docMk/>
            <pc:sldMk cId="2151365653" sldId="284"/>
            <ac:picMk id="11" creationId="{7B59EC39-CB2F-41F2-AD76-97003AF98C2D}"/>
          </ac:picMkLst>
        </pc:picChg>
      </pc:sldChg>
      <pc:sldChg chg="addSp modSp add replId">
        <pc:chgData name="Frank Hufnagel" userId="S::frank@finevisuals.de::e452df13-3c83-4459-b441-5bfa95780685" providerId="AD" clId="Web-{013C2EE7-FA6F-496B-758C-B6BFF4A28D85}" dt="2020-09-10T15:51:14.684" v="444" actId="14100"/>
        <pc:sldMkLst>
          <pc:docMk/>
          <pc:sldMk cId="750944494" sldId="285"/>
        </pc:sldMkLst>
        <pc:spChg chg="mod">
          <ac:chgData name="Frank Hufnagel" userId="S::frank@finevisuals.de::e452df13-3c83-4459-b441-5bfa95780685" providerId="AD" clId="Web-{013C2EE7-FA6F-496B-758C-B6BFF4A28D85}" dt="2020-09-10T15:51:14.684" v="444" actId="14100"/>
          <ac:spMkLst>
            <pc:docMk/>
            <pc:sldMk cId="750944494" sldId="28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51:03.855" v="441" actId="20577"/>
          <ac:spMkLst>
            <pc:docMk/>
            <pc:sldMk cId="750944494" sldId="285"/>
            <ac:spMk id="4" creationId="{9B72C555-5BFB-4B8C-855B-2C6008D01DDE}"/>
          </ac:spMkLst>
        </pc:spChg>
      </pc:sldChg>
      <pc:sldChg chg="addSp delSp modSp add replId">
        <pc:chgData name="Frank Hufnagel" userId="S::frank@finevisuals.de::e452df13-3c83-4459-b441-5bfa95780685" providerId="AD" clId="Web-{013C2EE7-FA6F-496B-758C-B6BFF4A28D85}" dt="2020-09-10T16:17:06.896" v="672" actId="1076"/>
        <pc:sldMkLst>
          <pc:docMk/>
          <pc:sldMk cId="2728966837" sldId="286"/>
        </pc:sldMkLst>
        <pc:spChg chg="del mod">
          <ac:chgData name="Frank Hufnagel" userId="S::frank@finevisuals.de::e452df13-3c83-4459-b441-5bfa95780685" providerId="AD" clId="Web-{013C2EE7-FA6F-496B-758C-B6BFF4A28D85}" dt="2020-09-10T15:56:55.311" v="475"/>
          <ac:spMkLst>
            <pc:docMk/>
            <pc:sldMk cId="2728966837" sldId="286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56:14.717" v="470"/>
          <ac:spMkLst>
            <pc:docMk/>
            <pc:sldMk cId="2728966837" sldId="286"/>
            <ac:spMk id="4" creationId="{9B72C555-5BFB-4B8C-855B-2C6008D01DDE}"/>
          </ac:spMkLst>
        </pc:spChg>
        <pc:picChg chg="del">
          <ac:chgData name="Frank Hufnagel" userId="S::frank@finevisuals.de::e452df13-3c83-4459-b441-5bfa95780685" providerId="AD" clId="Web-{013C2EE7-FA6F-496B-758C-B6BFF4A28D85}" dt="2020-09-10T16:11:39.113" v="587"/>
          <ac:picMkLst>
            <pc:docMk/>
            <pc:sldMk cId="2728966837" sldId="286"/>
            <ac:picMk id="5" creationId="{0C1EDEB5-458C-4F9A-A653-38DB182F69B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56:58.795" v="477"/>
          <ac:picMkLst>
            <pc:docMk/>
            <pc:sldMk cId="2728966837" sldId="286"/>
            <ac:picMk id="6" creationId="{FE47A1FC-68D5-4ADD-AEB9-E6E6D335C38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4.535" v="597" actId="1076"/>
          <ac:picMkLst>
            <pc:docMk/>
            <pc:sldMk cId="2728966837" sldId="286"/>
            <ac:picMk id="7" creationId="{23F29862-DA09-422B-B94B-0A18881F45F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4.363" v="604" actId="1076"/>
          <ac:picMkLst>
            <pc:docMk/>
            <pc:sldMk cId="2728966837" sldId="286"/>
            <ac:picMk id="8" creationId="{61EE4391-9D8B-4EA2-879F-B8814D96C63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9.660" v="601" actId="14100"/>
          <ac:picMkLst>
            <pc:docMk/>
            <pc:sldMk cId="2728966837" sldId="286"/>
            <ac:picMk id="9" creationId="{7DD07324-E61F-4157-8625-6A36A1D08C2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8:31.315" v="563"/>
          <ac:picMkLst>
            <pc:docMk/>
            <pc:sldMk cId="2728966837" sldId="286"/>
            <ac:picMk id="10" creationId="{92355890-D4E9-4AE7-B4A5-5152A3EF27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2.987" v="568"/>
          <ac:picMkLst>
            <pc:docMk/>
            <pc:sldMk cId="2728966837" sldId="286"/>
            <ac:picMk id="11" creationId="{49D661BD-A7B1-465F-A674-E628BFEA9B8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3.378" v="569"/>
          <ac:picMkLst>
            <pc:docMk/>
            <pc:sldMk cId="2728966837" sldId="286"/>
            <ac:picMk id="12" creationId="{DF7FBB9B-26FA-4706-876B-AED17B78634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192" v="633" actId="1076"/>
          <ac:picMkLst>
            <pc:docMk/>
            <pc:sldMk cId="2728966837" sldId="286"/>
            <ac:picMk id="13" creationId="{C4E75F70-B1B3-4479-A04C-5105176FB0C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7.582" v="599" actId="1076"/>
          <ac:picMkLst>
            <pc:docMk/>
            <pc:sldMk cId="2728966837" sldId="286"/>
            <ac:picMk id="14" creationId="{EF86199F-18CF-4A8C-8360-FB4A7057F7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8.973" v="607" actId="1076"/>
          <ac:picMkLst>
            <pc:docMk/>
            <pc:sldMk cId="2728966837" sldId="286"/>
            <ac:picMk id="15" creationId="{ACD3CC9D-159C-429F-97BC-EE29B4EF6D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208" v="634" actId="1076"/>
          <ac:picMkLst>
            <pc:docMk/>
            <pc:sldMk cId="2728966837" sldId="286"/>
            <ac:picMk id="16" creationId="{B72CEEF2-A7D4-487D-9146-2BDC405FD03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9.973" v="612" actId="1076"/>
          <ac:picMkLst>
            <pc:docMk/>
            <pc:sldMk cId="2728966837" sldId="286"/>
            <ac:picMk id="17" creationId="{30D95467-D842-419C-8593-996FD43F370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8.910" v="611" actId="1076"/>
          <ac:picMkLst>
            <pc:docMk/>
            <pc:sldMk cId="2728966837" sldId="286"/>
            <ac:picMk id="18" creationId="{88C884DE-CD86-4C6A-AD62-D3293AFF6AB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5.488" v="610" actId="1076"/>
          <ac:picMkLst>
            <pc:docMk/>
            <pc:sldMk cId="2728966837" sldId="286"/>
            <ac:picMk id="19" creationId="{E0C1B99D-D2E4-43FD-97F2-9D83F816F26A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2:38.910" v="617"/>
          <ac:picMkLst>
            <pc:docMk/>
            <pc:sldMk cId="2728966837" sldId="286"/>
            <ac:picMk id="20" creationId="{9DEA74FF-C9E3-454D-AF0B-521D7A6DA6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8.317" v="635" actId="1076"/>
          <ac:picMkLst>
            <pc:docMk/>
            <pc:sldMk cId="2728966837" sldId="286"/>
            <ac:picMk id="21" creationId="{9BA0090C-94B5-4ED6-BE00-07327BEBE14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3:25.739" v="622"/>
          <ac:picMkLst>
            <pc:docMk/>
            <pc:sldMk cId="2728966837" sldId="286"/>
            <ac:picMk id="22" creationId="{485FB019-0DDE-4435-9FE4-68D0686CAC7F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4:31.145" v="627"/>
          <ac:picMkLst>
            <pc:docMk/>
            <pc:sldMk cId="2728966837" sldId="286"/>
            <ac:picMk id="23" creationId="{50AA7DF9-7CBC-4FD5-8E5C-3D36D0BC8AE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39.302" v="632" actId="1076"/>
          <ac:picMkLst>
            <pc:docMk/>
            <pc:sldMk cId="2728966837" sldId="286"/>
            <ac:picMk id="24" creationId="{238A552F-06B9-4441-9CCC-D481AEB301C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8" actId="1076"/>
          <ac:picMkLst>
            <pc:docMk/>
            <pc:sldMk cId="2728966837" sldId="286"/>
            <ac:picMk id="28" creationId="{04C1E88A-7448-4D7A-B2B1-B38E5EB2298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9" actId="1076"/>
          <ac:picMkLst>
            <pc:docMk/>
            <pc:sldMk cId="2728966837" sldId="286"/>
            <ac:picMk id="29" creationId="{9A88A8DF-CCC2-4F8E-BD5A-CA2A8DD132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60" actId="1076"/>
          <ac:picMkLst>
            <pc:docMk/>
            <pc:sldMk cId="2728966837" sldId="286"/>
            <ac:picMk id="30" creationId="{20BCBB44-719E-4F75-AD64-F66796B57A7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07.552" v="657" actId="1076"/>
          <ac:picMkLst>
            <pc:docMk/>
            <pc:sldMk cId="2728966837" sldId="286"/>
            <ac:picMk id="31" creationId="{F1BE929B-C94B-4F89-BBF1-66E9F219B0D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5.630" v="662" actId="1076"/>
          <ac:picMkLst>
            <pc:docMk/>
            <pc:sldMk cId="2728966837" sldId="286"/>
            <ac:picMk id="32" creationId="{85097B60-E2C0-4325-AF0F-8A9A3E553EE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48.787" v="667" actId="1076"/>
          <ac:picMkLst>
            <pc:docMk/>
            <pc:sldMk cId="2728966837" sldId="286"/>
            <ac:picMk id="33" creationId="{3F3B6C8D-A2A3-484A-A7EF-9C7B4486D72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7:06.896" v="672" actId="1076"/>
          <ac:picMkLst>
            <pc:docMk/>
            <pc:sldMk cId="2728966837" sldId="286"/>
            <ac:picMk id="34" creationId="{8CE9248A-4FD7-4AC3-A181-22A1ED43C579}"/>
          </ac:picMkLst>
        </pc:picChg>
        <pc:cxnChg chg="add mod">
          <ac:chgData name="Frank Hufnagel" userId="S::frank@finevisuals.de::e452df13-3c83-4459-b441-5bfa95780685" providerId="AD" clId="Web-{013C2EE7-FA6F-496B-758C-B6BFF4A28D85}" dt="2020-09-10T16:15:19.771" v="642"/>
          <ac:cxnSpMkLst>
            <pc:docMk/>
            <pc:sldMk cId="2728966837" sldId="286"/>
            <ac:cxnSpMk id="25" creationId="{0BE24358-F8DD-4EF8-B582-BBD6614A55DF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25.271" v="644" actId="1076"/>
          <ac:cxnSpMkLst>
            <pc:docMk/>
            <pc:sldMk cId="2728966837" sldId="286"/>
            <ac:cxnSpMk id="26" creationId="{769D541E-8925-44D0-93D5-E3F86D7B24EB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37.677" v="648" actId="1076"/>
          <ac:cxnSpMkLst>
            <pc:docMk/>
            <pc:sldMk cId="2728966837" sldId="286"/>
            <ac:cxnSpMk id="27" creationId="{CEE6C820-310A-4B2B-BA76-8D3B831D1BCE}"/>
          </ac:cxnSpMkLst>
        </pc:cxnChg>
      </pc:sldChg>
      <pc:sldChg chg="add del replId">
        <pc:chgData name="Frank Hufnagel" userId="S::frank@finevisuals.de::e452df13-3c83-4459-b441-5bfa95780685" providerId="AD" clId="Web-{013C2EE7-FA6F-496B-758C-B6BFF4A28D85}" dt="2020-09-10T15:50:35.355" v="419"/>
        <pc:sldMkLst>
          <pc:docMk/>
          <pc:sldMk cId="3303363286" sldId="286"/>
        </pc:sldMkLst>
      </pc:sldChg>
      <pc:sldChg chg="addSp delSp modSp new ord">
        <pc:chgData name="Frank Hufnagel" userId="S::frank@finevisuals.de::e452df13-3c83-4459-b441-5bfa95780685" providerId="AD" clId="Web-{013C2EE7-FA6F-496B-758C-B6BFF4A28D85}" dt="2020-09-10T16:19:20.554" v="689" actId="1076"/>
        <pc:sldMkLst>
          <pc:docMk/>
          <pc:sldMk cId="2217277384" sldId="287"/>
        </pc:sldMkLst>
        <pc:spChg chg="mod">
          <ac:chgData name="Frank Hufnagel" userId="S::frank@finevisuals.de::e452df13-3c83-4459-b441-5bfa95780685" providerId="AD" clId="Web-{013C2EE7-FA6F-496B-758C-B6BFF4A28D85}" dt="2020-09-10T16:01:51.579" v="535" actId="20577"/>
          <ac:spMkLst>
            <pc:docMk/>
            <pc:sldMk cId="2217277384" sldId="287"/>
            <ac:spMk id="2" creationId="{F21EF126-3C7F-4C62-B953-A58751BA99E4}"/>
          </ac:spMkLst>
        </pc:spChg>
        <pc:spChg chg="del">
          <ac:chgData name="Frank Hufnagel" userId="S::frank@finevisuals.de::e452df13-3c83-4459-b441-5bfa95780685" providerId="AD" clId="Web-{013C2EE7-FA6F-496B-758C-B6BFF4A28D85}" dt="2020-09-10T16:01:54.828" v="538"/>
          <ac:spMkLst>
            <pc:docMk/>
            <pc:sldMk cId="2217277384" sldId="287"/>
            <ac:spMk id="3" creationId="{246CD8FF-A02D-484F-B7DB-C71503FF817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9:20.554" v="689" actId="1076"/>
          <ac:picMkLst>
            <pc:docMk/>
            <pc:sldMk cId="2217277384" sldId="287"/>
            <ac:picMk id="4" creationId="{D66D3199-A572-4310-BE68-8C7051DCAA84}"/>
          </ac:picMkLst>
        </pc:picChg>
        <pc:picChg chg="add">
          <ac:chgData name="Frank Hufnagel" userId="S::frank@finevisuals.de::e452df13-3c83-4459-b441-5bfa95780685" providerId="AD" clId="Web-{013C2EE7-FA6F-496B-758C-B6BFF4A28D85}" dt="2020-09-10T16:02:05.859" v="544"/>
          <ac:picMkLst>
            <pc:docMk/>
            <pc:sldMk cId="2217277384" sldId="287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18:56.022" v="686" actId="1076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013C2EE7-FA6F-496B-758C-B6BFF4A28D85}" dt="2020-09-10T16:18:42.272" v="678" actId="20577"/>
          <ac:spMkLst>
            <pc:docMk/>
            <pc:sldMk cId="4282495366" sldId="288"/>
            <ac:spMk id="2" creationId="{F21EF126-3C7F-4C62-B953-A58751BA99E4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8:56.022" v="686" actId="1076"/>
          <ac:picMkLst>
            <pc:docMk/>
            <pc:sldMk cId="4282495366" sldId="288"/>
            <ac:picMk id="3" creationId="{A8078B3B-46C0-4942-8D29-5D1B544105F3}"/>
          </ac:picMkLst>
        </pc:picChg>
        <pc:picChg chg="del mod">
          <ac:chgData name="Frank Hufnagel" userId="S::frank@finevisuals.de::e452df13-3c83-4459-b441-5bfa95780685" providerId="AD" clId="Web-{013C2EE7-FA6F-496B-758C-B6BFF4A28D85}" dt="2020-09-10T16:18:37.506" v="675"/>
          <ac:picMkLst>
            <pc:docMk/>
            <pc:sldMk cId="4282495366" sldId="288"/>
            <ac:picMk id="4" creationId="{D66D3199-A572-4310-BE68-8C7051DCAA84}"/>
          </ac:picMkLst>
        </pc:picChg>
        <pc:picChg chg="del">
          <ac:chgData name="Frank Hufnagel" userId="S::frank@finevisuals.de::e452df13-3c83-4459-b441-5bfa95780685" providerId="AD" clId="Web-{013C2EE7-FA6F-496B-758C-B6BFF4A28D85}" dt="2020-09-10T16:18:53.444" v="685"/>
          <ac:picMkLst>
            <pc:docMk/>
            <pc:sldMk cId="4282495366" sldId="288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30:20.886" v="785" actId="1076"/>
        <pc:sldMkLst>
          <pc:docMk/>
          <pc:sldMk cId="528007147" sldId="289"/>
        </pc:sldMkLst>
        <pc:spChg chg="del mod">
          <ac:chgData name="Frank Hufnagel" userId="S::frank@finevisuals.de::e452df13-3c83-4459-b441-5bfa95780685" providerId="AD" clId="Web-{013C2EE7-FA6F-496B-758C-B6BFF4A28D85}" dt="2020-09-10T16:23:26.321" v="696"/>
          <ac:spMkLst>
            <pc:docMk/>
            <pc:sldMk cId="528007147" sldId="28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4:24.837" v="728" actId="1076"/>
          <ac:spMkLst>
            <pc:docMk/>
            <pc:sldMk cId="528007147" sldId="289"/>
            <ac:spMk id="12" creationId="{85B665CE-3B82-47B2-91F2-9E4B3AAD096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7:39.244" v="752" actId="14100"/>
          <ac:spMkLst>
            <pc:docMk/>
            <pc:sldMk cId="528007147" sldId="289"/>
            <ac:spMk id="13" creationId="{C4356EF7-EA77-407C-B531-E8C309A8E453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8:36.948" v="763" actId="1076"/>
          <ac:spMkLst>
            <pc:docMk/>
            <pc:sldMk cId="528007147" sldId="289"/>
            <ac:spMk id="17" creationId="{033D1602-6317-4583-99C8-AB2A82AF50B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24:09.743" v="711" actId="1076"/>
          <ac:picMkLst>
            <pc:docMk/>
            <pc:sldMk cId="528007147" sldId="289"/>
            <ac:picMk id="4" creationId="{6F988618-2B3D-4AF9-8F3A-DF7A0F5A34B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0:01.855" v="777"/>
          <ac:picMkLst>
            <pc:docMk/>
            <pc:sldMk cId="528007147" sldId="289"/>
            <ac:picMk id="7" creationId="{071C94CD-6F38-4252-A675-EB260420B4F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20.886" v="785" actId="1076"/>
          <ac:picMkLst>
            <pc:docMk/>
            <pc:sldMk cId="528007147" sldId="289"/>
            <ac:picMk id="9" creationId="{D31B592C-355E-4F60-9C2C-0F7C7494109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8" actId="1076"/>
          <ac:picMkLst>
            <pc:docMk/>
            <pc:sldMk cId="528007147" sldId="289"/>
            <ac:picMk id="11" creationId="{6E4376AD-7986-487E-AA3D-31F7F5672BAA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9" actId="1076"/>
          <ac:picMkLst>
            <pc:docMk/>
            <pc:sldMk cId="528007147" sldId="289"/>
            <ac:picMk id="14" creationId="{701D7C59-53BE-46A6-B16C-1187008A702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50" actId="1076"/>
          <ac:picMkLst>
            <pc:docMk/>
            <pc:sldMk cId="528007147" sldId="289"/>
            <ac:picMk id="15" creationId="{3532F50D-6BDC-42B4-8FA4-AF0A2530F514}"/>
          </ac:picMkLst>
        </pc:picChg>
        <pc:picChg chg="add del">
          <ac:chgData name="Frank Hufnagel" userId="S::frank@finevisuals.de::e452df13-3c83-4459-b441-5bfa95780685" providerId="AD" clId="Web-{013C2EE7-FA6F-496B-758C-B6BFF4A28D85}" dt="2020-09-10T16:27:43.025" v="754"/>
          <ac:picMkLst>
            <pc:docMk/>
            <pc:sldMk cId="528007147" sldId="289"/>
            <ac:picMk id="16" creationId="{85ACE501-C1A8-4619-B2E1-69C98B6D3D6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8:32.760" v="762" actId="1076"/>
          <ac:picMkLst>
            <pc:docMk/>
            <pc:sldMk cId="528007147" sldId="289"/>
            <ac:picMk id="18" creationId="{C71F9B76-A1E9-4AFD-A02A-79059F16779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9:10.495" v="769" actId="1076"/>
          <ac:picMkLst>
            <pc:docMk/>
            <pc:sldMk cId="528007147" sldId="289"/>
            <ac:picMk id="19" creationId="{1FB3F796-B05A-4326-A8CB-CC5A5FC70E8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09.495" v="780" actId="1076"/>
          <ac:picMkLst>
            <pc:docMk/>
            <pc:sldMk cId="528007147" sldId="289"/>
            <ac:picMk id="20" creationId="{8FB84A35-D495-46B3-A572-1D8489E3F5C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19.308" v="784" actId="1076"/>
          <ac:picMkLst>
            <pc:docMk/>
            <pc:sldMk cId="528007147" sldId="289"/>
            <ac:picMk id="21" creationId="{F59E0E86-9EE3-4D99-B8C4-A3EDBF15B7BE}"/>
          </ac:picMkLst>
        </pc:picChg>
      </pc:sldChg>
      <pc:sldChg chg="modSp add replId">
        <pc:chgData name="Frank Hufnagel" userId="S::frank@finevisuals.de::e452df13-3c83-4459-b441-5bfa95780685" providerId="AD" clId="Web-{013C2EE7-FA6F-496B-758C-B6BFF4A28D85}" dt="2020-09-10T16:31:26.402" v="810" actId="20577"/>
        <pc:sldMkLst>
          <pc:docMk/>
          <pc:sldMk cId="2350923694" sldId="290"/>
        </pc:sldMkLst>
        <pc:spChg chg="mod">
          <ac:chgData name="Frank Hufnagel" userId="S::frank@finevisuals.de::e452df13-3c83-4459-b441-5bfa95780685" providerId="AD" clId="Web-{013C2EE7-FA6F-496B-758C-B6BFF4A28D85}" dt="2020-09-10T16:31:21.761" v="798" actId="20577"/>
          <ac:spMkLst>
            <pc:docMk/>
            <pc:sldMk cId="2350923694" sldId="290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6:31:26.402" v="810" actId="20577"/>
          <ac:spMkLst>
            <pc:docMk/>
            <pc:sldMk cId="2350923694" sldId="290"/>
            <ac:spMk id="3" creationId="{096980CB-603A-4B90-A15B-B2F44E70234F}"/>
          </ac:spMkLst>
        </pc:spChg>
      </pc:sldChg>
      <pc:sldChg chg="addSp delSp modSp add replId modNotes">
        <pc:chgData name="Frank Hufnagel" userId="S::frank@finevisuals.de::e452df13-3c83-4459-b441-5bfa95780685" providerId="AD" clId="Web-{013C2EE7-FA6F-496B-758C-B6BFF4A28D85}" dt="2020-09-10T16:40:01.983" v="913" actId="1076"/>
        <pc:sldMkLst>
          <pc:docMk/>
          <pc:sldMk cId="2228902948" sldId="291"/>
        </pc:sldMkLst>
        <pc:spChg chg="mod">
          <ac:chgData name="Frank Hufnagel" userId="S::frank@finevisuals.de::e452df13-3c83-4459-b441-5bfa95780685" providerId="AD" clId="Web-{013C2EE7-FA6F-496B-758C-B6BFF4A28D85}" dt="2020-09-10T16:32:10.262" v="823" actId="14100"/>
          <ac:spMkLst>
            <pc:docMk/>
            <pc:sldMk cId="2228902948" sldId="291"/>
            <ac:spMk id="2" creationId="{18867476-C64A-4E04-B217-E9C8B72842B2}"/>
          </ac:spMkLst>
        </pc:spChg>
        <pc:spChg chg="del">
          <ac:chgData name="Frank Hufnagel" userId="S::frank@finevisuals.de::e452df13-3c83-4459-b441-5bfa95780685" providerId="AD" clId="Web-{013C2EE7-FA6F-496B-758C-B6BFF4A28D85}" dt="2020-09-10T16:31:36.136" v="815"/>
          <ac:spMkLst>
            <pc:docMk/>
            <pc:sldMk cId="2228902948" sldId="291"/>
            <ac:spMk id="3" creationId="{096980CB-603A-4B90-A15B-B2F44E70234F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2:13.574" v="824"/>
          <ac:spMkLst>
            <pc:docMk/>
            <pc:sldMk cId="2228902948" sldId="291"/>
            <ac:spMk id="6" creationId="{7C95A939-34C2-469C-9532-C0FBDE239725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3:43.528" v="840"/>
          <ac:spMkLst>
            <pc:docMk/>
            <pc:sldMk cId="2228902948" sldId="291"/>
            <ac:spMk id="7" creationId="{7871EB91-E2DC-4E00-BC5F-B14A3A13ABC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3:55.918" v="842"/>
          <ac:spMkLst>
            <pc:docMk/>
            <pc:sldMk cId="2228902948" sldId="291"/>
            <ac:spMk id="8" creationId="{E1C29351-2E79-4CD6-9F4D-EF45FFCD6AF2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4:21.294" v="850"/>
          <ac:spMkLst>
            <pc:docMk/>
            <pc:sldMk cId="2228902948" sldId="291"/>
            <ac:spMk id="9" creationId="{D19B596A-45A2-4971-8849-C91A2BF0F78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5:08.888" v="873"/>
          <ac:spMkLst>
            <pc:docMk/>
            <pc:sldMk cId="2228902948" sldId="291"/>
            <ac:spMk id="10" creationId="{8ACD482C-5D53-4E08-8A7D-8ADC877C6BAC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4:45.372" v="860" actId="1076"/>
          <ac:spMkLst>
            <pc:docMk/>
            <pc:sldMk cId="2228902948" sldId="291"/>
            <ac:spMk id="11" creationId="{A631A257-8FAA-47A5-BFD2-358044E5A243}"/>
          </ac:spMkLst>
        </pc:spChg>
        <pc:picChg chg="del mod">
          <ac:chgData name="Frank Hufnagel" userId="S::frank@finevisuals.de::e452df13-3c83-4459-b441-5bfa95780685" providerId="AD" clId="Web-{013C2EE7-FA6F-496B-758C-B6BFF4A28D85}" dt="2020-09-10T16:32:15.496" v="826"/>
          <ac:picMkLst>
            <pc:docMk/>
            <pc:sldMk cId="2228902948" sldId="291"/>
            <ac:picMk id="5" creationId="{D005A294-EDAB-4952-BD43-09D086A432D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55.279" v="880" actId="1076"/>
          <ac:picMkLst>
            <pc:docMk/>
            <pc:sldMk cId="2228902948" sldId="291"/>
            <ac:picMk id="12" creationId="{9D336505-85F7-4854-98C7-C31F84D467F5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5:59.169" v="882"/>
          <ac:picMkLst>
            <pc:docMk/>
            <pc:sldMk cId="2228902948" sldId="291"/>
            <ac:picMk id="13" creationId="{19336937-29BD-40ED-A57D-E9458A9CE5D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6:04.497" v="884" actId="1076"/>
          <ac:picMkLst>
            <pc:docMk/>
            <pc:sldMk cId="2228902948" sldId="291"/>
            <ac:picMk id="14" creationId="{0AAE7BE5-FDC2-4AAE-A6B6-A1275186725D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7:01.810" v="887"/>
          <ac:picMkLst>
            <pc:docMk/>
            <pc:sldMk cId="2228902948" sldId="291"/>
            <ac:picMk id="15" creationId="{9CAF6F68-BF88-489A-B73F-DA40182FAC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7:43.045" v="893" actId="1076"/>
          <ac:picMkLst>
            <pc:docMk/>
            <pc:sldMk cId="2228902948" sldId="291"/>
            <ac:picMk id="16" creationId="{7CF923C1-9462-4C20-946E-E7A04E9B2C7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07.514" v="898" actId="1076"/>
          <ac:picMkLst>
            <pc:docMk/>
            <pc:sldMk cId="2228902948" sldId="291"/>
            <ac:picMk id="18" creationId="{C21FCC35-1E98-4CE5-81FA-8E175D74B26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2.248" v="906" actId="1076"/>
          <ac:picMkLst>
            <pc:docMk/>
            <pc:sldMk cId="2228902948" sldId="291"/>
            <ac:picMk id="20" creationId="{414751EB-8B76-4399-945A-3863AF6A39F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5.702" v="908" actId="1076"/>
          <ac:picMkLst>
            <pc:docMk/>
            <pc:sldMk cId="2228902948" sldId="291"/>
            <ac:picMk id="22" creationId="{056CAC43-6FBD-4808-9ED1-128F4873ADE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40:01.983" v="913" actId="1076"/>
          <ac:picMkLst>
            <pc:docMk/>
            <pc:sldMk cId="2228902948" sldId="291"/>
            <ac:picMk id="24" creationId="{8691E435-D4D9-4176-8AA8-ABC0564FD598}"/>
          </ac:picMkLst>
        </pc:picChg>
      </pc:sldChg>
      <pc:sldChg chg="modSp add replId modNotes">
        <pc:chgData name="Frank Hufnagel" userId="S::frank@finevisuals.de::e452df13-3c83-4459-b441-5bfa95780685" providerId="AD" clId="Web-{013C2EE7-FA6F-496B-758C-B6BFF4A28D85}" dt="2020-09-10T16:41:24.171" v="938" actId="1076"/>
        <pc:sldMkLst>
          <pc:docMk/>
          <pc:sldMk cId="1431580161" sldId="292"/>
        </pc:sldMkLst>
        <pc:spChg chg="mod">
          <ac:chgData name="Frank Hufnagel" userId="S::frank@finevisuals.de::e452df13-3c83-4459-b441-5bfa95780685" providerId="AD" clId="Web-{013C2EE7-FA6F-496B-758C-B6BFF4A28D85}" dt="2020-09-10T16:40:32.905" v="926" actId="20577"/>
          <ac:spMkLst>
            <pc:docMk/>
            <pc:sldMk cId="1431580161" sldId="292"/>
            <ac:spMk id="2" creationId="{18867476-C64A-4E04-B217-E9C8B72842B2}"/>
          </ac:spMkLst>
        </pc:spChg>
        <pc:picChg chg="mod">
          <ac:chgData name="Frank Hufnagel" userId="S::frank@finevisuals.de::e452df13-3c83-4459-b441-5bfa95780685" providerId="AD" clId="Web-{013C2EE7-FA6F-496B-758C-B6BFF4A28D85}" dt="2020-09-10T16:40:49.890" v="935" actId="1076"/>
          <ac:picMkLst>
            <pc:docMk/>
            <pc:sldMk cId="1431580161" sldId="292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0:42.655" v="931" actId="1076"/>
          <ac:picMkLst>
            <pc:docMk/>
            <pc:sldMk cId="1431580161" sldId="292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1:24.171" v="93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add del replId">
        <pc:chgData name="Frank Hufnagel" userId="S::frank@finevisuals.de::e452df13-3c83-4459-b441-5bfa95780685" providerId="AD" clId="Web-{013C2EE7-FA6F-496B-758C-B6BFF4A28D85}" dt="2020-09-10T16:34:03.169" v="844"/>
        <pc:sldMkLst>
          <pc:docMk/>
          <pc:sldMk cId="1985054117" sldId="292"/>
        </pc:sldMkLst>
      </pc:sldChg>
      <pc:sldChg chg="add del replId">
        <pc:chgData name="Frank Hufnagel" userId="S::frank@finevisuals.de::e452df13-3c83-4459-b441-5bfa95780685" providerId="AD" clId="Web-{013C2EE7-FA6F-496B-758C-B6BFF4A28D85}" dt="2020-09-10T16:34:07.122" v="846"/>
        <pc:sldMkLst>
          <pc:docMk/>
          <pc:sldMk cId="2284700500" sldId="292"/>
        </pc:sldMkLst>
      </pc:sldChg>
      <pc:sldChg chg="modSp add replId modNotes">
        <pc:chgData name="Frank Hufnagel" userId="S::frank@finevisuals.de::e452df13-3c83-4459-b441-5bfa95780685" providerId="AD" clId="Web-{013C2EE7-FA6F-496B-758C-B6BFF4A28D85}" dt="2020-09-10T16:43:29.922" v="984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013C2EE7-FA6F-496B-758C-B6BFF4A28D85}" dt="2020-09-10T16:42:02.812" v="944" actId="20577"/>
          <ac:spMkLst>
            <pc:docMk/>
            <pc:sldMk cId="876673452" sldId="293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3.266" v="985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013C2EE7-FA6F-496B-758C-B6BFF4A28D85}" dt="2020-09-10T16:42:14.453" v="952" actId="20577"/>
          <ac:spMkLst>
            <pc:docMk/>
            <pc:sldMk cId="3482990719" sldId="294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7.266" v="986"/>
        <pc:sldMkLst>
          <pc:docMk/>
          <pc:sldMk cId="1212985363" sldId="295"/>
        </pc:sldMkLst>
        <pc:spChg chg="mod">
          <ac:chgData name="Frank Hufnagel" userId="S::frank@finevisuals.de::e452df13-3c83-4459-b441-5bfa95780685" providerId="AD" clId="Web-{013C2EE7-FA6F-496B-758C-B6BFF4A28D85}" dt="2020-09-10T16:42:22.375" v="956" actId="20577"/>
          <ac:spMkLst>
            <pc:docMk/>
            <pc:sldMk cId="1212985363" sldId="295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2.516" v="987"/>
        <pc:sldMkLst>
          <pc:docMk/>
          <pc:sldMk cId="359223811" sldId="296"/>
        </pc:sldMkLst>
        <pc:spChg chg="mod">
          <ac:chgData name="Frank Hufnagel" userId="S::frank@finevisuals.de::e452df13-3c83-4459-b441-5bfa95780685" providerId="AD" clId="Web-{013C2EE7-FA6F-496B-758C-B6BFF4A28D85}" dt="2020-09-10T16:42:33.172" v="962" actId="20577"/>
          <ac:spMkLst>
            <pc:docMk/>
            <pc:sldMk cId="359223811" sldId="296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6.454" v="988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013C2EE7-FA6F-496B-758C-B6BFF4A28D85}" dt="2020-09-10T16:42:44.891" v="974" actId="20577"/>
          <ac:spMkLst>
            <pc:docMk/>
            <pc:sldMk cId="1267764192" sldId="297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51.625" v="989"/>
        <pc:sldMkLst>
          <pc:docMk/>
          <pc:sldMk cId="3397375730" sldId="298"/>
        </pc:sldMkLst>
        <pc:spChg chg="mod">
          <ac:chgData name="Frank Hufnagel" userId="S::frank@finevisuals.de::e452df13-3c83-4459-b441-5bfa95780685" providerId="AD" clId="Web-{013C2EE7-FA6F-496B-758C-B6BFF4A28D85}" dt="2020-09-10T16:42:58.219" v="981" actId="20577"/>
          <ac:spMkLst>
            <pc:docMk/>
            <pc:sldMk cId="3397375730" sldId="298"/>
            <ac:spMk id="2" creationId="{18867476-C64A-4E04-B217-E9C8B72842B2}"/>
          </ac:spMkLst>
        </pc:spChg>
      </pc:sldChg>
    </pc:docChg>
  </pc:docChgLst>
  <pc:docChgLst>
    <pc:chgData name="Frank Hufnagel" userId="S::frank@finevisuals.de::e452df13-3c83-4459-b441-5bfa95780685" providerId="AD" clId="Web-{05DDD604-6E2A-4B8C-9FB6-59596EFB5F93}"/>
    <pc:docChg chg="modSld">
      <pc:chgData name="Frank Hufnagel" userId="S::frank@finevisuals.de::e452df13-3c83-4459-b441-5bfa95780685" providerId="AD" clId="Web-{05DDD604-6E2A-4B8C-9FB6-59596EFB5F93}" dt="2020-10-06T13:26:09.946" v="0" actId="14100"/>
      <pc:docMkLst>
        <pc:docMk/>
      </pc:docMkLst>
      <pc:sldChg chg="modSp">
        <pc:chgData name="Frank Hufnagel" userId="S::frank@finevisuals.de::e452df13-3c83-4459-b441-5bfa95780685" providerId="AD" clId="Web-{05DDD604-6E2A-4B8C-9FB6-59596EFB5F93}" dt="2020-10-06T13:26:09.946" v="0" actId="14100"/>
        <pc:sldMkLst>
          <pc:docMk/>
          <pc:sldMk cId="2704593932" sldId="434"/>
        </pc:sldMkLst>
        <pc:picChg chg="mod">
          <ac:chgData name="Frank Hufnagel" userId="S::frank@finevisuals.de::e452df13-3c83-4459-b441-5bfa95780685" providerId="AD" clId="Web-{05DDD604-6E2A-4B8C-9FB6-59596EFB5F93}" dt="2020-10-06T13:26:09.946" v="0" actId="14100"/>
          <ac:picMkLst>
            <pc:docMk/>
            <pc:sldMk cId="2704593932" sldId="434"/>
            <ac:picMk id="3" creationId="{F25E9D5D-E779-4668-9C3E-7E07FD091A3F}"/>
          </ac:picMkLst>
        </pc:picChg>
      </pc:sldChg>
    </pc:docChg>
  </pc:docChgLst>
  <pc:docChgLst>
    <pc:chgData name="Frank Hufnagel" userId="S::frank@finevisuals.de::e452df13-3c83-4459-b441-5bfa95780685" providerId="AD" clId="Web-{5042231A-6071-4BA0-8FE7-131377040B7E}"/>
    <pc:docChg chg="addSld modSld sldOrd">
      <pc:chgData name="Frank Hufnagel" userId="S::frank@finevisuals.de::e452df13-3c83-4459-b441-5bfa95780685" providerId="AD" clId="Web-{5042231A-6071-4BA0-8FE7-131377040B7E}" dt="2020-09-10T08:35:26.662" v="339" actId="20577"/>
      <pc:docMkLst>
        <pc:docMk/>
      </pc:docMkLst>
      <pc:sldChg chg="modSp new mod ord modClrScheme chgLayout">
        <pc:chgData name="Frank Hufnagel" userId="S::frank@finevisuals.de::e452df13-3c83-4459-b441-5bfa95780685" providerId="AD" clId="Web-{5042231A-6071-4BA0-8FE7-131377040B7E}" dt="2020-09-10T08:21:57.245" v="40"/>
        <pc:sldMkLst>
          <pc:docMk/>
          <pc:sldMk cId="4089544728" sldId="272"/>
        </pc:sldMkLst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3" creationId="{096980CB-603A-4B90-A15B-B2F44E70234F}"/>
          </ac:spMkLst>
        </pc:spChg>
      </pc:sldChg>
      <pc:sldChg chg="modSp add mod replId modClrScheme chgLayout">
        <pc:chgData name="Frank Hufnagel" userId="S::frank@finevisuals.de::e452df13-3c83-4459-b441-5bfa95780685" providerId="AD" clId="Web-{5042231A-6071-4BA0-8FE7-131377040B7E}" dt="2020-09-10T08:22:05.590" v="41"/>
        <pc:sldMkLst>
          <pc:docMk/>
          <pc:sldMk cId="3372147435" sldId="273"/>
        </pc:sldMkLst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3" creationId="{096980CB-603A-4B90-A15B-B2F44E70234F}"/>
          </ac:spMkLst>
        </pc:spChg>
      </pc:sldChg>
      <pc:sldChg chg="modSp add ord replId">
        <pc:chgData name="Frank Hufnagel" userId="S::frank@finevisuals.de::e452df13-3c83-4459-b441-5bfa95780685" providerId="AD" clId="Web-{5042231A-6071-4BA0-8FE7-131377040B7E}" dt="2020-09-10T08:24:39.745" v="115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5042231A-6071-4BA0-8FE7-131377040B7E}" dt="2020-09-10T08:22:26.983" v="83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4:39.745" v="115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delSp modSp add replId">
        <pc:chgData name="Frank Hufnagel" userId="S::frank@finevisuals.de::e452df13-3c83-4459-b441-5bfa95780685" providerId="AD" clId="Web-{5042231A-6071-4BA0-8FE7-131377040B7E}" dt="2020-09-10T08:35:26.662" v="338" actId="20577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5042231A-6071-4BA0-8FE7-131377040B7E}" dt="2020-09-10T08:28:13.686" v="283" actId="20577"/>
          <ac:spMkLst>
            <pc:docMk/>
            <pc:sldMk cId="3271475813" sldId="27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29:15.441" v="299" actId="20577"/>
          <ac:spMkLst>
            <pc:docMk/>
            <pc:sldMk cId="3271475813" sldId="275"/>
            <ac:spMk id="4" creationId="{0B728C10-E443-4F5C-92EE-686254875F5C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35:26.662" v="338" actId="20577"/>
          <ac:spMkLst>
            <pc:docMk/>
            <pc:sldMk cId="3271475813" sldId="275"/>
            <ac:spMk id="7" creationId="{3AA12E7F-6B20-44BC-9468-3D04C294858A}"/>
          </ac:spMkLst>
        </pc:spChg>
        <pc:picChg chg="add mod">
          <ac:chgData name="Frank Hufnagel" userId="S::frank@finevisuals.de::e452df13-3c83-4459-b441-5bfa95780685" providerId="AD" clId="Web-{5042231A-6071-4BA0-8FE7-131377040B7E}" dt="2020-09-10T08:32:29.600" v="330" actId="1076"/>
          <ac:picMkLst>
            <pc:docMk/>
            <pc:sldMk cId="3271475813" sldId="275"/>
            <ac:picMk id="8" creationId="{ADF6E568-9CC3-4EFB-8D0D-42879B6AEEAB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4.724" v="329" actId="1076"/>
          <ac:picMkLst>
            <pc:docMk/>
            <pc:sldMk cId="3271475813" sldId="275"/>
            <ac:picMk id="9" creationId="{90AE9EB4-8411-4638-A9CF-F70EA7133466}"/>
          </ac:picMkLst>
        </pc:picChg>
        <pc:picChg chg="add del mod">
          <ac:chgData name="Frank Hufnagel" userId="S::frank@finevisuals.de::e452df13-3c83-4459-b441-5bfa95780685" providerId="AD" clId="Web-{5042231A-6071-4BA0-8FE7-131377040B7E}" dt="2020-09-10T08:32:04.003" v="324"/>
          <ac:picMkLst>
            <pc:docMk/>
            <pc:sldMk cId="3271475813" sldId="275"/>
            <ac:picMk id="10" creationId="{771EA198-4B65-4EF5-9031-FFB60AAB2D4A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2.302" v="328" actId="1076"/>
          <ac:picMkLst>
            <pc:docMk/>
            <pc:sldMk cId="3271475813" sldId="275"/>
            <ac:picMk id="11" creationId="{7B59EC39-CB2F-41F2-AD76-97003AF98C2D}"/>
          </ac:picMkLst>
        </pc:picChg>
      </pc:sldChg>
      <pc:sldChg chg="modSp add replId">
        <pc:chgData name="Frank Hufnagel" userId="S::frank@finevisuals.de::e452df13-3c83-4459-b441-5bfa95780685" providerId="AD" clId="Web-{5042231A-6071-4BA0-8FE7-131377040B7E}" dt="2020-09-10T08:25:35.922" v="159" actId="20577"/>
        <pc:sldMkLst>
          <pc:docMk/>
          <pc:sldMk cId="3988637922" sldId="276"/>
        </pc:sldMkLst>
        <pc:spChg chg="mod">
          <ac:chgData name="Frank Hufnagel" userId="S::frank@finevisuals.de::e452df13-3c83-4459-b441-5bfa95780685" providerId="AD" clId="Web-{5042231A-6071-4BA0-8FE7-131377040B7E}" dt="2020-09-10T08:25:24.780" v="138" actId="20577"/>
          <ac:spMkLst>
            <pc:docMk/>
            <pc:sldMk cId="3988637922" sldId="276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5:35.922" v="159" actId="20577"/>
          <ac:spMkLst>
            <pc:docMk/>
            <pc:sldMk cId="3988637922" sldId="276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6:09.628" v="200" actId="20577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5042231A-6071-4BA0-8FE7-131377040B7E}" dt="2020-09-10T08:25:41.860" v="162" actId="20577"/>
          <ac:spMkLst>
            <pc:docMk/>
            <pc:sldMk cId="231166260" sldId="277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09.628" v="200" actId="20577"/>
          <ac:spMkLst>
            <pc:docMk/>
            <pc:sldMk cId="231166260" sldId="277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7:45.886" v="258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5042231A-6071-4BA0-8FE7-131377040B7E}" dt="2020-09-10T08:27:45.886" v="258" actId="20577"/>
          <ac:spMkLst>
            <pc:docMk/>
            <pc:sldMk cId="1309779568" sldId="278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45.928" v="254" actId="20577"/>
          <ac:spMkLst>
            <pc:docMk/>
            <pc:sldMk cId="1309779568" sldId="278"/>
            <ac:spMk id="3" creationId="{8AE721A3-D9F9-4DE4-B287-F5208AA5B8ED}"/>
          </ac:spMkLst>
        </pc:spChg>
      </pc:sldChg>
    </pc:docChg>
  </pc:docChgLst>
  <pc:docChgLst>
    <pc:chgData name="Frank Hufnagel" userId="S::frank@finevisuals.de::e452df13-3c83-4459-b441-5bfa95780685" providerId="AD" clId="Web-{0C2D1001-D006-45D5-9CB4-996616D67553}"/>
    <pc:docChg chg="modSld">
      <pc:chgData name="Frank Hufnagel" userId="S::frank@finevisuals.de::e452df13-3c83-4459-b441-5bfa95780685" providerId="AD" clId="Web-{0C2D1001-D006-45D5-9CB4-996616D67553}" dt="2020-10-06T12:32:53.414" v="18" actId="20577"/>
      <pc:docMkLst>
        <pc:docMk/>
      </pc:docMkLst>
      <pc:sldChg chg="modSp">
        <pc:chgData name="Frank Hufnagel" userId="S::frank@finevisuals.de::e452df13-3c83-4459-b441-5bfa95780685" providerId="AD" clId="Web-{0C2D1001-D006-45D5-9CB4-996616D67553}" dt="2020-10-06T12:32:47.477" v="16" actId="20577"/>
        <pc:sldMkLst>
          <pc:docMk/>
          <pc:sldMk cId="3066837554" sldId="418"/>
        </pc:sldMkLst>
        <pc:spChg chg="mod">
          <ac:chgData name="Frank Hufnagel" userId="S::frank@finevisuals.de::e452df13-3c83-4459-b441-5bfa95780685" providerId="AD" clId="Web-{0C2D1001-D006-45D5-9CB4-996616D67553}" dt="2020-10-06T12:32:47.477" v="16" actId="20577"/>
          <ac:spMkLst>
            <pc:docMk/>
            <pc:sldMk cId="3066837554" sldId="418"/>
            <ac:spMk id="13" creationId="{A4FAEC00-5EAC-4700-9F07-66B08CE84808}"/>
          </ac:spMkLst>
        </pc:spChg>
      </pc:sldChg>
    </pc:docChg>
  </pc:docChgLst>
  <pc:docChgLst>
    <pc:chgData name="Frank Hufnagel" userId="S::frank@finevisuals.de::e452df13-3c83-4459-b441-5bfa95780685" providerId="AD" clId="Web-{CC1986DB-8BD7-4295-F9D0-08D46C8694AC}"/>
    <pc:docChg chg="addSld delSld modSld sldOrd">
      <pc:chgData name="Frank Hufnagel" userId="S::frank@finevisuals.de::e452df13-3c83-4459-b441-5bfa95780685" providerId="AD" clId="Web-{CC1986DB-8BD7-4295-F9D0-08D46C8694AC}" dt="2020-09-11T07:02:05.808" v="1458"/>
      <pc:docMkLst>
        <pc:docMk/>
      </pc:docMkLst>
      <pc:sldChg chg="modSp">
        <pc:chgData name="Frank Hufnagel" userId="S::frank@finevisuals.de::e452df13-3c83-4459-b441-5bfa95780685" providerId="AD" clId="Web-{CC1986DB-8BD7-4295-F9D0-08D46C8694AC}" dt="2020-09-11T06:36:50.400" v="781" actId="20577"/>
        <pc:sldMkLst>
          <pc:docMk/>
          <pc:sldMk cId="859258504" sldId="258"/>
        </pc:sldMkLst>
        <pc:spChg chg="mod">
          <ac:chgData name="Frank Hufnagel" userId="S::frank@finevisuals.de::e452df13-3c83-4459-b441-5bfa95780685" providerId="AD" clId="Web-{CC1986DB-8BD7-4295-F9D0-08D46C8694AC}" dt="2020-09-11T06:36:50.400" v="781" actId="20577"/>
          <ac:spMkLst>
            <pc:docMk/>
            <pc:sldMk cId="859258504" sldId="258"/>
            <ac:spMk id="3" creationId="{00000000-0000-0000-0000-000000000000}"/>
          </ac:spMkLst>
        </pc:spChg>
      </pc:sldChg>
      <pc:sldChg chg="del">
        <pc:chgData name="Frank Hufnagel" userId="S::frank@finevisuals.de::e452df13-3c83-4459-b441-5bfa95780685" providerId="AD" clId="Web-{CC1986DB-8BD7-4295-F9D0-08D46C8694AC}" dt="2020-09-11T06:22:59.540" v="187"/>
        <pc:sldMkLst>
          <pc:docMk/>
          <pc:sldMk cId="4135838779" sldId="270"/>
        </pc:sldMkLst>
      </pc:sldChg>
      <pc:sldChg chg="del">
        <pc:chgData name="Frank Hufnagel" userId="S::frank@finevisuals.de::e452df13-3c83-4459-b441-5bfa95780685" providerId="AD" clId="Web-{CC1986DB-8BD7-4295-F9D0-08D46C8694AC}" dt="2020-09-11T07:01:33.073" v="1447"/>
        <pc:sldMkLst>
          <pc:docMk/>
          <pc:sldMk cId="3372147435" sldId="273"/>
        </pc:sldMkLst>
      </pc:sldChg>
      <pc:sldChg chg="modSp">
        <pc:chgData name="Frank Hufnagel" userId="S::frank@finevisuals.de::e452df13-3c83-4459-b441-5bfa95780685" providerId="AD" clId="Web-{CC1986DB-8BD7-4295-F9D0-08D46C8694AC}" dt="2020-09-11T06:23:57.790" v="314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CC1986DB-8BD7-4295-F9D0-08D46C8694AC}" dt="2020-09-11T06:23:02.587" v="190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3:57.790" v="314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modSp">
        <pc:chgData name="Frank Hufnagel" userId="S::frank@finevisuals.de::e452df13-3c83-4459-b441-5bfa95780685" providerId="AD" clId="Web-{CC1986DB-8BD7-4295-F9D0-08D46C8694AC}" dt="2020-09-11T06:37:50.728" v="796" actId="1076"/>
        <pc:sldMkLst>
          <pc:docMk/>
          <pc:sldMk cId="3271475813" sldId="275"/>
        </pc:sldMkLst>
        <pc:picChg chg="mod">
          <ac:chgData name="Frank Hufnagel" userId="S::frank@finevisuals.de::e452df13-3c83-4459-b441-5bfa95780685" providerId="AD" clId="Web-{CC1986DB-8BD7-4295-F9D0-08D46C8694AC}" dt="2020-09-11T06:37:50.728" v="796" actId="1076"/>
          <ac:picMkLst>
            <pc:docMk/>
            <pc:sldMk cId="3271475813" sldId="275"/>
            <ac:picMk id="9" creationId="{90AE9EB4-8411-4638-A9CF-F70EA7133466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37:31.166" v="792" actId="1076"/>
          <ac:picMkLst>
            <pc:docMk/>
            <pc:sldMk cId="3271475813" sldId="275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4.541" v="789" actId="1076"/>
          <ac:picMkLst>
            <pc:docMk/>
            <pc:sldMk cId="3271475813" sldId="275"/>
            <ac:picMk id="13" creationId="{75FC8FF8-54BC-4941-9AB4-50C2A0C8217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7.353" v="790" actId="1076"/>
          <ac:picMkLst>
            <pc:docMk/>
            <pc:sldMk cId="3271475813" sldId="275"/>
            <ac:picMk id="15" creationId="{75CBC17C-8796-4009-AFA0-D212432A8AC1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48.697" v="795" actId="1076"/>
          <ac:picMkLst>
            <pc:docMk/>
            <pc:sldMk cId="3271475813" sldId="275"/>
            <ac:picMk id="17" creationId="{ADD87BAA-7DA5-4BC9-AA88-AFD3532EE311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1:07.386" v="1442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CC1986DB-8BD7-4295-F9D0-08D46C8694AC}" dt="2020-09-11T07:01:07.386" v="1442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delSp modSp">
        <pc:chgData name="Frank Hufnagel" userId="S::frank@finevisuals.de::e452df13-3c83-4459-b441-5bfa95780685" providerId="AD" clId="Web-{CC1986DB-8BD7-4295-F9D0-08D46C8694AC}" dt="2020-09-11T06:43:19.541" v="117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CC1986DB-8BD7-4295-F9D0-08D46C8694AC}" dt="2020-09-11T06:40:30.463" v="1029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9.541" v="1175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0.776" v="1168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CC1986DB-8BD7-4295-F9D0-08D46C8694AC}" dt="2020-09-11T06:42:21.401" v="1165"/>
          <ac:picMkLst>
            <pc:docMk/>
            <pc:sldMk cId="2151365653" sldId="284"/>
            <ac:picMk id="5" creationId="{0C1EDEB5-458C-4F9A-A653-38DB182F69B2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0:48.761" v="1435" actId="20577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CC1986DB-8BD7-4295-F9D0-08D46C8694AC}" dt="2020-09-11T07:00:48.761" v="1435" actId="20577"/>
          <ac:spMkLst>
            <pc:docMk/>
            <pc:sldMk cId="4282495366" sldId="288"/>
            <ac:spMk id="2" creationId="{F21EF126-3C7F-4C62-B953-A58751BA99E4}"/>
          </ac:spMkLst>
        </pc:spChg>
      </pc:sldChg>
      <pc:sldChg chg="modSp">
        <pc:chgData name="Frank Hufnagel" userId="S::frank@finevisuals.de::e452df13-3c83-4459-b441-5bfa95780685" providerId="AD" clId="Web-{CC1986DB-8BD7-4295-F9D0-08D46C8694AC}" dt="2020-09-11T07:01:15.605" v="1444" actId="20577"/>
        <pc:sldMkLst>
          <pc:docMk/>
          <pc:sldMk cId="528007147" sldId="289"/>
        </pc:sldMkLst>
        <pc:spChg chg="mod">
          <ac:chgData name="Frank Hufnagel" userId="S::frank@finevisuals.de::e452df13-3c83-4459-b441-5bfa95780685" providerId="AD" clId="Web-{CC1986DB-8BD7-4295-F9D0-08D46C8694AC}" dt="2020-09-11T07:01:15.605" v="1444" actId="20577"/>
          <ac:spMkLst>
            <pc:docMk/>
            <pc:sldMk cId="528007147" sldId="289"/>
            <ac:spMk id="12" creationId="{85B665CE-3B82-47B2-91F2-9E4B3AAD096F}"/>
          </ac:spMkLst>
        </pc:spChg>
      </pc:sldChg>
      <pc:sldChg chg="addSp modSp modNotes">
        <pc:chgData name="Frank Hufnagel" userId="S::frank@finevisuals.de::e452df13-3c83-4459-b441-5bfa95780685" providerId="AD" clId="Web-{CC1986DB-8BD7-4295-F9D0-08D46C8694AC}" dt="2020-09-11T06:13:16.555" v="68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CC1986DB-8BD7-4295-F9D0-08D46C8694AC}" dt="2020-09-11T06:10:35.883" v="27" actId="1076"/>
          <ac:spMkLst>
            <pc:docMk/>
            <pc:sldMk cId="876673452" sldId="293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0:23.805" v="19" actId="1076"/>
          <ac:spMkLst>
            <pc:docMk/>
            <pc:sldMk cId="876673452" sldId="293"/>
            <ac:spMk id="11" creationId="{A631A257-8FAA-47A5-BFD2-358044E5A243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13:09.618" v="65" actId="14100"/>
          <ac:picMkLst>
            <pc:docMk/>
            <pc:sldMk cId="876673452" sldId="293"/>
            <ac:picMk id="3" creationId="{3DB7AA42-52C5-4545-8856-62190A78E3B2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13:14.290" v="67" actId="1076"/>
          <ac:picMkLst>
            <pc:docMk/>
            <pc:sldMk cId="876673452" sldId="293"/>
            <ac:picMk id="4" creationId="{D7BFD839-FDD9-4C0A-A69D-08CA44240580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1" actId="1076"/>
          <ac:picMkLst>
            <pc:docMk/>
            <pc:sldMk cId="876673452" sldId="293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0" actId="1076"/>
          <ac:picMkLst>
            <pc:docMk/>
            <pc:sldMk cId="876673452" sldId="293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43" v="53" actId="1076"/>
          <ac:picMkLst>
            <pc:docMk/>
            <pc:sldMk cId="876673452" sldId="293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2" actId="1076"/>
          <ac:picMkLst>
            <pc:docMk/>
            <pc:sldMk cId="876673452" sldId="293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25.118" v="54" actId="1076"/>
          <ac:picMkLst>
            <pc:docMk/>
            <pc:sldMk cId="876673452" sldId="293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5:38.165" v="117" actId="1076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CC1986DB-8BD7-4295-F9D0-08D46C8694AC}" dt="2020-09-11T06:15:07.446" v="100" actId="20577"/>
          <ac:spMkLst>
            <pc:docMk/>
            <pc:sldMk cId="3482990719" sldId="294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5:10.462" v="105" actId="20577"/>
          <ac:spMkLst>
            <pc:docMk/>
            <pc:sldMk cId="3482990719" sldId="294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5:14.540" v="108" actId="1076"/>
          <ac:picMkLst>
            <pc:docMk/>
            <pc:sldMk cId="3482990719" sldId="294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4.540" v="109" actId="1076"/>
          <ac:picMkLst>
            <pc:docMk/>
            <pc:sldMk cId="3482990719" sldId="294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4.571" v="115" actId="1076"/>
          <ac:picMkLst>
            <pc:docMk/>
            <pc:sldMk cId="3482990719" sldId="294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8.165" v="117" actId="1076"/>
          <ac:picMkLst>
            <pc:docMk/>
            <pc:sldMk cId="3482990719" sldId="294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8.102" v="114" actId="1076"/>
          <ac:picMkLst>
            <pc:docMk/>
            <pc:sldMk cId="3482990719" sldId="294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5.993" v="113" actId="1076"/>
          <ac:picMkLst>
            <pc:docMk/>
            <pc:sldMk cId="3482990719" sldId="294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7.555" v="110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7:44.868" v="136" actId="1076"/>
        <pc:sldMkLst>
          <pc:docMk/>
          <pc:sldMk cId="1212985363" sldId="295"/>
        </pc:sldMkLst>
        <pc:picChg chg="mod">
          <ac:chgData name="Frank Hufnagel" userId="S::frank@finevisuals.de::e452df13-3c83-4459-b441-5bfa95780685" providerId="AD" clId="Web-{CC1986DB-8BD7-4295-F9D0-08D46C8694AC}" dt="2020-09-11T06:16:07.024" v="125" actId="1076"/>
          <ac:picMkLst>
            <pc:docMk/>
            <pc:sldMk cId="1212985363" sldId="295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7.024" v="126" actId="1076"/>
          <ac:picMkLst>
            <pc:docMk/>
            <pc:sldMk cId="1212985363" sldId="295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4.118" v="129" actId="1076"/>
          <ac:picMkLst>
            <pc:docMk/>
            <pc:sldMk cId="1212985363" sldId="295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44.868" v="136" actId="1076"/>
          <ac:picMkLst>
            <pc:docMk/>
            <pc:sldMk cId="1212985363" sldId="295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8.743" v="130" actId="1076"/>
          <ac:picMkLst>
            <pc:docMk/>
            <pc:sldMk cId="1212985363" sldId="295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8.290" v="127" actId="1076"/>
          <ac:picMkLst>
            <pc:docMk/>
            <pc:sldMk cId="1212985363" sldId="295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09.134" v="134" actId="1076"/>
          <ac:picMkLst>
            <pc:docMk/>
            <pc:sldMk cId="1212985363" sldId="295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8:23.212" v="147" actId="1076"/>
        <pc:sldMkLst>
          <pc:docMk/>
          <pc:sldMk cId="359223811" sldId="296"/>
        </pc:sldMkLst>
        <pc:picChg chg="mod">
          <ac:chgData name="Frank Hufnagel" userId="S::frank@finevisuals.de::e452df13-3c83-4459-b441-5bfa95780685" providerId="AD" clId="Web-{CC1986DB-8BD7-4295-F9D0-08D46C8694AC}" dt="2020-09-11T06:18:23.212" v="146" actId="1076"/>
          <ac:picMkLst>
            <pc:docMk/>
            <pc:sldMk cId="359223811" sldId="296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23.212" v="147" actId="1076"/>
          <ac:picMkLst>
            <pc:docMk/>
            <pc:sldMk cId="359223811" sldId="296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01.587" v="139" actId="1076"/>
          <ac:picMkLst>
            <pc:docMk/>
            <pc:sldMk cId="359223811" sldId="296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2.712" v="141" actId="1076"/>
          <ac:picMkLst>
            <pc:docMk/>
            <pc:sldMk cId="359223811" sldId="296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4" actId="1076"/>
          <ac:picMkLst>
            <pc:docMk/>
            <pc:sldMk cId="359223811" sldId="296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5" actId="1076"/>
          <ac:picMkLst>
            <pc:docMk/>
            <pc:sldMk cId="359223811" sldId="296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3" actId="1076"/>
          <ac:picMkLst>
            <pc:docMk/>
            <pc:sldMk cId="359223811" sldId="296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0:30.821" v="175" actId="1076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CC1986DB-8BD7-4295-F9D0-08D46C8694AC}" dt="2020-09-11T06:19:06.118" v="167" actId="20577"/>
          <ac:spMkLst>
            <pc:docMk/>
            <pc:sldMk cId="1267764192" sldId="297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9:08.337" v="169" actId="20577"/>
          <ac:spMkLst>
            <pc:docMk/>
            <pc:sldMk cId="1267764192" sldId="297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8:54.868" v="156" actId="1076"/>
          <ac:picMkLst>
            <pc:docMk/>
            <pc:sldMk cId="1267764192" sldId="297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54.868" v="157" actId="1076"/>
          <ac:picMkLst>
            <pc:docMk/>
            <pc:sldMk cId="1267764192" sldId="297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01.259" v="158" actId="1076"/>
          <ac:picMkLst>
            <pc:docMk/>
            <pc:sldMk cId="1267764192" sldId="297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9.587" v="174" actId="1076"/>
          <ac:picMkLst>
            <pc:docMk/>
            <pc:sldMk cId="1267764192" sldId="297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2.821" v="172" actId="1076"/>
          <ac:picMkLst>
            <pc:docMk/>
            <pc:sldMk cId="1267764192" sldId="297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6.712" v="173" actId="1076"/>
          <ac:picMkLst>
            <pc:docMk/>
            <pc:sldMk cId="1267764192" sldId="297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30.821" v="175" actId="1076"/>
          <ac:picMkLst>
            <pc:docMk/>
            <pc:sldMk cId="1267764192" sldId="297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2:11.540" v="186" actId="1076"/>
        <pc:sldMkLst>
          <pc:docMk/>
          <pc:sldMk cId="3397375730" sldId="298"/>
        </pc:sldMkLst>
        <pc:picChg chg="mod">
          <ac:chgData name="Frank Hufnagel" userId="S::frank@finevisuals.de::e452df13-3c83-4459-b441-5bfa95780685" providerId="AD" clId="Web-{CC1986DB-8BD7-4295-F9D0-08D46C8694AC}" dt="2020-09-11T06:20:49.321" v="180" actId="1076"/>
          <ac:picMkLst>
            <pc:docMk/>
            <pc:sldMk cId="3397375730" sldId="298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49.321" v="181" actId="1076"/>
          <ac:picMkLst>
            <pc:docMk/>
            <pc:sldMk cId="3397375730" sldId="298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24.321" v="183" actId="1076"/>
          <ac:picMkLst>
            <pc:docMk/>
            <pc:sldMk cId="3397375730" sldId="298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55.009" v="182" actId="1076"/>
          <ac:picMkLst>
            <pc:docMk/>
            <pc:sldMk cId="3397375730" sldId="298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2:11.540" v="186" actId="1076"/>
          <ac:picMkLst>
            <pc:docMk/>
            <pc:sldMk cId="3397375730" sldId="298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34.993" v="184" actId="1076"/>
          <ac:picMkLst>
            <pc:docMk/>
            <pc:sldMk cId="3397375730" sldId="298"/>
            <ac:picMk id="22" creationId="{056CAC43-6FBD-4808-9ED1-128F4873ADE5}"/>
          </ac:picMkLst>
        </pc:picChg>
      </pc:sldChg>
      <pc:sldChg chg="addSp delSp modSp add replId">
        <pc:chgData name="Frank Hufnagel" userId="S::frank@finevisuals.de::e452df13-3c83-4459-b441-5bfa95780685" providerId="AD" clId="Web-{CC1986DB-8BD7-4295-F9D0-08D46C8694AC}" dt="2020-09-11T06:34:58.619" v="725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CC1986DB-8BD7-4295-F9D0-08D46C8694AC}" dt="2020-09-11T06:24:12.618" v="321" actId="20577"/>
          <ac:spMkLst>
            <pc:docMk/>
            <pc:sldMk cId="555361002" sldId="299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5:34.447" v="444" actId="20577"/>
          <ac:spMkLst>
            <pc:docMk/>
            <pc:sldMk cId="555361002" sldId="29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1.181" v="490" actId="20577"/>
          <ac:spMkLst>
            <pc:docMk/>
            <pc:sldMk cId="555361002" sldId="299"/>
            <ac:spMk id="4" creationId="{871915BC-A22A-4D12-8B31-53BBA8B5DBBA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3.103" v="492" actId="1076"/>
          <ac:spMkLst>
            <pc:docMk/>
            <pc:sldMk cId="555361002" sldId="299"/>
            <ac:spMk id="8" creationId="{33E36850-B20E-475D-A1E8-37AD40F2F75B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2:23.806" v="575" actId="20577"/>
          <ac:spMkLst>
            <pc:docMk/>
            <pc:sldMk cId="555361002" sldId="299"/>
            <ac:spMk id="10" creationId="{FD8D56F1-A37F-4FCF-AFF6-004E01652927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3:30.119" v="651" actId="14100"/>
          <ac:spMkLst>
            <pc:docMk/>
            <pc:sldMk cId="555361002" sldId="299"/>
            <ac:spMk id="12" creationId="{CF1C99CA-90FC-4C39-9206-B4DC1C5C59D8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31.103" v="693" actId="1076"/>
          <ac:spMkLst>
            <pc:docMk/>
            <pc:sldMk cId="555361002" sldId="299"/>
            <ac:spMk id="13" creationId="{38505DB4-144D-46F6-9F2F-D9C0054DEA4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58.619" v="725" actId="20577"/>
          <ac:spMkLst>
            <pc:docMk/>
            <pc:sldMk cId="555361002" sldId="299"/>
            <ac:spMk id="14" creationId="{5F42A21F-9094-4017-899E-785BA2A3DAA9}"/>
          </ac:spMkLst>
        </pc:spChg>
        <pc:picChg chg="del">
          <ac:chgData name="Frank Hufnagel" userId="S::frank@finevisuals.de::e452df13-3c83-4459-b441-5bfa95780685" providerId="AD" clId="Web-{CC1986DB-8BD7-4295-F9D0-08D46C8694AC}" dt="2020-09-11T06:34:32.259" v="694"/>
          <ac:picMkLst>
            <pc:docMk/>
            <pc:sldMk cId="555361002" sldId="299"/>
            <ac:picMk id="5" creationId="{0C1EDEB5-458C-4F9A-A653-38DB182F69B2}"/>
          </ac:picMkLst>
        </pc:picChg>
      </pc:sldChg>
      <pc:sldChg chg="delSp modSp add replId">
        <pc:chgData name="Frank Hufnagel" userId="S::frank@finevisuals.de::e452df13-3c83-4459-b441-5bfa95780685" providerId="AD" clId="Web-{CC1986DB-8BD7-4295-F9D0-08D46C8694AC}" dt="2020-09-11T06:36:07.072" v="771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CC1986DB-8BD7-4295-F9D0-08D46C8694AC}" dt="2020-09-11T06:35:50.447" v="754" actId="20577"/>
          <ac:spMkLst>
            <pc:docMk/>
            <pc:sldMk cId="352701204" sldId="300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36:07.072" v="771" actId="20577"/>
          <ac:spMkLst>
            <pc:docMk/>
            <pc:sldMk cId="352701204" sldId="30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8.025" v="761"/>
          <ac:spMkLst>
            <pc:docMk/>
            <pc:sldMk cId="352701204" sldId="300"/>
            <ac:spMk id="4" creationId="{871915BC-A22A-4D12-8B31-53BBA8B5DBBA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7.088" v="760"/>
          <ac:spMkLst>
            <pc:docMk/>
            <pc:sldMk cId="352701204" sldId="300"/>
            <ac:spMk id="8" creationId="{33E36850-B20E-475D-A1E8-37AD40F2F75B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2.478" v="756"/>
          <ac:spMkLst>
            <pc:docMk/>
            <pc:sldMk cId="352701204" sldId="300"/>
            <ac:spMk id="10" creationId="{FD8D56F1-A37F-4FCF-AFF6-004E01652927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5.760" v="759"/>
          <ac:spMkLst>
            <pc:docMk/>
            <pc:sldMk cId="352701204" sldId="300"/>
            <ac:spMk id="12" creationId="{CF1C99CA-90FC-4C39-9206-B4DC1C5C59D8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3.650" v="757"/>
          <ac:spMkLst>
            <pc:docMk/>
            <pc:sldMk cId="352701204" sldId="300"/>
            <ac:spMk id="13" creationId="{38505DB4-144D-46F6-9F2F-D9C0054DEA4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4.728" v="758"/>
          <ac:spMkLst>
            <pc:docMk/>
            <pc:sldMk cId="352701204" sldId="300"/>
            <ac:spMk id="14" creationId="{5F42A21F-9094-4017-899E-785BA2A3DAA9}"/>
          </ac:spMkLst>
        </pc:spChg>
      </pc:sldChg>
      <pc:sldChg chg="addSp delSp modSp add replId">
        <pc:chgData name="Frank Hufnagel" userId="S::frank@finevisuals.de::e452df13-3c83-4459-b441-5bfa95780685" providerId="AD" clId="Web-{CC1986DB-8BD7-4295-F9D0-08D46C8694AC}" dt="2020-09-11T06:57:58.886" v="1433" actId="20577"/>
        <pc:sldMkLst>
          <pc:docMk/>
          <pc:sldMk cId="1163362638" sldId="301"/>
        </pc:sldMkLst>
        <pc:spChg chg="mod">
          <ac:chgData name="Frank Hufnagel" userId="S::frank@finevisuals.de::e452df13-3c83-4459-b441-5bfa95780685" providerId="AD" clId="Web-{CC1986DB-8BD7-4295-F9D0-08D46C8694AC}" dt="2020-09-11T06:57:58.886" v="1433" actId="20577"/>
          <ac:spMkLst>
            <pc:docMk/>
            <pc:sldMk cId="1163362638" sldId="301"/>
            <ac:spMk id="2" creationId="{5C1D9DF7-60E2-4D47-AD86-0382773DBB72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7.963" v="1183"/>
          <ac:spMkLst>
            <pc:docMk/>
            <pc:sldMk cId="1163362638" sldId="301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9.744" v="1185"/>
          <ac:spMkLst>
            <pc:docMk/>
            <pc:sldMk cId="1163362638" sldId="301"/>
            <ac:spMk id="4" creationId="{0B728C10-E443-4F5C-92EE-686254875F5C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6:45:19.198" v="1184"/>
          <ac:spMkLst>
            <pc:docMk/>
            <pc:sldMk cId="1163362638" sldId="301"/>
            <ac:spMk id="6" creationId="{D4422E68-28E2-46CB-A571-7B558EE4679F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20.885" v="1186"/>
          <ac:spMkLst>
            <pc:docMk/>
            <pc:sldMk cId="1163362638" sldId="301"/>
            <ac:spMk id="7" creationId="{3AA12E7F-6B20-44BC-9468-3D04C294858A}"/>
          </ac:spMkLst>
        </pc:spChg>
        <pc:picChg chg="add del mod">
          <ac:chgData name="Frank Hufnagel" userId="S::frank@finevisuals.de::e452df13-3c83-4459-b441-5bfa95780685" providerId="AD" clId="Web-{CC1986DB-8BD7-4295-F9D0-08D46C8694AC}" dt="2020-09-11T06:57:12.042" v="1404"/>
          <ac:picMkLst>
            <pc:docMk/>
            <pc:sldMk cId="1163362638" sldId="301"/>
            <ac:picMk id="8" creationId="{4064807B-C8AF-4C14-873C-2E6E13626043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7:12.558" v="1405"/>
          <ac:picMkLst>
            <pc:docMk/>
            <pc:sldMk cId="1163362638" sldId="301"/>
            <ac:picMk id="9" creationId="{C50A1972-9129-4DA1-80A8-B69AED11351E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14" v="1425" actId="1076"/>
          <ac:picMkLst>
            <pc:docMk/>
            <pc:sldMk cId="1163362638" sldId="301"/>
            <ac:picMk id="10" creationId="{099E4ABB-8632-4CD3-9319-E3030876ACA4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45" v="1426" actId="1076"/>
          <ac:picMkLst>
            <pc:docMk/>
            <pc:sldMk cId="1163362638" sldId="301"/>
            <ac:picMk id="11" creationId="{C8507A9F-1672-4AA2-9364-BA579AD330E4}"/>
          </ac:picMkLst>
        </pc:picChg>
      </pc:sldChg>
      <pc:sldChg chg="add del replId">
        <pc:chgData name="Frank Hufnagel" userId="S::frank@finevisuals.de::e452df13-3c83-4459-b441-5bfa95780685" providerId="AD" clId="Web-{CC1986DB-8BD7-4295-F9D0-08D46C8694AC}" dt="2020-09-11T06:45:24.041" v="1188"/>
        <pc:sldMkLst>
          <pc:docMk/>
          <pc:sldMk cId="3293926800" sldId="302"/>
        </pc:sldMkLst>
      </pc:sldChg>
      <pc:sldChg chg="addSp delSp modSp add ord replId">
        <pc:chgData name="Frank Hufnagel" userId="S::frank@finevisuals.de::e452df13-3c83-4459-b441-5bfa95780685" providerId="AD" clId="Web-{CC1986DB-8BD7-4295-F9D0-08D46C8694AC}" dt="2020-09-11T06:57:21.276" v="1409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CC1986DB-8BD7-4295-F9D0-08D46C8694AC}" dt="2020-09-11T06:57:21.276" v="1409" actId="20577"/>
          <ac:spMkLst>
            <pc:docMk/>
            <pc:sldMk cId="4262665986" sldId="302"/>
            <ac:spMk id="2" creationId="{5C1D9DF7-60E2-4D47-AD86-0382773DBB72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49:27.416" v="1230" actId="1076"/>
          <ac:picMkLst>
            <pc:docMk/>
            <pc:sldMk cId="4262665986" sldId="302"/>
            <ac:picMk id="3" creationId="{19A43D37-5277-4D13-B536-300271BDE7AC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16" v="1231" actId="1076"/>
          <ac:picMkLst>
            <pc:docMk/>
            <pc:sldMk cId="4262665986" sldId="302"/>
            <ac:picMk id="4" creationId="{B26FDB2F-3C9B-42A8-B8F5-FB983983BBD7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01" v="1229" actId="1076"/>
          <ac:picMkLst>
            <pc:docMk/>
            <pc:sldMk cId="4262665986" sldId="302"/>
            <ac:picMk id="5" creationId="{6704267C-3D57-473A-AF44-2D0A01275385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213" v="1205"/>
          <ac:picMkLst>
            <pc:docMk/>
            <pc:sldMk cId="4262665986" sldId="302"/>
            <ac:picMk id="8" creationId="{4064807B-C8AF-4C14-873C-2E6E13626043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620" v="1206"/>
          <ac:picMkLst>
            <pc:docMk/>
            <pc:sldMk cId="4262665986" sldId="302"/>
            <ac:picMk id="9" creationId="{C50A1972-9129-4DA1-80A8-B69AED11351E}"/>
          </ac:picMkLst>
        </pc:picChg>
        <pc:cxnChg chg="add mod">
          <ac:chgData name="Frank Hufnagel" userId="S::frank@finevisuals.de::e452df13-3c83-4459-b441-5bfa95780685" providerId="AD" clId="Web-{CC1986DB-8BD7-4295-F9D0-08D46C8694AC}" dt="2020-09-11T06:50:41.995" v="1236"/>
          <ac:cxnSpMkLst>
            <pc:docMk/>
            <pc:sldMk cId="4262665986" sldId="302"/>
            <ac:cxnSpMk id="6" creationId="{BDFA47C1-172E-46EB-823B-1F1679FF63FE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49.245" v="1238" actId="1076"/>
          <ac:cxnSpMkLst>
            <pc:docMk/>
            <pc:sldMk cId="4262665986" sldId="302"/>
            <ac:cxnSpMk id="10" creationId="{FD5D9CD1-6FDD-4ABF-AD7E-3E4B12231ED9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2.026" v="1240" actId="1076"/>
          <ac:cxnSpMkLst>
            <pc:docMk/>
            <pc:sldMk cId="4262665986" sldId="302"/>
            <ac:cxnSpMk id="11" creationId="{FAC43C2B-4FF0-4820-8454-6C8BA365EF90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7.245" v="1242" actId="1076"/>
          <ac:cxnSpMkLst>
            <pc:docMk/>
            <pc:sldMk cId="4262665986" sldId="302"/>
            <ac:cxnSpMk id="12" creationId="{1979FDE5-9E3F-416E-B58D-478CE9E72F6D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0.401" v="1244" actId="1076"/>
          <ac:cxnSpMkLst>
            <pc:docMk/>
            <pc:sldMk cId="4262665986" sldId="302"/>
            <ac:cxnSpMk id="13" creationId="{A154D48A-1DFE-4B51-BBCD-464C9AFA68A2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3.010" v="1246" actId="1076"/>
          <ac:cxnSpMkLst>
            <pc:docMk/>
            <pc:sldMk cId="4262665986" sldId="302"/>
            <ac:cxnSpMk id="14" creationId="{AEF1C4AC-15E1-4EE5-93C5-109B32BA4965}"/>
          </ac:cxnSpMkLst>
        </pc:cxnChg>
      </pc:sldChg>
      <pc:sldChg chg="addSp delSp modSp add replId">
        <pc:chgData name="Frank Hufnagel" userId="S::frank@finevisuals.de::e452df13-3c83-4459-b441-5bfa95780685" providerId="AD" clId="Web-{CC1986DB-8BD7-4295-F9D0-08D46C8694AC}" dt="2020-09-11T06:57:15.620" v="1406" actId="20577"/>
        <pc:sldMkLst>
          <pc:docMk/>
          <pc:sldMk cId="1134472186" sldId="303"/>
        </pc:sldMkLst>
        <pc:spChg chg="mod">
          <ac:chgData name="Frank Hufnagel" userId="S::frank@finevisuals.de::e452df13-3c83-4459-b441-5bfa95780685" providerId="AD" clId="Web-{CC1986DB-8BD7-4295-F9D0-08D46C8694AC}" dt="2020-09-11T06:57:15.620" v="1406" actId="20577"/>
          <ac:spMkLst>
            <pc:docMk/>
            <pc:sldMk cId="1134472186" sldId="30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54:50.807" v="1395" actId="20577"/>
          <ac:spMkLst>
            <pc:docMk/>
            <pc:sldMk cId="1134472186" sldId="303"/>
            <ac:spMk id="9" creationId="{1E3AB6F7-608B-4570-BF32-E45B56B3D142}"/>
          </ac:spMkLst>
        </pc:spChg>
        <pc:picChg chg="del">
          <ac:chgData name="Frank Hufnagel" userId="S::frank@finevisuals.de::e452df13-3c83-4459-b441-5bfa95780685" providerId="AD" clId="Web-{CC1986DB-8BD7-4295-F9D0-08D46C8694AC}" dt="2020-09-11T06:51:45.057" v="1249"/>
          <ac:picMkLst>
            <pc:docMk/>
            <pc:sldMk cId="1134472186" sldId="303"/>
            <ac:picMk id="3" creationId="{19A43D37-5277-4D13-B536-300271BDE7AC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5.432" v="1250"/>
          <ac:picMkLst>
            <pc:docMk/>
            <pc:sldMk cId="1134472186" sldId="303"/>
            <ac:picMk id="4" creationId="{B26FDB2F-3C9B-42A8-B8F5-FB983983BBD7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4.682" v="1248"/>
          <ac:picMkLst>
            <pc:docMk/>
            <pc:sldMk cId="1134472186" sldId="303"/>
            <ac:picMk id="5" creationId="{6704267C-3D57-473A-AF44-2D0A01275385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1:50.214" v="1258"/>
          <ac:picMkLst>
            <pc:docMk/>
            <pc:sldMk cId="1134472186" sldId="303"/>
            <ac:picMk id="7" creationId="{A2C750F8-7178-4DE0-80C9-AD904EF8DF15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1:59.589" v="1262" actId="1076"/>
          <ac:picMkLst>
            <pc:docMk/>
            <pc:sldMk cId="1134472186" sldId="303"/>
            <ac:picMk id="8" creationId="{FE3F7CE5-1C53-427C-99BD-0287C5B68C39}"/>
          </ac:picMkLst>
        </pc:picChg>
        <pc:cxnChg chg="del">
          <ac:chgData name="Frank Hufnagel" userId="S::frank@finevisuals.de::e452df13-3c83-4459-b441-5bfa95780685" providerId="AD" clId="Web-{CC1986DB-8BD7-4295-F9D0-08D46C8694AC}" dt="2020-09-11T06:51:46.635" v="1256"/>
          <ac:cxnSpMkLst>
            <pc:docMk/>
            <pc:sldMk cId="1134472186" sldId="303"/>
            <ac:cxnSpMk id="6" creationId="{BDFA47C1-172E-46EB-823B-1F1679FF63FE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5"/>
          <ac:cxnSpMkLst>
            <pc:docMk/>
            <pc:sldMk cId="1134472186" sldId="303"/>
            <ac:cxnSpMk id="10" creationId="{FD5D9CD1-6FDD-4ABF-AD7E-3E4B12231ED9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4"/>
          <ac:cxnSpMkLst>
            <pc:docMk/>
            <pc:sldMk cId="1134472186" sldId="303"/>
            <ac:cxnSpMk id="11" creationId="{FAC43C2B-4FF0-4820-8454-6C8BA365EF90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3"/>
          <ac:cxnSpMkLst>
            <pc:docMk/>
            <pc:sldMk cId="1134472186" sldId="303"/>
            <ac:cxnSpMk id="12" creationId="{1979FDE5-9E3F-416E-B58D-478CE9E72F6D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2"/>
          <ac:cxnSpMkLst>
            <pc:docMk/>
            <pc:sldMk cId="1134472186" sldId="303"/>
            <ac:cxnSpMk id="13" creationId="{A154D48A-1DFE-4B51-BBCD-464C9AFA68A2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1"/>
          <ac:cxnSpMkLst>
            <pc:docMk/>
            <pc:sldMk cId="1134472186" sldId="303"/>
            <ac:cxnSpMk id="14" creationId="{AEF1C4AC-15E1-4EE5-93C5-109B32BA4965}"/>
          </ac:cxnSpMkLst>
        </pc:cxnChg>
      </pc:sldChg>
      <pc:sldChg chg="add del replId">
        <pc:chgData name="Frank Hufnagel" userId="S::frank@finevisuals.de::e452df13-3c83-4459-b441-5bfa95780685" providerId="AD" clId="Web-{CC1986DB-8BD7-4295-F9D0-08D46C8694AC}" dt="2020-09-11T06:47:04.557" v="1208"/>
        <pc:sldMkLst>
          <pc:docMk/>
          <pc:sldMk cId="3000418103" sldId="303"/>
        </pc:sldMkLst>
      </pc:sldChg>
      <pc:sldChg chg="add replId">
        <pc:chgData name="Frank Hufnagel" userId="S::frank@finevisuals.de::e452df13-3c83-4459-b441-5bfa95780685" providerId="AD" clId="Web-{CC1986DB-8BD7-4295-F9D0-08D46C8694AC}" dt="2020-09-11T06:57:03.573" v="1397"/>
        <pc:sldMkLst>
          <pc:docMk/>
          <pc:sldMk cId="4017744534" sldId="304"/>
        </pc:sldMkLst>
      </pc:sldChg>
      <pc:sldChg chg="addSp delSp modSp add del replId">
        <pc:chgData name="Frank Hufnagel" userId="S::frank@finevisuals.de::e452df13-3c83-4459-b441-5bfa95780685" providerId="AD" clId="Web-{CC1986DB-8BD7-4295-F9D0-08D46C8694AC}" dt="2020-09-11T07:02:05.808" v="1458"/>
        <pc:sldMkLst>
          <pc:docMk/>
          <pc:sldMk cId="58428732" sldId="305"/>
        </pc:sldMkLst>
        <pc:spChg chg="del mod">
          <ac:chgData name="Frank Hufnagel" userId="S::frank@finevisuals.de::e452df13-3c83-4459-b441-5bfa95780685" providerId="AD" clId="Web-{CC1986DB-8BD7-4295-F9D0-08D46C8694AC}" dt="2020-09-11T07:02:02.698" v="1456"/>
          <ac:spMkLst>
            <pc:docMk/>
            <pc:sldMk cId="58428732" sldId="305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7:02:04.745" v="1457"/>
          <ac:spMkLst>
            <pc:docMk/>
            <pc:sldMk cId="58428732" sldId="305"/>
            <ac:spMk id="6" creationId="{ABC54B40-6107-4D48-BB10-712BD75E130D}"/>
          </ac:spMkLst>
        </pc:spChg>
      </pc:sldChg>
    </pc:docChg>
  </pc:docChgLst>
  <pc:docChgLst>
    <pc:chgData name="Frank Hufnagel" userId="S::frank@finevisuals.de::e452df13-3c83-4459-b441-5bfa95780685" providerId="AD" clId="Web-{0140E375-60E5-4206-1633-ED2BD2B9D2F1}"/>
    <pc:docChg chg="addSld delSld modSld sldOrd">
      <pc:chgData name="Frank Hufnagel" userId="S::frank@finevisuals.de::e452df13-3c83-4459-b441-5bfa95780685" providerId="AD" clId="Web-{0140E375-60E5-4206-1633-ED2BD2B9D2F1}" dt="2020-09-13T17:29:03.088" v="1218" actId="1076"/>
      <pc:docMkLst>
        <pc:docMk/>
      </pc:docMkLst>
      <pc:sldChg chg="del">
        <pc:chgData name="Frank Hufnagel" userId="S::frank@finevisuals.de::e452df13-3c83-4459-b441-5bfa95780685" providerId="AD" clId="Web-{0140E375-60E5-4206-1633-ED2BD2B9D2F1}" dt="2020-09-13T14:16:54.747" v="29"/>
        <pc:sldMkLst>
          <pc:docMk/>
          <pc:sldMk cId="3733334858" sldId="257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7"/>
        <pc:sldMkLst>
          <pc:docMk/>
          <pc:sldMk cId="859258504" sldId="258"/>
        </pc:sldMkLst>
      </pc:sldChg>
      <pc:sldChg chg="del">
        <pc:chgData name="Frank Hufnagel" userId="S::frank@finevisuals.de::e452df13-3c83-4459-b441-5bfa95780685" providerId="AD" clId="Web-{0140E375-60E5-4206-1633-ED2BD2B9D2F1}" dt="2020-09-13T14:16:57.200" v="31"/>
        <pc:sldMkLst>
          <pc:docMk/>
          <pc:sldMk cId="590308547" sldId="27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6"/>
        <pc:sldMkLst>
          <pc:docMk/>
          <pc:sldMk cId="4089544728" sldId="27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5"/>
        <pc:sldMkLst>
          <pc:docMk/>
          <pc:sldMk cId="3271475813" sldId="275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0"/>
        <pc:sldMkLst>
          <pc:docMk/>
          <pc:sldMk cId="231166260" sldId="27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5"/>
        <pc:sldMkLst>
          <pc:docMk/>
          <pc:sldMk cId="1309779568" sldId="278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30"/>
        <pc:sldMkLst>
          <pc:docMk/>
          <pc:sldMk cId="4147804444" sldId="279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4"/>
        <pc:sldMkLst>
          <pc:docMk/>
          <pc:sldMk cId="2586334713" sldId="280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3"/>
        <pc:sldMkLst>
          <pc:docMk/>
          <pc:sldMk cId="2551053243" sldId="28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2"/>
        <pc:sldMkLst>
          <pc:docMk/>
          <pc:sldMk cId="4130450797" sldId="28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1"/>
        <pc:sldMkLst>
          <pc:docMk/>
          <pc:sldMk cId="160570369" sldId="283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3"/>
        <pc:sldMkLst>
          <pc:docMk/>
          <pc:sldMk cId="2151365653" sldId="284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9"/>
        <pc:sldMkLst>
          <pc:docMk/>
          <pc:sldMk cId="750944494" sldId="285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8"/>
        <pc:sldMkLst>
          <pc:docMk/>
          <pc:sldMk cId="2728966837" sldId="286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7"/>
        <pc:sldMkLst>
          <pc:docMk/>
          <pc:sldMk cId="2217277384" sldId="28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6"/>
        <pc:sldMkLst>
          <pc:docMk/>
          <pc:sldMk cId="4282495366" sldId="288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4"/>
        <pc:sldMkLst>
          <pc:docMk/>
          <pc:sldMk cId="528007147" sldId="289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8"/>
        <pc:sldMkLst>
          <pc:docMk/>
          <pc:sldMk cId="2350923694" sldId="290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7"/>
        <pc:sldMkLst>
          <pc:docMk/>
          <pc:sldMk cId="2228902948" sldId="291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6"/>
        <pc:sldMkLst>
          <pc:docMk/>
          <pc:sldMk cId="1431580161" sldId="292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5"/>
        <pc:sldMkLst>
          <pc:docMk/>
          <pc:sldMk cId="876673452" sldId="293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4"/>
        <pc:sldMkLst>
          <pc:docMk/>
          <pc:sldMk cId="3482990719" sldId="294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3"/>
        <pc:sldMkLst>
          <pc:docMk/>
          <pc:sldMk cId="1212985363" sldId="295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2"/>
        <pc:sldMkLst>
          <pc:docMk/>
          <pc:sldMk cId="359223811" sldId="296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1"/>
        <pc:sldMkLst>
          <pc:docMk/>
          <pc:sldMk cId="1267764192" sldId="297"/>
        </pc:sldMkLst>
      </pc:sldChg>
      <pc:sldChg chg="del">
        <pc:chgData name="Frank Hufnagel" userId="S::frank@finevisuals.de::e452df13-3c83-4459-b441-5bfa95780685" providerId="AD" clId="Web-{0140E375-60E5-4206-1633-ED2BD2B9D2F1}" dt="2020-09-13T14:16:54.700" v="0"/>
        <pc:sldMkLst>
          <pc:docMk/>
          <pc:sldMk cId="3397375730" sldId="298"/>
        </pc:sldMkLst>
      </pc:sldChg>
      <pc:sldChg chg="del">
        <pc:chgData name="Frank Hufnagel" userId="S::frank@finevisuals.de::e452df13-3c83-4459-b441-5bfa95780685" providerId="AD" clId="Web-{0140E375-60E5-4206-1633-ED2BD2B9D2F1}" dt="2020-09-13T14:17:00.310" v="32"/>
        <pc:sldMkLst>
          <pc:docMk/>
          <pc:sldMk cId="555361002" sldId="299"/>
        </pc:sldMkLst>
      </pc:sldChg>
      <pc:sldChg chg="del">
        <pc:chgData name="Frank Hufnagel" userId="S::frank@finevisuals.de::e452df13-3c83-4459-b441-5bfa95780685" providerId="AD" clId="Web-{0140E375-60E5-4206-1633-ED2BD2B9D2F1}" dt="2020-09-13T14:19:06.810" v="135"/>
        <pc:sldMkLst>
          <pc:docMk/>
          <pc:sldMk cId="352701204" sldId="300"/>
        </pc:sldMkLst>
      </pc:sldChg>
      <pc:sldChg chg="addSp delSp modSp add ord replId">
        <pc:chgData name="Frank Hufnagel" userId="S::frank@finevisuals.de::e452df13-3c83-4459-b441-5bfa95780685" providerId="AD" clId="Web-{0140E375-60E5-4206-1633-ED2BD2B9D2F1}" dt="2020-09-13T14:18:57.779" v="134"/>
        <pc:sldMkLst>
          <pc:docMk/>
          <pc:sldMk cId="379795575" sldId="301"/>
        </pc:sldMkLst>
        <pc:spChg chg="mod">
          <ac:chgData name="Frank Hufnagel" userId="S::frank@finevisuals.de::e452df13-3c83-4459-b441-5bfa95780685" providerId="AD" clId="Web-{0140E375-60E5-4206-1633-ED2BD2B9D2F1}" dt="2020-09-13T14:18:54.779" v="131" actId="20577"/>
          <ac:spMkLst>
            <pc:docMk/>
            <pc:sldMk cId="379795575" sldId="301"/>
            <ac:spMk id="2" creationId="{5C1D9DF7-60E2-4D47-AD86-0382773DBB72}"/>
          </ac:spMkLst>
        </pc:spChg>
        <pc:spChg chg="del mod">
          <ac:chgData name="Frank Hufnagel" userId="S::frank@finevisuals.de::e452df13-3c83-4459-b441-5bfa95780685" providerId="AD" clId="Web-{0140E375-60E5-4206-1633-ED2BD2B9D2F1}" dt="2020-09-13T14:18:31.576" v="121"/>
          <ac:spMkLst>
            <pc:docMk/>
            <pc:sldMk cId="379795575" sldId="301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18:42.154" v="126" actId="14100"/>
          <ac:spMkLst>
            <pc:docMk/>
            <pc:sldMk cId="379795575" sldId="301"/>
            <ac:spMk id="4" creationId="{3A6D35E6-EFC4-449F-8DFD-7706D9E40669}"/>
          </ac:spMkLst>
        </pc:spChg>
        <pc:spChg chg="del">
          <ac:chgData name="Frank Hufnagel" userId="S::frank@finevisuals.de::e452df13-3c83-4459-b441-5bfa95780685" providerId="AD" clId="Web-{0140E375-60E5-4206-1633-ED2BD2B9D2F1}" dt="2020-09-13T14:18:37.310" v="123"/>
          <ac:spMkLst>
            <pc:docMk/>
            <pc:sldMk cId="379795575" sldId="301"/>
            <ac:spMk id="5" creationId="{815D1E61-C51E-4CEA-9C53-B3222A611BC8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18:39.498" v="125"/>
          <ac:spMkLst>
            <pc:docMk/>
            <pc:sldMk cId="379795575" sldId="301"/>
            <ac:spMk id="8" creationId="{41317E6D-61A4-425D-87C8-35EAA4E8C71A}"/>
          </ac:spMkLst>
        </pc:spChg>
      </pc:sldChg>
      <pc:sldChg chg="del">
        <pc:chgData name="Frank Hufnagel" userId="S::frank@finevisuals.de::e452df13-3c83-4459-b441-5bfa95780685" providerId="AD" clId="Web-{0140E375-60E5-4206-1633-ED2BD2B9D2F1}" dt="2020-09-13T14:16:54.731" v="10"/>
        <pc:sldMkLst>
          <pc:docMk/>
          <pc:sldMk cId="1163362638" sldId="301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4:23:33.156" v="215" actId="1076"/>
        <pc:sldMkLst>
          <pc:docMk/>
          <pc:sldMk cId="213490394" sldId="302"/>
        </pc:sldMkLst>
        <pc:spChg chg="del">
          <ac:chgData name="Frank Hufnagel" userId="S::frank@finevisuals.de::e452df13-3c83-4459-b441-5bfa95780685" providerId="AD" clId="Web-{0140E375-60E5-4206-1633-ED2BD2B9D2F1}" dt="2020-09-13T14:20:14.889" v="137"/>
          <ac:spMkLst>
            <pc:docMk/>
            <pc:sldMk cId="213490394" sldId="302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20:15.967" v="138"/>
          <ac:spMkLst>
            <pc:docMk/>
            <pc:sldMk cId="213490394" sldId="302"/>
            <ac:spMk id="6" creationId="{0B7BFCDE-51A6-464F-B7B5-BD4D14208EA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890" v="199" actId="1076"/>
          <ac:spMkLst>
            <pc:docMk/>
            <pc:sldMk cId="213490394" sldId="302"/>
            <ac:spMk id="14" creationId="{A083F86E-DDC7-4F53-AA64-086641DC560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0" actId="1076"/>
          <ac:spMkLst>
            <pc:docMk/>
            <pc:sldMk cId="213490394" sldId="302"/>
            <ac:spMk id="15" creationId="{3D1F11C9-35B0-4D89-9878-20EB9580E8A0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1" actId="1076"/>
          <ac:spMkLst>
            <pc:docMk/>
            <pc:sldMk cId="213490394" sldId="302"/>
            <ac:spMk id="16" creationId="{A3FB95D2-F84D-4517-B246-64EBF373F25B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2" actId="1076"/>
          <ac:spMkLst>
            <pc:docMk/>
            <pc:sldMk cId="213490394" sldId="302"/>
            <ac:spMk id="17" creationId="{6E5895DE-FC02-43A4-9C38-5EF05D843B2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3" actId="1076"/>
          <ac:spMkLst>
            <pc:docMk/>
            <pc:sldMk cId="213490394" sldId="302"/>
            <ac:spMk id="18" creationId="{DD38591E-682A-49D5-B430-C35BF3DF287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4" actId="1076"/>
          <ac:spMkLst>
            <pc:docMk/>
            <pc:sldMk cId="213490394" sldId="302"/>
            <ac:spMk id="19" creationId="{974D92F0-E32D-4C47-A068-43404624811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33.156" v="215" actId="1076"/>
          <ac:spMkLst>
            <pc:docMk/>
            <pc:sldMk cId="213490394" sldId="302"/>
            <ac:spMk id="21" creationId="{099F4121-C0D2-43B4-A3A0-6DED2B099107}"/>
          </ac:spMkLst>
        </pc:spChg>
        <pc:picChg chg="mod">
          <ac:chgData name="Frank Hufnagel" userId="S::frank@finevisuals.de::e452df13-3c83-4459-b441-5bfa95780685" providerId="AD" clId="Web-{0140E375-60E5-4206-1633-ED2BD2B9D2F1}" dt="2020-09-13T14:23:11.640" v="196" actId="1076"/>
          <ac:picMkLst>
            <pc:docMk/>
            <pc:sldMk cId="213490394" sldId="302"/>
            <ac:picMk id="5" creationId="{0C1EDEB5-458C-4F9A-A653-38DB182F69B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19.186" v="140" actId="1076"/>
          <ac:picMkLst>
            <pc:docMk/>
            <pc:sldMk cId="213490394" sldId="302"/>
            <ac:picMk id="7" creationId="{6B529327-435E-4646-A584-E2B4B91F7A8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0.217" v="142" actId="1076"/>
          <ac:picMkLst>
            <pc:docMk/>
            <pc:sldMk cId="213490394" sldId="302"/>
            <ac:picMk id="8" creationId="{4CF9A9A2-6262-47A8-BFB9-89CABFF3F1D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9.905" v="144" actId="1076"/>
          <ac:picMkLst>
            <pc:docMk/>
            <pc:sldMk cId="213490394" sldId="302"/>
            <ac:picMk id="9" creationId="{1B836A88-7FC2-4640-8A56-A0EDBEAA152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49.608" v="146" actId="1076"/>
          <ac:picMkLst>
            <pc:docMk/>
            <pc:sldMk cId="213490394" sldId="302"/>
            <ac:picMk id="10" creationId="{227F93E0-ACFA-4DD3-832C-0F37D4FCB2C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57.514" v="148" actId="1076"/>
          <ac:picMkLst>
            <pc:docMk/>
            <pc:sldMk cId="213490394" sldId="302"/>
            <ac:picMk id="11" creationId="{65BA3DB3-6784-40D5-9FD1-C52E7281E4D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04.624" v="150" actId="1076"/>
          <ac:picMkLst>
            <pc:docMk/>
            <pc:sldMk cId="213490394" sldId="302"/>
            <ac:picMk id="12" creationId="{A6741BCC-9A5E-4849-89B5-9A4FFD9D79C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13.967" v="152" actId="1076"/>
          <ac:picMkLst>
            <pc:docMk/>
            <pc:sldMk cId="213490394" sldId="302"/>
            <ac:picMk id="13" creationId="{FBCECE43-15DE-47C5-A301-9A8BD8AB24FD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31" v="12"/>
        <pc:sldMkLst>
          <pc:docMk/>
          <pc:sldMk cId="4262665986" sldId="302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1"/>
        <pc:sldMkLst>
          <pc:docMk/>
          <pc:sldMk cId="1134472186" sldId="303"/>
        </pc:sldMkLst>
      </pc:sldChg>
      <pc:sldChg chg="modSp new mod modClrScheme chgLayout">
        <pc:chgData name="Frank Hufnagel" userId="S::frank@finevisuals.de::e452df13-3c83-4459-b441-5bfa95780685" providerId="AD" clId="Web-{0140E375-60E5-4206-1633-ED2BD2B9D2F1}" dt="2020-09-13T15:08:25.935" v="363" actId="20577"/>
        <pc:sldMkLst>
          <pc:docMk/>
          <pc:sldMk cId="2718031737" sldId="303"/>
        </pc:sldMkLst>
        <pc:spChg chg="mod ord">
          <ac:chgData name="Frank Hufnagel" userId="S::frank@finevisuals.de::e452df13-3c83-4459-b441-5bfa95780685" providerId="AD" clId="Web-{0140E375-60E5-4206-1633-ED2BD2B9D2F1}" dt="2020-09-13T14:23:56.593" v="230" actId="20577"/>
          <ac:spMkLst>
            <pc:docMk/>
            <pc:sldMk cId="2718031737" sldId="303"/>
            <ac:spMk id="2" creationId="{E2DA7498-714C-4E1F-A6BE-7C8A53DA616C}"/>
          </ac:spMkLst>
        </pc:spChg>
        <pc:spChg chg="mod ord">
          <ac:chgData name="Frank Hufnagel" userId="S::frank@finevisuals.de::e452df13-3c83-4459-b441-5bfa95780685" providerId="AD" clId="Web-{0140E375-60E5-4206-1633-ED2BD2B9D2F1}" dt="2020-09-13T15:08:25.935" v="363" actId="20577"/>
          <ac:spMkLst>
            <pc:docMk/>
            <pc:sldMk cId="2718031737" sldId="303"/>
            <ac:spMk id="3" creationId="{7DBA442B-9C66-4100-859C-5D901CBF8FD2}"/>
          </ac:spMkLst>
        </pc:spChg>
      </pc:sldChg>
      <pc:sldChg chg="addSp delSp modSp new">
        <pc:chgData name="Frank Hufnagel" userId="S::frank@finevisuals.de::e452df13-3c83-4459-b441-5bfa95780685" providerId="AD" clId="Web-{0140E375-60E5-4206-1633-ED2BD2B9D2F1}" dt="2020-09-13T15:08:32.795" v="366" actId="1076"/>
        <pc:sldMkLst>
          <pc:docMk/>
          <pc:sldMk cId="1062423298" sldId="304"/>
        </pc:sldMkLst>
        <pc:spChg chg="mod">
          <ac:chgData name="Frank Hufnagel" userId="S::frank@finevisuals.de::e452df13-3c83-4459-b441-5bfa95780685" providerId="AD" clId="Web-{0140E375-60E5-4206-1633-ED2BD2B9D2F1}" dt="2020-09-13T15:00:35.180" v="236" actId="20577"/>
          <ac:spMkLst>
            <pc:docMk/>
            <pc:sldMk cId="1062423298" sldId="304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00:36.368" v="239"/>
          <ac:spMkLst>
            <pc:docMk/>
            <pc:sldMk cId="1062423298" sldId="304"/>
            <ac:spMk id="3" creationId="{C05E2253-4B40-442D-A7B8-E82D8E2C7935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8:32.795" v="366" actId="1076"/>
          <ac:picMkLst>
            <pc:docMk/>
            <pc:sldMk cId="1062423298" sldId="304"/>
            <ac:picMk id="4" creationId="{23795445-5AA5-4533-8C0B-B281469153B7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17" v="9"/>
        <pc:sldMkLst>
          <pc:docMk/>
          <pc:sldMk cId="4017744534" sldId="304"/>
        </pc:sldMkLst>
      </pc:sldChg>
      <pc:sldChg chg="addSp delSp modSp new">
        <pc:chgData name="Frank Hufnagel" userId="S::frank@finevisuals.de::e452df13-3c83-4459-b441-5bfa95780685" providerId="AD" clId="Web-{0140E375-60E5-4206-1633-ED2BD2B9D2F1}" dt="2020-09-13T15:08:54.109" v="371" actId="14100"/>
        <pc:sldMkLst>
          <pc:docMk/>
          <pc:sldMk cId="4185370739" sldId="305"/>
        </pc:sldMkLst>
        <pc:spChg chg="mod">
          <ac:chgData name="Frank Hufnagel" userId="S::frank@finevisuals.de::e452df13-3c83-4459-b441-5bfa95780685" providerId="AD" clId="Web-{0140E375-60E5-4206-1633-ED2BD2B9D2F1}" dt="2020-09-13T15:01:14.478" v="248" actId="20577"/>
          <ac:spMkLst>
            <pc:docMk/>
            <pc:sldMk cId="4185370739" sldId="305"/>
            <ac:spMk id="2" creationId="{442B2CEF-ECBB-4FD6-84B8-45160B03DBBE}"/>
          </ac:spMkLst>
        </pc:spChg>
        <pc:spChg chg="del mod">
          <ac:chgData name="Frank Hufnagel" userId="S::frank@finevisuals.de::e452df13-3c83-4459-b441-5bfa95780685" providerId="AD" clId="Web-{0140E375-60E5-4206-1633-ED2BD2B9D2F1}" dt="2020-09-13T15:01:18.275" v="252"/>
          <ac:spMkLst>
            <pc:docMk/>
            <pc:sldMk cId="4185370739" sldId="305"/>
            <ac:spMk id="3" creationId="{0516A383-B7CD-4602-B34E-EDCA736241D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2:48.244" v="282" actId="1076"/>
          <ac:spMkLst>
            <pc:docMk/>
            <pc:sldMk cId="4185370739" sldId="305"/>
            <ac:spMk id="8" creationId="{E35FDB27-4AF7-44DC-95E1-55D84AA3348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54.109" v="371" actId="14100"/>
          <ac:spMkLst>
            <pc:docMk/>
            <pc:sldMk cId="4185370739" sldId="305"/>
            <ac:spMk id="13" creationId="{59359789-4E87-489F-9434-4A3952EE958C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11.325" v="321"/>
          <ac:picMkLst>
            <pc:docMk/>
            <pc:sldMk cId="4185370739" sldId="305"/>
            <ac:picMk id="4" creationId="{56CF0009-980A-4174-AF9B-A962A9081BD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1:46.775" v="262" actId="1076"/>
          <ac:picMkLst>
            <pc:docMk/>
            <pc:sldMk cId="4185370739" sldId="305"/>
            <ac:picMk id="5" creationId="{1A886D00-24E4-4599-B1A4-DE70352B9A9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2:29.682" v="270" actId="1076"/>
          <ac:picMkLst>
            <pc:docMk/>
            <pc:sldMk cId="4185370739" sldId="305"/>
            <ac:picMk id="7" creationId="{E5AF9F6E-5C4E-40A3-B5B6-1E5EBB1E339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6:29.981" v="329" actId="1076"/>
          <ac:picMkLst>
            <pc:docMk/>
            <pc:sldMk cId="4185370739" sldId="305"/>
            <ac:picMk id="9" creationId="{7855803F-430D-4444-A7DB-9BFD77C9AB0A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6:16.293" v="325"/>
          <ac:cxnSpMkLst>
            <pc:docMk/>
            <pc:sldMk cId="4185370739" sldId="305"/>
            <ac:cxnSpMk id="6" creationId="{B7739528-4D61-43E3-8C7D-1D61EE3278E3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6:33.419" v="331" actId="14100"/>
          <ac:cxnSpMkLst>
            <pc:docMk/>
            <pc:sldMk cId="4185370739" sldId="305"/>
            <ac:cxnSpMk id="11" creationId="{E54B4360-9910-410C-AD1B-E5D286BC8056}"/>
          </ac:cxnSpMkLst>
        </pc:cxnChg>
      </pc:sldChg>
      <pc:sldChg chg="del">
        <pc:chgData name="Frank Hufnagel" userId="S::frank@finevisuals.de::e452df13-3c83-4459-b441-5bfa95780685" providerId="AD" clId="Web-{0140E375-60E5-4206-1633-ED2BD2B9D2F1}" dt="2020-09-13T14:16:54.747" v="28"/>
        <pc:sldMkLst>
          <pc:docMk/>
          <pc:sldMk cId="2452932564" sldId="306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09:02.514" v="375" actId="14100"/>
        <pc:sldMkLst>
          <pc:docMk/>
          <pc:sldMk cId="2996345320" sldId="306"/>
        </pc:sldMkLst>
        <pc:spChg chg="add mod">
          <ac:chgData name="Frank Hufnagel" userId="S::frank@finevisuals.de::e452df13-3c83-4459-b441-5bfa95780685" providerId="AD" clId="Web-{0140E375-60E5-4206-1633-ED2BD2B9D2F1}" dt="2020-09-13T15:09:02.514" v="375" actId="14100"/>
          <ac:spMkLst>
            <pc:docMk/>
            <pc:sldMk cId="2996345320" sldId="306"/>
            <ac:spMk id="11" creationId="{C40D68A2-7C44-462A-B920-2E1942CF4EF0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3:57.434" v="295" actId="1076"/>
          <ac:picMkLst>
            <pc:docMk/>
            <pc:sldMk cId="2996345320" sldId="306"/>
            <ac:picMk id="3" creationId="{56C73AB9-0ACB-4FAC-80F2-6CF1100F10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3:45.745" v="289"/>
          <ac:picMkLst>
            <pc:docMk/>
            <pc:sldMk cId="2996345320" sldId="306"/>
            <ac:picMk id="4" creationId="{23795445-5AA5-4533-8C0B-B281469153B7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5:35.949" v="310"/>
          <ac:picMkLst>
            <pc:docMk/>
            <pc:sldMk cId="2996345320" sldId="306"/>
            <ac:picMk id="5" creationId="{5E86CBBE-B52D-4B6C-AED9-AC8012B86CD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5:53.121" v="317" actId="1076"/>
          <ac:picMkLst>
            <pc:docMk/>
            <pc:sldMk cId="2996345320" sldId="306"/>
            <ac:picMk id="7" creationId="{3169247E-FDD6-4345-A7F2-69DEA6F56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5:41.606" v="314"/>
          <ac:cxnSpMkLst>
            <pc:docMk/>
            <pc:sldMk cId="2996345320" sldId="306"/>
            <ac:cxnSpMk id="6" creationId="{F9B3449C-1D28-4632-B307-6487F7411318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5:59.590" v="320" actId="14100"/>
          <ac:cxnSpMkLst>
            <pc:docMk/>
            <pc:sldMk cId="2996345320" sldId="306"/>
            <ac:cxnSpMk id="9" creationId="{5DAFDD95-1B6D-4256-86E7-3AB83F0376F4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08:35.670" v="368" actId="1076"/>
        <pc:sldMkLst>
          <pc:docMk/>
          <pc:sldMk cId="4126978205" sldId="307"/>
        </pc:sldMkLst>
        <pc:spChg chg="add mod">
          <ac:chgData name="Frank Hufnagel" userId="S::frank@finevisuals.de::e452df13-3c83-4459-b441-5bfa95780685" providerId="AD" clId="Web-{0140E375-60E5-4206-1633-ED2BD2B9D2F1}" dt="2020-09-13T15:07:44.763" v="349"/>
          <ac:spMkLst>
            <pc:docMk/>
            <pc:sldMk cId="4126978205" sldId="307"/>
            <ac:spMk id="6" creationId="{F75036F6-2C37-4402-839E-0D38579C8D7F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10.185" v="358" actId="14100"/>
          <ac:spMkLst>
            <pc:docMk/>
            <pc:sldMk cId="4126978205" sldId="307"/>
            <ac:spMk id="8" creationId="{B8A19F87-5C3E-47CE-8C4B-99D0BE6572D1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50.434" v="332"/>
          <ac:picMkLst>
            <pc:docMk/>
            <pc:sldMk cId="4126978205" sldId="307"/>
            <ac:picMk id="3" creationId="{BAB87CAD-1AE5-439D-9C13-7AF6DCA51D2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4:52.964" v="305"/>
          <ac:picMkLst>
            <pc:docMk/>
            <pc:sldMk cId="4126978205" sldId="307"/>
            <ac:picMk id="4" creationId="{23795445-5AA5-4533-8C0B-B281469153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8:35.670" v="368" actId="1076"/>
          <ac:picMkLst>
            <pc:docMk/>
            <pc:sldMk cId="4126978205" sldId="307"/>
            <ac:picMk id="5" creationId="{816C4DAD-F8FF-453B-BB00-581DA7413AB0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7:37.294" v="346"/>
          <ac:picMkLst>
            <pc:docMk/>
            <pc:sldMk cId="4126978205" sldId="307"/>
            <ac:picMk id="7" creationId="{53D291B9-67F2-4DB9-BDC9-10F40586875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14:50.424" v="437" actId="1076"/>
        <pc:sldMkLst>
          <pc:docMk/>
          <pc:sldMk cId="713727725" sldId="308"/>
        </pc:sldMkLst>
        <pc:spChg chg="mod">
          <ac:chgData name="Frank Hufnagel" userId="S::frank@finevisuals.de::e452df13-3c83-4459-b441-5bfa95780685" providerId="AD" clId="Web-{0140E375-60E5-4206-1633-ED2BD2B9D2F1}" dt="2020-09-13T15:11:48.625" v="385" actId="20577"/>
          <ac:spMkLst>
            <pc:docMk/>
            <pc:sldMk cId="713727725" sldId="308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9.002" v="422"/>
          <ac:spMkLst>
            <pc:docMk/>
            <pc:sldMk cId="713727725" sldId="308"/>
            <ac:spMk id="6" creationId="{D9AD9DE6-4306-41E0-A65A-EB6FF5E7BA2E}"/>
          </ac:spMkLst>
        </pc:spChg>
        <pc:spChg chg="del">
          <ac:chgData name="Frank Hufnagel" userId="S::frank@finevisuals.de::e452df13-3c83-4459-b441-5bfa95780685" providerId="AD" clId="Web-{0140E375-60E5-4206-1633-ED2BD2B9D2F1}" dt="2020-09-13T15:11:59.782" v="393"/>
          <ac:spMkLst>
            <pc:docMk/>
            <pc:sldMk cId="713727725" sldId="308"/>
            <ac:spMk id="11" creationId="{C40D68A2-7C44-462A-B920-2E1942CF4EF0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8.486" v="421"/>
          <ac:spMkLst>
            <pc:docMk/>
            <pc:sldMk cId="713727725" sldId="308"/>
            <ac:spMk id="12" creationId="{9FDA10FE-56CC-40FE-AF73-9F650FA6ED58}"/>
          </ac:spMkLst>
        </pc:spChg>
        <pc:spChg chg="add del">
          <ac:chgData name="Frank Hufnagel" userId="S::frank@finevisuals.de::e452df13-3c83-4459-b441-5bfa95780685" providerId="AD" clId="Web-{0140E375-60E5-4206-1633-ED2BD2B9D2F1}" dt="2020-09-13T15:14:32.033" v="426"/>
          <ac:spMkLst>
            <pc:docMk/>
            <pc:sldMk cId="713727725" sldId="308"/>
            <ac:spMk id="16" creationId="{1CEAC10B-8B15-4568-B12D-003006C3D89B}"/>
          </ac:spMkLst>
        </pc:spChg>
        <pc:picChg chg="del">
          <ac:chgData name="Frank Hufnagel" userId="S::frank@finevisuals.de::e452df13-3c83-4459-b441-5bfa95780685" providerId="AD" clId="Web-{0140E375-60E5-4206-1633-ED2BD2B9D2F1}" dt="2020-09-13T15:11:51.110" v="389"/>
          <ac:picMkLst>
            <pc:docMk/>
            <pc:sldMk cId="713727725" sldId="308"/>
            <ac:picMk id="3" creationId="{56C73AB9-0ACB-4FAC-80F2-6CF1100F1031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14:27.752" v="420"/>
          <ac:picMkLst>
            <pc:docMk/>
            <pc:sldMk cId="713727725" sldId="308"/>
            <ac:picMk id="4" creationId="{DA50BE49-D8E1-4E53-B134-6E193036689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1:49.813" v="388"/>
          <ac:picMkLst>
            <pc:docMk/>
            <pc:sldMk cId="713727725" sldId="308"/>
            <ac:picMk id="7" creationId="{3169247E-FDD6-4345-A7F2-69DEA6F5643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4:47.783" v="436" actId="1076"/>
          <ac:picMkLst>
            <pc:docMk/>
            <pc:sldMk cId="713727725" sldId="308"/>
            <ac:picMk id="13" creationId="{B217A8E5-C86F-4AA0-A6E5-8872A5A02DBE}"/>
          </ac:picMkLst>
        </pc:picChg>
        <pc:picChg chg="add mod ord">
          <ac:chgData name="Frank Hufnagel" userId="S::frank@finevisuals.de::e452df13-3c83-4459-b441-5bfa95780685" providerId="AD" clId="Web-{0140E375-60E5-4206-1633-ED2BD2B9D2F1}" dt="2020-09-13T15:14:44.440" v="433" actId="1076"/>
          <ac:picMkLst>
            <pc:docMk/>
            <pc:sldMk cId="713727725" sldId="308"/>
            <ac:picMk id="17" creationId="{D5FDE077-17F2-414D-874B-84CE82A6D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13:11.720" v="414"/>
          <ac:cxnSpMkLst>
            <pc:docMk/>
            <pc:sldMk cId="713727725" sldId="308"/>
            <ac:cxnSpMk id="5" creationId="{BD981A60-6B31-47FE-A8C0-202CBD08FF7D}"/>
          </ac:cxnSpMkLst>
        </pc:cxnChg>
        <pc:cxnChg chg="del">
          <ac:chgData name="Frank Hufnagel" userId="S::frank@finevisuals.de::e452df13-3c83-4459-b441-5bfa95780685" providerId="AD" clId="Web-{0140E375-60E5-4206-1633-ED2BD2B9D2F1}" dt="2020-09-13T15:11:59.782" v="394"/>
          <ac:cxnSpMkLst>
            <pc:docMk/>
            <pc:sldMk cId="713727725" sldId="308"/>
            <ac:cxnSpMk id="9" creationId="{5DAFDD95-1B6D-4256-86E7-3AB83F0376F4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14:50.424" v="437" actId="1076"/>
          <ac:cxnSpMkLst>
            <pc:docMk/>
            <pc:sldMk cId="713727725" sldId="308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17:40.301" v="462" actId="1076"/>
        <pc:sldMkLst>
          <pc:docMk/>
          <pc:sldMk cId="1327189547" sldId="309"/>
        </pc:sldMkLst>
        <pc:spChg chg="mod">
          <ac:chgData name="Frank Hufnagel" userId="S::frank@finevisuals.de::e452df13-3c83-4459-b441-5bfa95780685" providerId="AD" clId="Web-{0140E375-60E5-4206-1633-ED2BD2B9D2F1}" dt="2020-09-13T15:15:09.971" v="445" actId="20577"/>
          <ac:spMkLst>
            <pc:docMk/>
            <pc:sldMk cId="1327189547" sldId="309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6:16.144" v="454"/>
          <ac:spMkLst>
            <pc:docMk/>
            <pc:sldMk cId="1327189547" sldId="309"/>
            <ac:spMk id="3" creationId="{E2DDDAED-1247-498A-9C7F-6CD5A05214D3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17:06.019" v="457" actId="14100"/>
          <ac:picMkLst>
            <pc:docMk/>
            <pc:sldMk cId="1327189547" sldId="309"/>
            <ac:picMk id="4" creationId="{DCA41981-0EA0-4115-8044-DE0633E6472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7:31.801" v="459" actId="1076"/>
          <ac:picMkLst>
            <pc:docMk/>
            <pc:sldMk cId="1327189547" sldId="309"/>
            <ac:picMk id="5" creationId="{2C024528-99FD-4DA8-BA50-CE5D0AEB172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924" v="449"/>
          <ac:picMkLst>
            <pc:docMk/>
            <pc:sldMk cId="1327189547" sldId="309"/>
            <ac:picMk id="13" creationId="{B217A8E5-C86F-4AA0-A6E5-8872A5A02DB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549" v="448"/>
          <ac:picMkLst>
            <pc:docMk/>
            <pc:sldMk cId="1327189547" sldId="309"/>
            <ac:picMk id="17" creationId="{D5FDE077-17F2-414D-874B-84CE82A6D43B}"/>
          </ac:picMkLst>
        </pc:picChg>
        <pc:cxnChg chg="mod ord">
          <ac:chgData name="Frank Hufnagel" userId="S::frank@finevisuals.de::e452df13-3c83-4459-b441-5bfa95780685" providerId="AD" clId="Web-{0140E375-60E5-4206-1633-ED2BD2B9D2F1}" dt="2020-09-13T15:17:40.301" v="462" actId="1076"/>
          <ac:cxnSpMkLst>
            <pc:docMk/>
            <pc:sldMk cId="1327189547" sldId="309"/>
            <ac:cxnSpMk id="15" creationId="{191842B0-F3F1-4DEF-B20F-FC783601FA91}"/>
          </ac:cxnSpMkLst>
        </pc:cxnChg>
      </pc:sldChg>
      <pc:sldChg chg="add del replId">
        <pc:chgData name="Frank Hufnagel" userId="S::frank@finevisuals.de::e452df13-3c83-4459-b441-5bfa95780685" providerId="AD" clId="Web-{0140E375-60E5-4206-1633-ED2BD2B9D2F1}" dt="2020-09-13T15:11:54.844" v="391"/>
        <pc:sldMkLst>
          <pc:docMk/>
          <pc:sldMk cId="3900740378" sldId="30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18:30.098" v="473" actId="1076"/>
        <pc:sldMkLst>
          <pc:docMk/>
          <pc:sldMk cId="1082534760" sldId="310"/>
        </pc:sldMkLst>
        <pc:picChg chg="add mod">
          <ac:chgData name="Frank Hufnagel" userId="S::frank@finevisuals.de::e452df13-3c83-4459-b441-5bfa95780685" providerId="AD" clId="Web-{0140E375-60E5-4206-1633-ED2BD2B9D2F1}" dt="2020-09-13T15:18:30.098" v="473" actId="1076"/>
          <ac:picMkLst>
            <pc:docMk/>
            <pc:sldMk cId="1082534760" sldId="310"/>
            <ac:picMk id="3" creationId="{7A1FBF91-880C-4282-A11E-DFC34FAAFC8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2.629" v="464"/>
          <ac:picMkLst>
            <pc:docMk/>
            <pc:sldMk cId="1082534760" sldId="310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3.301" v="466"/>
          <ac:picMkLst>
            <pc:docMk/>
            <pc:sldMk cId="1082534760" sldId="310"/>
            <ac:picMk id="5" creationId="{2C024528-99FD-4DA8-BA50-CE5D0AEB172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18:02.989" v="465"/>
          <ac:cxnSpMkLst>
            <pc:docMk/>
            <pc:sldMk cId="1082534760" sldId="310"/>
            <ac:cxnSpMk id="15" creationId="{191842B0-F3F1-4DEF-B20F-FC783601FA91}"/>
          </ac:cxnSpMkLst>
        </pc:cxnChg>
      </pc:sldChg>
      <pc:sldChg chg="modSp add replId">
        <pc:chgData name="Frank Hufnagel" userId="S::frank@finevisuals.de::e452df13-3c83-4459-b441-5bfa95780685" providerId="AD" clId="Web-{0140E375-60E5-4206-1633-ED2BD2B9D2F1}" dt="2020-09-13T15:21:13.209" v="496" actId="20577"/>
        <pc:sldMkLst>
          <pc:docMk/>
          <pc:sldMk cId="3461970022" sldId="311"/>
        </pc:sldMkLst>
        <pc:spChg chg="mod">
          <ac:chgData name="Frank Hufnagel" userId="S::frank@finevisuals.de::e452df13-3c83-4459-b441-5bfa95780685" providerId="AD" clId="Web-{0140E375-60E5-4206-1633-ED2BD2B9D2F1}" dt="2020-09-13T15:21:13.209" v="496" actId="20577"/>
          <ac:spMkLst>
            <pc:docMk/>
            <pc:sldMk cId="3461970022" sldId="311"/>
            <ac:spMk id="2" creationId="{F4054B44-3BE7-4F0C-8002-FCE435641CC1}"/>
          </ac:spMkLst>
        </pc:spChg>
      </pc:sldChg>
      <pc:sldChg chg="addSp delSp modSp add replId">
        <pc:chgData name="Frank Hufnagel" userId="S::frank@finevisuals.de::e452df13-3c83-4459-b441-5bfa95780685" providerId="AD" clId="Web-{0140E375-60E5-4206-1633-ED2BD2B9D2F1}" dt="2020-09-13T15:21:16.866" v="506" actId="20577"/>
        <pc:sldMkLst>
          <pc:docMk/>
          <pc:sldMk cId="1309833160" sldId="312"/>
        </pc:sldMkLst>
        <pc:spChg chg="mod">
          <ac:chgData name="Frank Hufnagel" userId="S::frank@finevisuals.de::e452df13-3c83-4459-b441-5bfa95780685" providerId="AD" clId="Web-{0140E375-60E5-4206-1633-ED2BD2B9D2F1}" dt="2020-09-13T15:21:16.866" v="506" actId="20577"/>
          <ac:spMkLst>
            <pc:docMk/>
            <pc:sldMk cId="1309833160" sldId="312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0:39.209" v="481" actId="1076"/>
          <ac:picMkLst>
            <pc:docMk/>
            <pc:sldMk cId="1309833160" sldId="312"/>
            <ac:picMk id="3" creationId="{5B2507E7-5FC7-4015-9DF8-A30BEDE39B5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29.818" v="476"/>
          <ac:picMkLst>
            <pc:docMk/>
            <pc:sldMk cId="1309833160" sldId="312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53.319" v="483"/>
          <ac:picMkLst>
            <pc:docMk/>
            <pc:sldMk cId="1309833160" sldId="312"/>
            <ac:picMk id="5" creationId="{2C024528-99FD-4DA8-BA50-CE5D0AEB172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1:00.444" v="488" actId="1076"/>
          <ac:picMkLst>
            <pc:docMk/>
            <pc:sldMk cId="1309833160" sldId="312"/>
            <ac:picMk id="6" creationId="{E38C2045-0867-4EF9-B038-CFE2FC6C28E2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1:02.116" v="489" actId="1076"/>
          <ac:cxnSpMkLst>
            <pc:docMk/>
            <pc:sldMk cId="1309833160" sldId="312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2:36.413" v="526" actId="1076"/>
        <pc:sldMkLst>
          <pc:docMk/>
          <pc:sldMk cId="1425945055" sldId="313"/>
        </pc:sldMkLst>
        <pc:spChg chg="mod">
          <ac:chgData name="Frank Hufnagel" userId="S::frank@finevisuals.de::e452df13-3c83-4459-b441-5bfa95780685" providerId="AD" clId="Web-{0140E375-60E5-4206-1633-ED2BD2B9D2F1}" dt="2020-09-13T15:21:25.538" v="512" actId="20577"/>
          <ac:spMkLst>
            <pc:docMk/>
            <pc:sldMk cId="1425945055" sldId="313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1:28.397" v="515"/>
          <ac:picMkLst>
            <pc:docMk/>
            <pc:sldMk cId="1425945055" sldId="313"/>
            <ac:picMk id="3" creationId="{5B2507E7-5FC7-4015-9DF8-A30BEDE39B5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23.616" v="523" actId="1076"/>
          <ac:picMkLst>
            <pc:docMk/>
            <pc:sldMk cId="1425945055" sldId="313"/>
            <ac:picMk id="4" creationId="{2BEA0E74-B819-4D32-BBB9-F209D963923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36.413" v="526" actId="1076"/>
          <ac:picMkLst>
            <pc:docMk/>
            <pc:sldMk cId="1425945055" sldId="313"/>
            <ac:picMk id="5" creationId="{D9694495-AF33-4DB5-A565-5ED7DF536346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2:33.585" v="524"/>
          <ac:picMkLst>
            <pc:docMk/>
            <pc:sldMk cId="1425945055" sldId="313"/>
            <ac:picMk id="6" creationId="{E38C2045-0867-4EF9-B038-CFE2FC6C28E2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4:24.448" v="540" actId="1076"/>
        <pc:sldMkLst>
          <pc:docMk/>
          <pc:sldMk cId="1338355307" sldId="314"/>
        </pc:sldMkLst>
        <pc:spChg chg="mod">
          <ac:chgData name="Frank Hufnagel" userId="S::frank@finevisuals.de::e452df13-3c83-4459-b441-5bfa95780685" providerId="AD" clId="Web-{0140E375-60E5-4206-1633-ED2BD2B9D2F1}" dt="2020-09-13T15:23:55.151" v="528" actId="20577"/>
          <ac:spMkLst>
            <pc:docMk/>
            <pc:sldMk cId="1338355307" sldId="31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4:04.761" v="535" actId="14100"/>
          <ac:picMkLst>
            <pc:docMk/>
            <pc:sldMk cId="1338355307" sldId="314"/>
            <ac:picMk id="3" creationId="{16E6AF87-5FB4-466F-9BBC-D8AFAB5530A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3:55.729" v="530"/>
          <ac:picMkLst>
            <pc:docMk/>
            <pc:sldMk cId="1338355307" sldId="314"/>
            <ac:picMk id="4" creationId="{2BEA0E74-B819-4D32-BBB9-F209D96392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05.933" v="536"/>
          <ac:picMkLst>
            <pc:docMk/>
            <pc:sldMk cId="1338355307" sldId="314"/>
            <ac:picMk id="5" creationId="{D9694495-AF33-4DB5-A565-5ED7DF53634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4:24.448" v="540" actId="1076"/>
          <ac:picMkLst>
            <pc:docMk/>
            <pc:sldMk cId="1338355307" sldId="314"/>
            <ac:picMk id="6" creationId="{9EBAF950-6F64-46A5-A6E1-2A91740755C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5:33.967" v="555" actId="1076"/>
        <pc:sldMkLst>
          <pc:docMk/>
          <pc:sldMk cId="4020150473" sldId="315"/>
        </pc:sldMkLst>
        <pc:spChg chg="mod">
          <ac:chgData name="Frank Hufnagel" userId="S::frank@finevisuals.de::e452df13-3c83-4459-b441-5bfa95780685" providerId="AD" clId="Web-{0140E375-60E5-4206-1633-ED2BD2B9D2F1}" dt="2020-09-13T15:24:34.700" v="542" actId="20577"/>
          <ac:spMkLst>
            <pc:docMk/>
            <pc:sldMk cId="4020150473" sldId="31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4:36.341" v="545"/>
          <ac:picMkLst>
            <pc:docMk/>
            <pc:sldMk cId="4020150473" sldId="315"/>
            <ac:picMk id="3" creationId="{16E6AF87-5FB4-466F-9BBC-D8AFAB5530A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10.998" v="550" actId="1076"/>
          <ac:picMkLst>
            <pc:docMk/>
            <pc:sldMk cId="4020150473" sldId="315"/>
            <ac:picMk id="4" creationId="{BCFE7E0D-143B-4096-A28E-8928777B40F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27.107" v="554" actId="1076"/>
          <ac:picMkLst>
            <pc:docMk/>
            <pc:sldMk cId="4020150473" sldId="315"/>
            <ac:picMk id="5" creationId="{FB05E946-7119-4A28-97FE-53E87947310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36.810" v="546"/>
          <ac:picMkLst>
            <pc:docMk/>
            <pc:sldMk cId="4020150473" sldId="315"/>
            <ac:picMk id="6" creationId="{9EBAF950-6F64-46A5-A6E1-2A91740755C6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5:33.967" v="555" actId="1076"/>
          <ac:cxnSpMkLst>
            <pc:docMk/>
            <pc:sldMk cId="4020150473" sldId="315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8:30.562" v="590" actId="1076"/>
        <pc:sldMkLst>
          <pc:docMk/>
          <pc:sldMk cId="3717296952" sldId="316"/>
        </pc:sldMkLst>
        <pc:spChg chg="mod">
          <ac:chgData name="Frank Hufnagel" userId="S::frank@finevisuals.de::e452df13-3c83-4459-b441-5bfa95780685" providerId="AD" clId="Web-{0140E375-60E5-4206-1633-ED2BD2B9D2F1}" dt="2020-09-13T15:25:51.654" v="576" actId="20577"/>
          <ac:spMkLst>
            <pc:docMk/>
            <pc:sldMk cId="3717296952" sldId="31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8:08.937" v="588" actId="1076"/>
          <ac:picMkLst>
            <pc:docMk/>
            <pc:sldMk cId="3717296952" sldId="316"/>
            <ac:picMk id="3" creationId="{156CA60C-66D8-4B45-9B11-6382C9DF5D5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170" v="579"/>
          <ac:picMkLst>
            <pc:docMk/>
            <pc:sldMk cId="3717296952" sldId="316"/>
            <ac:picMk id="4" creationId="{BCFE7E0D-143B-4096-A28E-8928777B40F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639" v="580"/>
          <ac:picMkLst>
            <pc:docMk/>
            <pc:sldMk cId="3717296952" sldId="316"/>
            <ac:picMk id="5" creationId="{FB05E946-7119-4A28-97FE-53E87947310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8:30.562" v="590" actId="1076"/>
          <ac:picMkLst>
            <pc:docMk/>
            <pc:sldMk cId="3717296952" sldId="316"/>
            <ac:picMk id="6" creationId="{CA5110F9-AE9B-486B-BB66-E0ACA9C53BA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25:53.107" v="581"/>
          <ac:cxnSpMkLst>
            <pc:docMk/>
            <pc:sldMk cId="3717296952" sldId="316"/>
            <ac:cxnSpMk id="15" creationId="{191842B0-F3F1-4DEF-B20F-FC783601FA91}"/>
          </ac:cxnSpMkLst>
        </pc:cxnChg>
      </pc:sldChg>
      <pc:sldChg chg="addSp modSp add replId">
        <pc:chgData name="Frank Hufnagel" userId="S::frank@finevisuals.de::e452df13-3c83-4459-b441-5bfa95780685" providerId="AD" clId="Web-{0140E375-60E5-4206-1633-ED2BD2B9D2F1}" dt="2020-09-13T15:29:23.594" v="596" actId="1076"/>
        <pc:sldMkLst>
          <pc:docMk/>
          <pc:sldMk cId="1526709907" sldId="317"/>
        </pc:sldMkLst>
        <pc:picChg chg="add mod">
          <ac:chgData name="Frank Hufnagel" userId="S::frank@finevisuals.de::e452df13-3c83-4459-b441-5bfa95780685" providerId="AD" clId="Web-{0140E375-60E5-4206-1633-ED2BD2B9D2F1}" dt="2020-09-13T15:28:55.391" v="594" actId="1076"/>
          <ac:picMkLst>
            <pc:docMk/>
            <pc:sldMk cId="1526709907" sldId="317"/>
            <ac:picMk id="3" creationId="{D71C98D8-E1A3-46EF-9A9F-71EC5BFAD00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9:23.594" v="596" actId="1076"/>
          <ac:picMkLst>
            <pc:docMk/>
            <pc:sldMk cId="1526709907" sldId="317"/>
            <ac:picMk id="4" creationId="{91F57D53-52B4-4748-AF6B-3CA4959FC88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05.907" v="604" actId="1076"/>
        <pc:sldMkLst>
          <pc:docMk/>
          <pc:sldMk cId="1595211814" sldId="318"/>
        </pc:sldMkLst>
        <pc:picChg chg="add mod">
          <ac:chgData name="Frank Hufnagel" userId="S::frank@finevisuals.de::e452df13-3c83-4459-b441-5bfa95780685" providerId="AD" clId="Web-{0140E375-60E5-4206-1633-ED2BD2B9D2F1}" dt="2020-09-13T15:30:05.907" v="604" actId="1076"/>
          <ac:picMkLst>
            <pc:docMk/>
            <pc:sldMk cId="1595211814" sldId="318"/>
            <ac:picMk id="3" creationId="{23031067-AFD5-4CD9-9AD5-99342EB929B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04.891" v="603" actId="1076"/>
          <ac:picMkLst>
            <pc:docMk/>
            <pc:sldMk cId="1595211814" sldId="318"/>
            <ac:picMk id="4" creationId="{B2D554C2-2329-491C-83CB-57F96CE1CF0C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50.861" v="614" actId="1076"/>
        <pc:sldMkLst>
          <pc:docMk/>
          <pc:sldMk cId="273645251" sldId="319"/>
        </pc:sldMkLst>
        <pc:spChg chg="add mod">
          <ac:chgData name="Frank Hufnagel" userId="S::frank@finevisuals.de::e452df13-3c83-4459-b441-5bfa95780685" providerId="AD" clId="Web-{0140E375-60E5-4206-1633-ED2BD2B9D2F1}" dt="2020-09-13T15:30:38.220" v="612" actId="14100"/>
          <ac:spMkLst>
            <pc:docMk/>
            <pc:sldMk cId="273645251" sldId="319"/>
            <ac:spMk id="5" creationId="{A3C46877-3136-4073-BDCE-E33B7AE0B5FE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0:26.438" v="608" actId="1076"/>
          <ac:picMkLst>
            <pc:docMk/>
            <pc:sldMk cId="273645251" sldId="319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50.861" v="614" actId="1076"/>
          <ac:picMkLst>
            <pc:docMk/>
            <pc:sldMk cId="273645251" sldId="319"/>
            <ac:picMk id="6" creationId="{B6A8B22D-6C12-475E-9263-FCD4FC5E48BD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2:49.221" v="627" actId="1076"/>
        <pc:sldMkLst>
          <pc:docMk/>
          <pc:sldMk cId="341711451" sldId="320"/>
        </pc:sldMkLst>
        <pc:spChg chg="del">
          <ac:chgData name="Frank Hufnagel" userId="S::frank@finevisuals.de::e452df13-3c83-4459-b441-5bfa95780685" providerId="AD" clId="Web-{0140E375-60E5-4206-1633-ED2BD2B9D2F1}" dt="2020-09-13T15:32:39.830" v="620"/>
          <ac:spMkLst>
            <pc:docMk/>
            <pc:sldMk cId="341711451" sldId="320"/>
            <ac:spMk id="5" creationId="{A3C46877-3136-4073-BDCE-E33B7AE0B5FE}"/>
          </ac:spMkLst>
        </pc:spChg>
        <pc:picChg chg="del">
          <ac:chgData name="Frank Hufnagel" userId="S::frank@finevisuals.de::e452df13-3c83-4459-b441-5bfa95780685" providerId="AD" clId="Web-{0140E375-60E5-4206-1633-ED2BD2B9D2F1}" dt="2020-09-13T15:32:39.346" v="619"/>
          <ac:picMkLst>
            <pc:docMk/>
            <pc:sldMk cId="341711451" sldId="320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9.221" v="627" actId="1076"/>
          <ac:picMkLst>
            <pc:docMk/>
            <pc:sldMk cId="341711451" sldId="320"/>
            <ac:picMk id="4" creationId="{3F38A483-F3C8-4050-875E-72C7401D769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2:25.112" v="616"/>
          <ac:picMkLst>
            <pc:docMk/>
            <pc:sldMk cId="341711451" sldId="320"/>
            <ac:picMk id="6" creationId="{B6A8B22D-6C12-475E-9263-FCD4FC5E48B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7.815" v="626" actId="1076"/>
          <ac:picMkLst>
            <pc:docMk/>
            <pc:sldMk cId="341711451" sldId="320"/>
            <ac:picMk id="7" creationId="{29A760DA-74C8-4CBF-BA65-268B8C8CCF0A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3:42.472" v="637" actId="1076"/>
        <pc:sldMkLst>
          <pc:docMk/>
          <pc:sldMk cId="3287293376" sldId="321"/>
        </pc:sldMkLst>
        <pc:picChg chg="add mod">
          <ac:chgData name="Frank Hufnagel" userId="S::frank@finevisuals.de::e452df13-3c83-4459-b441-5bfa95780685" providerId="AD" clId="Web-{0140E375-60E5-4206-1633-ED2BD2B9D2F1}" dt="2020-09-13T15:33:30.034" v="635" actId="1076"/>
          <ac:picMkLst>
            <pc:docMk/>
            <pc:sldMk cId="3287293376" sldId="321"/>
            <ac:picMk id="3" creationId="{8BB98E9B-52CD-49AF-87E9-8FEE0C65A30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815" v="630"/>
          <ac:picMkLst>
            <pc:docMk/>
            <pc:sldMk cId="3287293376" sldId="321"/>
            <ac:picMk id="4" creationId="{3F38A483-F3C8-4050-875E-72C7401D769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3:42.472" v="637" actId="1076"/>
          <ac:picMkLst>
            <pc:docMk/>
            <pc:sldMk cId="3287293376" sldId="321"/>
            <ac:picMk id="5" creationId="{8CCD182F-CF21-465D-86DF-189726FF4975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534" v="629"/>
          <ac:picMkLst>
            <pc:docMk/>
            <pc:sldMk cId="3287293376" sldId="321"/>
            <ac:picMk id="7" creationId="{29A760DA-74C8-4CBF-BA65-268B8C8CCF0A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4:16.582" v="647" actId="1076"/>
        <pc:sldMkLst>
          <pc:docMk/>
          <pc:sldMk cId="573963234" sldId="322"/>
        </pc:sldMkLst>
        <pc:spChg chg="add mod">
          <ac:chgData name="Frank Hufnagel" userId="S::frank@finevisuals.de::e452df13-3c83-4459-b441-5bfa95780685" providerId="AD" clId="Web-{0140E375-60E5-4206-1633-ED2BD2B9D2F1}" dt="2020-09-13T15:34:01.269" v="644" actId="14100"/>
          <ac:spMkLst>
            <pc:docMk/>
            <pc:sldMk cId="573963234" sldId="322"/>
            <ac:spMk id="5" creationId="{C6CCEC56-9448-42D4-9F0D-C11AE56A3718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3:55.066" v="641" actId="1076"/>
          <ac:picMkLst>
            <pc:docMk/>
            <pc:sldMk cId="573963234" sldId="322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4:16.582" v="647" actId="1076"/>
          <ac:picMkLst>
            <pc:docMk/>
            <pc:sldMk cId="573963234" sldId="322"/>
            <ac:picMk id="6" creationId="{0FA2860E-7C9B-4D58-A503-259C46FF0FE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6:41.067" v="662" actId="1076"/>
        <pc:sldMkLst>
          <pc:docMk/>
          <pc:sldMk cId="2457051411" sldId="323"/>
        </pc:sldMkLst>
        <pc:spChg chg="mod">
          <ac:chgData name="Frank Hufnagel" userId="S::frank@finevisuals.de::e452df13-3c83-4459-b441-5bfa95780685" providerId="AD" clId="Web-{0140E375-60E5-4206-1633-ED2BD2B9D2F1}" dt="2020-09-13T15:36:30.817" v="654" actId="20577"/>
          <ac:spMkLst>
            <pc:docMk/>
            <pc:sldMk cId="2457051411" sldId="32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36:26.911" v="651"/>
          <ac:spMkLst>
            <pc:docMk/>
            <pc:sldMk cId="2457051411" sldId="323"/>
            <ac:spMk id="5" creationId="{C6CCEC56-9448-42D4-9F0D-C11AE56A3718}"/>
          </ac:spMkLst>
        </pc:spChg>
        <pc:picChg chg="del">
          <ac:chgData name="Frank Hufnagel" userId="S::frank@finevisuals.de::e452df13-3c83-4459-b441-5bfa95780685" providerId="AD" clId="Web-{0140E375-60E5-4206-1633-ED2BD2B9D2F1}" dt="2020-09-13T15:36:25.708" v="649"/>
          <ac:picMkLst>
            <pc:docMk/>
            <pc:sldMk cId="2457051411" sldId="323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6:41.067" v="662" actId="1076"/>
          <ac:picMkLst>
            <pc:docMk/>
            <pc:sldMk cId="2457051411" sldId="323"/>
            <ac:picMk id="4" creationId="{CFDDB6E9-AB5B-4EBF-99F8-01C230F6D0A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6:26.114" v="650"/>
          <ac:picMkLst>
            <pc:docMk/>
            <pc:sldMk cId="2457051411" sldId="323"/>
            <ac:picMk id="6" creationId="{0FA2860E-7C9B-4D58-A503-259C46FF0FE0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5:36:33.739" v="658"/>
        <pc:sldMkLst>
          <pc:docMk/>
          <pc:sldMk cId="2535687415" sldId="324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40:01.132" v="684" actId="1076"/>
        <pc:sldMkLst>
          <pc:docMk/>
          <pc:sldMk cId="3786289968" sldId="324"/>
        </pc:sldMkLst>
        <pc:spChg chg="mod">
          <ac:chgData name="Frank Hufnagel" userId="S::frank@finevisuals.de::e452df13-3c83-4459-b441-5bfa95780685" providerId="AD" clId="Web-{0140E375-60E5-4206-1633-ED2BD2B9D2F1}" dt="2020-09-13T15:37:56.256" v="672" actId="20577"/>
          <ac:spMkLst>
            <pc:docMk/>
            <pc:sldMk cId="3786289968" sldId="32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0:01.132" v="684" actId="1076"/>
          <ac:picMkLst>
            <pc:docMk/>
            <pc:sldMk cId="3786289968" sldId="324"/>
            <ac:picMk id="3" creationId="{D225B52F-5501-4487-9C5F-3345C6345B1B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5:37:57.193" v="676"/>
          <ac:picMkLst>
            <pc:docMk/>
            <pc:sldMk cId="3786289968" sldId="324"/>
            <ac:picMk id="4" creationId="{CFDDB6E9-AB5B-4EBF-99F8-01C230F6D0A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9:54.898" v="682" actId="1076"/>
          <ac:picMkLst>
            <pc:docMk/>
            <pc:sldMk cId="3786289968" sldId="324"/>
            <ac:picMk id="5" creationId="{667A7C87-1B39-4D97-A87A-685FE431F1C1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43:36.951" v="712" actId="1076"/>
        <pc:sldMkLst>
          <pc:docMk/>
          <pc:sldMk cId="3443299835" sldId="325"/>
        </pc:sldMkLst>
        <pc:spChg chg="mod">
          <ac:chgData name="Frank Hufnagel" userId="S::frank@finevisuals.de::e452df13-3c83-4459-b441-5bfa95780685" providerId="AD" clId="Web-{0140E375-60E5-4206-1633-ED2BD2B9D2F1}" dt="2020-09-13T15:40:43.023" v="688" actId="20577"/>
          <ac:spMkLst>
            <pc:docMk/>
            <pc:sldMk cId="3443299835" sldId="32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40:43.711" v="691"/>
          <ac:picMkLst>
            <pc:docMk/>
            <pc:sldMk cId="3443299835" sldId="325"/>
            <ac:picMk id="3" creationId="{D225B52F-5501-4487-9C5F-3345C6345B1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4.606" v="707" actId="1076"/>
          <ac:picMkLst>
            <pc:docMk/>
            <pc:sldMk cId="3443299835" sldId="325"/>
            <ac:picMk id="4" creationId="{095BDFDC-3A8A-4776-BEFB-72122EC3DC90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40:44.070" v="692"/>
          <ac:picMkLst>
            <pc:docMk/>
            <pc:sldMk cId="3443299835" sldId="325"/>
            <ac:picMk id="5" creationId="{667A7C87-1B39-4D97-A87A-685FE431F1C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9.419" v="708" actId="14100"/>
          <ac:picMkLst>
            <pc:docMk/>
            <pc:sldMk cId="3443299835" sldId="325"/>
            <ac:picMk id="6" creationId="{1B795A80-D27F-49AC-87BC-187AAC4F984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3:36.951" v="712" actId="1076"/>
          <ac:picMkLst>
            <pc:docMk/>
            <pc:sldMk cId="3443299835" sldId="325"/>
            <ac:picMk id="7" creationId="{C77BD392-18DC-43F3-BAB1-7D85FD9A233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46:06.202" v="728" actId="1076"/>
        <pc:sldMkLst>
          <pc:docMk/>
          <pc:sldMk cId="271556589" sldId="326"/>
        </pc:sldMkLst>
        <pc:spChg chg="mod">
          <ac:chgData name="Frank Hufnagel" userId="S::frank@finevisuals.de::e452df13-3c83-4459-b441-5bfa95780685" providerId="AD" clId="Web-{0140E375-60E5-4206-1633-ED2BD2B9D2F1}" dt="2020-09-13T15:45:46.983" v="715" actId="20577"/>
          <ac:spMkLst>
            <pc:docMk/>
            <pc:sldMk cId="271556589" sldId="32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6:06.202" v="728" actId="1076"/>
          <ac:picMkLst>
            <pc:docMk/>
            <pc:sldMk cId="271556589" sldId="326"/>
            <ac:picMk id="3" creationId="{F6B306C7-61E4-44AC-BE1F-CFF60DC4D2C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4.077" v="727" actId="1076"/>
          <ac:picMkLst>
            <pc:docMk/>
            <pc:sldMk cId="271556589" sldId="326"/>
            <ac:picMk id="4" creationId="{05F058E8-B7FE-4B99-BB6C-8FA11D22CE8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2.812" v="726" actId="1076"/>
          <ac:picMkLst>
            <pc:docMk/>
            <pc:sldMk cId="271556589" sldId="326"/>
            <ac:picMk id="5" creationId="{E16569A5-51D2-4474-9C3E-B9A2E2C63868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50:56.268" v="791" actId="14100"/>
        <pc:sldMkLst>
          <pc:docMk/>
          <pc:sldMk cId="2017694546" sldId="327"/>
        </pc:sldMkLst>
        <pc:spChg chg="mod">
          <ac:chgData name="Frank Hufnagel" userId="S::frank@finevisuals.de::e452df13-3c83-4459-b441-5bfa95780685" providerId="AD" clId="Web-{0140E375-60E5-4206-1633-ED2BD2B9D2F1}" dt="2020-09-13T15:47:37.407" v="768" actId="20577"/>
          <ac:spMkLst>
            <pc:docMk/>
            <pc:sldMk cId="2017694546" sldId="327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0.330" v="782" actId="14100"/>
          <ac:spMkLst>
            <pc:docMk/>
            <pc:sldMk cId="2017694546" sldId="327"/>
            <ac:spMk id="6" creationId="{C1CC92D9-1128-4AFA-ABDB-ACBB2D8F69A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5.612" v="785" actId="14100"/>
          <ac:spMkLst>
            <pc:docMk/>
            <pc:sldMk cId="2017694546" sldId="327"/>
            <ac:spMk id="7" creationId="{D8745129-D0AB-4B10-BDF2-C1748433ADB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9.518" v="788" actId="14100"/>
          <ac:spMkLst>
            <pc:docMk/>
            <pc:sldMk cId="2017694546" sldId="327"/>
            <ac:spMk id="8" creationId="{C6723E1F-97D1-44E7-A646-91A1F8CD9DC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56.268" v="791" actId="14100"/>
          <ac:spMkLst>
            <pc:docMk/>
            <pc:sldMk cId="2017694546" sldId="327"/>
            <ac:spMk id="9" creationId="{F223F6F8-0F23-4BFD-A4C8-9955831AF0BF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0:22.283" v="773" actId="14100"/>
          <ac:picMkLst>
            <pc:docMk/>
            <pc:sldMk cId="2017694546" sldId="327"/>
            <ac:picMk id="3" creationId="{58970847-9D88-4AAB-81DD-5255868329D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0:31.658" v="779" actId="1076"/>
          <ac:picMkLst>
            <pc:docMk/>
            <pc:sldMk cId="2017694546" sldId="327"/>
            <ac:picMk id="4" creationId="{7CA72442-BB12-460A-A0C5-B94F3FC60C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5:30.818" v="821" actId="1076"/>
        <pc:sldMkLst>
          <pc:docMk/>
          <pc:sldMk cId="4051935579" sldId="328"/>
        </pc:sldMkLst>
        <pc:spChg chg="del">
          <ac:chgData name="Frank Hufnagel" userId="S::frank@finevisuals.de::e452df13-3c83-4459-b441-5bfa95780685" providerId="AD" clId="Web-{0140E375-60E5-4206-1633-ED2BD2B9D2F1}" dt="2020-09-13T15:51:13.612" v="795"/>
          <ac:spMkLst>
            <pc:docMk/>
            <pc:sldMk cId="4051935579" sldId="328"/>
            <ac:spMk id="6" creationId="{C1CC92D9-1128-4AFA-ABDB-ACBB2D8F69A9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268" v="796"/>
          <ac:spMkLst>
            <pc:docMk/>
            <pc:sldMk cId="4051935579" sldId="328"/>
            <ac:spMk id="7" creationId="{D8745129-D0AB-4B10-BDF2-C1748433ADB5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2.331" v="794"/>
          <ac:spMkLst>
            <pc:docMk/>
            <pc:sldMk cId="4051935579" sldId="328"/>
            <ac:spMk id="8" creationId="{C6723E1F-97D1-44E7-A646-91A1F8CD9DCC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753" v="797"/>
          <ac:spMkLst>
            <pc:docMk/>
            <pc:sldMk cId="4051935579" sldId="328"/>
            <ac:spMk id="9" creationId="{F223F6F8-0F23-4BFD-A4C8-9955831AF0BF}"/>
          </ac:spMkLst>
        </pc:spChg>
        <pc:picChg chg="del">
          <ac:chgData name="Frank Hufnagel" userId="S::frank@finevisuals.de::e452df13-3c83-4459-b441-5bfa95780685" providerId="AD" clId="Web-{0140E375-60E5-4206-1633-ED2BD2B9D2F1}" dt="2020-09-13T15:51:11.707" v="793"/>
          <ac:picMkLst>
            <pc:docMk/>
            <pc:sldMk cId="4051935579" sldId="328"/>
            <ac:picMk id="3" creationId="{58970847-9D88-4AAB-81DD-5255868329D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1:15.237" v="798"/>
          <ac:picMkLst>
            <pc:docMk/>
            <pc:sldMk cId="4051935579" sldId="328"/>
            <ac:picMk id="4" creationId="{7CA72442-BB12-460A-A0C5-B94F3FC60C4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8.505" v="810" actId="1076"/>
          <ac:picMkLst>
            <pc:docMk/>
            <pc:sldMk cId="4051935579" sldId="328"/>
            <ac:picMk id="5" creationId="{14D4CD95-2770-41AE-9777-AA47F8BDD528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5:23.818" v="817"/>
          <ac:picMkLst>
            <pc:docMk/>
            <pc:sldMk cId="4051935579" sldId="328"/>
            <ac:picMk id="10" creationId="{5C9A6DFE-5DCA-4A4F-AB20-A71B507205F2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3:38.270" v="804"/>
          <ac:picMkLst>
            <pc:docMk/>
            <pc:sldMk cId="4051935579" sldId="328"/>
            <ac:picMk id="11" creationId="{9BAB0DC9-3E2C-47AC-91F8-10FA3F85EF2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9.645" v="811" actId="1076"/>
          <ac:picMkLst>
            <pc:docMk/>
            <pc:sldMk cId="4051935579" sldId="328"/>
            <ac:picMk id="12" creationId="{7D8404C2-607B-4BC7-9102-2239BBA43B3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10.365" v="816" actId="1076"/>
          <ac:picMkLst>
            <pc:docMk/>
            <pc:sldMk cId="4051935579" sldId="328"/>
            <ac:picMk id="13" creationId="{CDB1B6E4-1BCE-4669-837E-B3BBCE5A8E2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30.818" v="821" actId="1076"/>
          <ac:picMkLst>
            <pc:docMk/>
            <pc:sldMk cId="4051935579" sldId="328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8:32.898" v="839" actId="1076"/>
        <pc:sldMkLst>
          <pc:docMk/>
          <pc:sldMk cId="2579353904" sldId="329"/>
        </pc:sldMkLst>
        <pc:spChg chg="mod">
          <ac:chgData name="Frank Hufnagel" userId="S::frank@finevisuals.de::e452df13-3c83-4459-b441-5bfa95780685" providerId="AD" clId="Web-{0140E375-60E5-4206-1633-ED2BD2B9D2F1}" dt="2020-09-13T15:58:04.288" v="825" actId="20577"/>
          <ac:spMkLst>
            <pc:docMk/>
            <pc:sldMk cId="2579353904" sldId="329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8:32.898" v="839" actId="1076"/>
          <ac:picMkLst>
            <pc:docMk/>
            <pc:sldMk cId="2579353904" sldId="329"/>
            <ac:picMk id="3" creationId="{D1EDE658-5C6A-4206-BC00-DE9155AF33C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8:31.210" v="838" actId="1076"/>
          <ac:picMkLst>
            <pc:docMk/>
            <pc:sldMk cId="2579353904" sldId="329"/>
            <ac:picMk id="4" creationId="{301477B3-DB4B-4B79-83E6-7E9F3D54ECC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366" v="830"/>
          <ac:picMkLst>
            <pc:docMk/>
            <pc:sldMk cId="2579353904" sldId="329"/>
            <ac:picMk id="5" creationId="{14D4CD95-2770-41AE-9777-AA47F8BDD52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398" v="828"/>
          <ac:picMkLst>
            <pc:docMk/>
            <pc:sldMk cId="2579353904" sldId="329"/>
            <ac:picMk id="12" creationId="{7D8404C2-607B-4BC7-9102-2239BBA43B3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601" v="831"/>
          <ac:picMkLst>
            <pc:docMk/>
            <pc:sldMk cId="2579353904" sldId="329"/>
            <ac:picMk id="13" creationId="{CDB1B6E4-1BCE-4669-837E-B3BBCE5A8E27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866" v="829"/>
          <ac:picMkLst>
            <pc:docMk/>
            <pc:sldMk cId="2579353904" sldId="329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01:03.681" v="866" actId="14100"/>
        <pc:sldMkLst>
          <pc:docMk/>
          <pc:sldMk cId="341960552" sldId="330"/>
        </pc:sldMkLst>
        <pc:spChg chg="mod">
          <ac:chgData name="Frank Hufnagel" userId="S::frank@finevisuals.de::e452df13-3c83-4459-b441-5bfa95780685" providerId="AD" clId="Web-{0140E375-60E5-4206-1633-ED2BD2B9D2F1}" dt="2020-09-13T15:58:43.523" v="848" actId="20577"/>
          <ac:spMkLst>
            <pc:docMk/>
            <pc:sldMk cId="341960552" sldId="330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58:44.976" v="852"/>
          <ac:picMkLst>
            <pc:docMk/>
            <pc:sldMk cId="341960552" sldId="330"/>
            <ac:picMk id="3" creationId="{D1EDE658-5C6A-4206-BC00-DE9155AF33C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44.617" v="851"/>
          <ac:picMkLst>
            <pc:docMk/>
            <pc:sldMk cId="341960552" sldId="330"/>
            <ac:picMk id="4" creationId="{301477B3-DB4B-4B79-83E6-7E9F3D54ECC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45.571" v="858" actId="1076"/>
          <ac:picMkLst>
            <pc:docMk/>
            <pc:sldMk cId="341960552" sldId="330"/>
            <ac:picMk id="5" creationId="{F9D6AAF2-5449-4EB7-9F82-77EA8F96C29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59.258" v="862" actId="1076"/>
          <ac:picMkLst>
            <pc:docMk/>
            <pc:sldMk cId="341960552" sldId="330"/>
            <ac:picMk id="6" creationId="{40409698-A497-4BC1-AF0C-EC449EB7365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01:03.681" v="866" actId="14100"/>
          <ac:picMkLst>
            <pc:docMk/>
            <pc:sldMk cId="341960552" sldId="330"/>
            <ac:picMk id="7" creationId="{C0A74C09-837A-444D-9237-7DA5FC68E32F}"/>
          </ac:picMkLst>
        </pc:picChg>
      </pc:sldChg>
      <pc:sldChg chg="addSp delSp modSp new">
        <pc:chgData name="Frank Hufnagel" userId="S::frank@finevisuals.de::e452df13-3c83-4459-b441-5bfa95780685" providerId="AD" clId="Web-{0140E375-60E5-4206-1633-ED2BD2B9D2F1}" dt="2020-09-13T16:03:23.635" v="881" actId="1076"/>
        <pc:sldMkLst>
          <pc:docMk/>
          <pc:sldMk cId="44555624" sldId="331"/>
        </pc:sldMkLst>
        <pc:spChg chg="mod">
          <ac:chgData name="Frank Hufnagel" userId="S::frank@finevisuals.de::e452df13-3c83-4459-b441-5bfa95780685" providerId="AD" clId="Web-{0140E375-60E5-4206-1633-ED2BD2B9D2F1}" dt="2020-09-13T16:03:13.870" v="876" actId="20577"/>
          <ac:spMkLst>
            <pc:docMk/>
            <pc:sldMk cId="44555624" sldId="331"/>
            <ac:spMk id="2" creationId="{0C3534F0-0E9C-4240-90F3-245B799FBE09}"/>
          </ac:spMkLst>
        </pc:spChg>
        <pc:spChg chg="del">
          <ac:chgData name="Frank Hufnagel" userId="S::frank@finevisuals.de::e452df13-3c83-4459-b441-5bfa95780685" providerId="AD" clId="Web-{0140E375-60E5-4206-1633-ED2BD2B9D2F1}" dt="2020-09-13T16:02:48.932" v="868"/>
          <ac:spMkLst>
            <pc:docMk/>
            <pc:sldMk cId="44555624" sldId="331"/>
            <ac:spMk id="3" creationId="{9AB6C988-4C72-48DA-8B2C-57F65A9244B4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03:23.635" v="881" actId="1076"/>
          <ac:picMkLst>
            <pc:docMk/>
            <pc:sldMk cId="44555624" sldId="331"/>
            <ac:picMk id="4" creationId="{074F22F1-45E0-4450-9131-06BC40D5C03E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12.439" v="1028" actId="1076"/>
        <pc:sldMkLst>
          <pc:docMk/>
          <pc:sldMk cId="208367446" sldId="332"/>
        </pc:sldMkLst>
        <pc:spChg chg="mod">
          <ac:chgData name="Frank Hufnagel" userId="S::frank@finevisuals.de::e452df13-3c83-4459-b441-5bfa95780685" providerId="AD" clId="Web-{0140E375-60E5-4206-1633-ED2BD2B9D2F1}" dt="2020-09-13T16:20:55.232" v="883" actId="20577"/>
          <ac:spMkLst>
            <pc:docMk/>
            <pc:sldMk cId="208367446" sldId="332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27:22.736" v="1009" actId="20577"/>
          <ac:spMkLst>
            <pc:docMk/>
            <pc:sldMk cId="208367446" sldId="332"/>
            <ac:spMk id="4" creationId="{44700554-5364-4EF7-AB38-27A8B5F17562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26:20.579" v="892" actId="1076"/>
          <ac:picMkLst>
            <pc:docMk/>
            <pc:sldMk cId="208367446" sldId="332"/>
            <ac:picMk id="3" creationId="{1379AABE-408B-458B-8170-BE48AA9C375E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5.544" v="885"/>
          <ac:picMkLst>
            <pc:docMk/>
            <pc:sldMk cId="208367446" sldId="332"/>
            <ac:picMk id="5" creationId="{F9D6AAF2-5449-4EB7-9F82-77EA8F96C29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6.138" v="888"/>
          <ac:picMkLst>
            <pc:docMk/>
            <pc:sldMk cId="208367446" sldId="332"/>
            <ac:picMk id="6" creationId="{40409698-A497-4BC1-AF0C-EC449EB73658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0:55.873" v="887"/>
          <ac:picMkLst>
            <pc:docMk/>
            <pc:sldMk cId="208367446" sldId="332"/>
            <ac:picMk id="7" creationId="{C0A74C09-837A-444D-9237-7DA5FC68E32F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27:55.580" v="1013"/>
          <ac:picMkLst>
            <pc:docMk/>
            <pc:sldMk cId="208367446" sldId="332"/>
            <ac:picMk id="8" creationId="{847AFC2F-31F5-4CCA-B37E-EF32BC95D01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08" v="1025" actId="1076"/>
          <ac:picMkLst>
            <pc:docMk/>
            <pc:sldMk cId="208367446" sldId="332"/>
            <ac:picMk id="9" creationId="{1F2B26E0-EE39-48F4-BF8C-54B09AB482C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6" actId="1076"/>
          <ac:picMkLst>
            <pc:docMk/>
            <pc:sldMk cId="208367446" sldId="332"/>
            <ac:picMk id="10" creationId="{62515E87-DDF5-48F3-B1B1-75B316A51970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7" actId="1076"/>
          <ac:picMkLst>
            <pc:docMk/>
            <pc:sldMk cId="208367446" sldId="332"/>
            <ac:picMk id="11" creationId="{AABB5B80-CF04-484A-8BDA-1703F123212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39" v="1028" actId="1076"/>
          <ac:picMkLst>
            <pc:docMk/>
            <pc:sldMk cId="208367446" sldId="332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58.502" v="1042" actId="1076"/>
        <pc:sldMkLst>
          <pc:docMk/>
          <pc:sldMk cId="1819699398" sldId="333"/>
        </pc:sldMkLst>
        <pc:spChg chg="mod">
          <ac:chgData name="Frank Hufnagel" userId="S::frank@finevisuals.de::e452df13-3c83-4459-b441-5bfa95780685" providerId="AD" clId="Web-{0140E375-60E5-4206-1633-ED2BD2B9D2F1}" dt="2020-09-13T16:28:33.205" v="1030" actId="20577"/>
          <ac:spMkLst>
            <pc:docMk/>
            <pc:sldMk cId="1819699398" sldId="33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28:36.971" v="1038"/>
          <ac:spMkLst>
            <pc:docMk/>
            <pc:sldMk cId="1819699398" sldId="333"/>
            <ac:spMk id="4" creationId="{44700554-5364-4EF7-AB38-27A8B5F17562}"/>
          </ac:spMkLst>
        </pc:spChg>
        <pc:picChg chg="del">
          <ac:chgData name="Frank Hufnagel" userId="S::frank@finevisuals.de::e452df13-3c83-4459-b441-5bfa95780685" providerId="AD" clId="Web-{0140E375-60E5-4206-1633-ED2BD2B9D2F1}" dt="2020-09-13T16:28:34.408" v="1033"/>
          <ac:picMkLst>
            <pc:docMk/>
            <pc:sldMk cId="1819699398" sldId="333"/>
            <ac:picMk id="3" creationId="{1379AABE-408B-458B-8170-BE48AA9C375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58.502" v="1042" actId="1076"/>
          <ac:picMkLst>
            <pc:docMk/>
            <pc:sldMk cId="1819699398" sldId="333"/>
            <ac:picMk id="5" creationId="{45EA5A01-55FF-4028-8331-1C34438DC3D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486" v="1036"/>
          <ac:picMkLst>
            <pc:docMk/>
            <pc:sldMk cId="1819699398" sldId="333"/>
            <ac:picMk id="9" creationId="{1F2B26E0-EE39-48F4-BF8C-54B09AB482C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4.814" v="1034"/>
          <ac:picMkLst>
            <pc:docMk/>
            <pc:sldMk cId="1819699398" sldId="333"/>
            <ac:picMk id="10" creationId="{62515E87-DDF5-48F3-B1B1-75B316A51970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158" v="1035"/>
          <ac:picMkLst>
            <pc:docMk/>
            <pc:sldMk cId="1819699398" sldId="333"/>
            <ac:picMk id="11" creationId="{AABB5B80-CF04-484A-8BDA-1703F123212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814" v="1037"/>
          <ac:picMkLst>
            <pc:docMk/>
            <pc:sldMk cId="1819699398" sldId="333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0:00.565" v="1052" actId="1076"/>
        <pc:sldMkLst>
          <pc:docMk/>
          <pc:sldMk cId="380827376" sldId="334"/>
        </pc:sldMkLst>
        <pc:spChg chg="mod">
          <ac:chgData name="Frank Hufnagel" userId="S::frank@finevisuals.de::e452df13-3c83-4459-b441-5bfa95780685" providerId="AD" clId="Web-{0140E375-60E5-4206-1633-ED2BD2B9D2F1}" dt="2020-09-13T16:29:01.533" v="1044" actId="20577"/>
          <ac:spMkLst>
            <pc:docMk/>
            <pc:sldMk cId="380827376" sldId="33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30:00.565" v="1052" actId="1076"/>
          <ac:picMkLst>
            <pc:docMk/>
            <pc:sldMk cId="380827376" sldId="334"/>
            <ac:picMk id="3" creationId="{269A081C-3AD8-4DFF-B4BE-91FEB7E87D32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9:38.924" v="1047"/>
          <ac:picMkLst>
            <pc:docMk/>
            <pc:sldMk cId="380827376" sldId="334"/>
            <ac:picMk id="5" creationId="{45EA5A01-55FF-4028-8331-1C34438DC3D7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6:42.880" v="1072" actId="1076"/>
        <pc:sldMkLst>
          <pc:docMk/>
          <pc:sldMk cId="1936250391" sldId="335"/>
        </pc:sldMkLst>
        <pc:spChg chg="mod">
          <ac:chgData name="Frank Hufnagel" userId="S::frank@finevisuals.de::e452df13-3c83-4459-b441-5bfa95780685" providerId="AD" clId="Web-{0140E375-60E5-4206-1633-ED2BD2B9D2F1}" dt="2020-09-13T16:35:34.192" v="1060" actId="20577"/>
          <ac:spMkLst>
            <pc:docMk/>
            <pc:sldMk cId="1936250391" sldId="335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36:11.490" v="1070" actId="1076"/>
          <ac:spMkLst>
            <pc:docMk/>
            <pc:sldMk cId="1936250391" sldId="335"/>
            <ac:spMk id="6" creationId="{BA9FF75C-1F52-4414-A5AE-D07323722BD1}"/>
          </ac:spMkLst>
        </pc:spChg>
        <pc:picChg chg="del">
          <ac:chgData name="Frank Hufnagel" userId="S::frank@finevisuals.de::e452df13-3c83-4459-b441-5bfa95780685" providerId="AD" clId="Web-{0140E375-60E5-4206-1633-ED2BD2B9D2F1}" dt="2020-09-13T16:35:35.270" v="1063"/>
          <ac:picMkLst>
            <pc:docMk/>
            <pc:sldMk cId="1936250391" sldId="335"/>
            <ac:picMk id="3" creationId="{269A081C-3AD8-4DFF-B4BE-91FEB7E87D3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5:51.395" v="1066" actId="14100"/>
          <ac:picMkLst>
            <pc:docMk/>
            <pc:sldMk cId="1936250391" sldId="335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6:42.880" v="1072" actId="1076"/>
          <ac:picMkLst>
            <pc:docMk/>
            <pc:sldMk cId="1936250391" sldId="335"/>
            <ac:picMk id="7" creationId="{CE313A52-7EE2-491B-9414-39359CD40D4B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1:29.397" v="1104" actId="1076"/>
        <pc:sldMkLst>
          <pc:docMk/>
          <pc:sldMk cId="2549016970" sldId="336"/>
        </pc:sldMkLst>
        <pc:spChg chg="mod">
          <ac:chgData name="Frank Hufnagel" userId="S::frank@finevisuals.de::e452df13-3c83-4459-b441-5bfa95780685" providerId="AD" clId="Web-{0140E375-60E5-4206-1633-ED2BD2B9D2F1}" dt="2020-09-13T16:41:11.866" v="1101" actId="20577"/>
          <ac:spMkLst>
            <pc:docMk/>
            <pc:sldMk cId="2549016970" sldId="336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36:55.364" v="1079"/>
          <ac:spMkLst>
            <pc:docMk/>
            <pc:sldMk cId="2549016970" sldId="336"/>
            <ac:spMk id="6" creationId="{BA9FF75C-1F52-4414-A5AE-D07323722BD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1:02.663" v="1094" actId="1076"/>
          <ac:picMkLst>
            <pc:docMk/>
            <pc:sldMk cId="2549016970" sldId="336"/>
            <ac:picMk id="3" creationId="{C56F60C1-27A4-43DF-B596-9CC94A58A54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052" v="1077"/>
          <ac:picMkLst>
            <pc:docMk/>
            <pc:sldMk cId="2549016970" sldId="336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53" v="1092" actId="1076"/>
          <ac:picMkLst>
            <pc:docMk/>
            <pc:sldMk cId="2549016970" sldId="336"/>
            <ac:picMk id="5" creationId="{47789F28-6D6E-49BA-9330-60D72F0C0CB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458" v="1078"/>
          <ac:picMkLst>
            <pc:docMk/>
            <pc:sldMk cId="2549016970" sldId="336"/>
            <ac:picMk id="7" creationId="{CE313A52-7EE2-491B-9414-39359CD40D4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69" v="1093" actId="1076"/>
          <ac:picMkLst>
            <pc:docMk/>
            <pc:sldMk cId="2549016970" sldId="336"/>
            <ac:picMk id="8" creationId="{F6BCEFF6-5E90-416F-B53E-3B2C248A2DB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29.397" v="1104" actId="1076"/>
          <ac:picMkLst>
            <pc:docMk/>
            <pc:sldMk cId="2549016970" sldId="336"/>
            <ac:picMk id="9" creationId="{0C784802-B523-46E8-AB8F-597DCD6B007D}"/>
          </ac:picMkLst>
        </pc:picChg>
      </pc:sldChg>
      <pc:sldChg chg="add replId">
        <pc:chgData name="Frank Hufnagel" userId="S::frank@finevisuals.de::e452df13-3c83-4459-b441-5bfa95780685" providerId="AD" clId="Web-{0140E375-60E5-4206-1633-ED2BD2B9D2F1}" dt="2020-09-13T16:41:30.632" v="1105"/>
        <pc:sldMkLst>
          <pc:docMk/>
          <pc:sldMk cId="2727789830" sldId="337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8:21.884" v="1158" actId="1076"/>
        <pc:sldMkLst>
          <pc:docMk/>
          <pc:sldMk cId="4018108028" sldId="338"/>
        </pc:sldMkLst>
        <pc:spChg chg="mod">
          <ac:chgData name="Frank Hufnagel" userId="S::frank@finevisuals.de::e452df13-3c83-4459-b441-5bfa95780685" providerId="AD" clId="Web-{0140E375-60E5-4206-1633-ED2BD2B9D2F1}" dt="2020-09-13T16:43:02.007" v="1115" actId="20577"/>
          <ac:spMkLst>
            <pc:docMk/>
            <pc:sldMk cId="4018108028" sldId="338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48:21.884" v="1158" actId="1076"/>
          <ac:spMkLst>
            <pc:docMk/>
            <pc:sldMk cId="4018108028" sldId="338"/>
            <ac:spMk id="7" creationId="{D2E653D1-B044-4F37-AD6B-1B5145A488C1}"/>
          </ac:spMkLst>
        </pc:spChg>
        <pc:picChg chg="del mod">
          <ac:chgData name="Frank Hufnagel" userId="S::frank@finevisuals.de::e452df13-3c83-4459-b441-5bfa95780685" providerId="AD" clId="Web-{0140E375-60E5-4206-1633-ED2BD2B9D2F1}" dt="2020-09-13T16:43:08.507" v="1121"/>
          <ac:picMkLst>
            <pc:docMk/>
            <pc:sldMk cId="4018108028" sldId="338"/>
            <ac:picMk id="3" creationId="{C56F60C1-27A4-43DF-B596-9CC94A58A545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47:44.353" v="1147"/>
          <ac:picMkLst>
            <pc:docMk/>
            <pc:sldMk cId="4018108028" sldId="338"/>
            <ac:picMk id="4" creationId="{A3C44627-C7D6-487F-9989-305FAED5F46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7.851" v="1118"/>
          <ac:picMkLst>
            <pc:docMk/>
            <pc:sldMk cId="4018108028" sldId="338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8:05.900" v="1154" actId="1076"/>
          <ac:picMkLst>
            <pc:docMk/>
            <pc:sldMk cId="4018108028" sldId="338"/>
            <ac:picMk id="6" creationId="{A8780BBB-3C88-4CCA-ABAB-E24404195706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164" v="1119"/>
          <ac:picMkLst>
            <pc:docMk/>
            <pc:sldMk cId="4018108028" sldId="338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835" v="1122"/>
          <ac:picMkLst>
            <pc:docMk/>
            <pc:sldMk cId="4018108028" sldId="338"/>
            <ac:picMk id="9" creationId="{0C784802-B523-46E8-AB8F-597DCD6B007D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6:43:12.085" v="1124"/>
        <pc:sldMkLst>
          <pc:docMk/>
          <pc:sldMk cId="1023438922" sldId="33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5:07.914" v="1145" actId="1076"/>
        <pc:sldMkLst>
          <pc:docMk/>
          <pc:sldMk cId="1769956882" sldId="339"/>
        </pc:sldMkLst>
        <pc:picChg chg="del">
          <ac:chgData name="Frank Hufnagel" userId="S::frank@finevisuals.de::e452df13-3c83-4459-b441-5bfa95780685" providerId="AD" clId="Web-{0140E375-60E5-4206-1633-ED2BD2B9D2F1}" dt="2020-09-13T16:43:54.070" v="1132"/>
          <ac:picMkLst>
            <pc:docMk/>
            <pc:sldMk cId="1769956882" sldId="339"/>
            <ac:picMk id="3" creationId="{C56F60C1-27A4-43DF-B596-9CC94A58A54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00.039" v="1136" actId="14100"/>
          <ac:picMkLst>
            <pc:docMk/>
            <pc:sldMk cId="1769956882" sldId="339"/>
            <ac:picMk id="4" creationId="{71DE240B-0FA5-4027-AD50-B3326C896D7B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383" v="1130"/>
          <ac:picMkLst>
            <pc:docMk/>
            <pc:sldMk cId="1769956882" sldId="339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17.258" v="1138" actId="1076"/>
          <ac:picMkLst>
            <pc:docMk/>
            <pc:sldMk cId="1769956882" sldId="339"/>
            <ac:picMk id="6" creationId="{6311F953-BBC6-4D6A-9FB3-9DA1F68C45E3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54.930" v="1143" actId="14100"/>
          <ac:picMkLst>
            <pc:docMk/>
            <pc:sldMk cId="1769956882" sldId="339"/>
            <ac:picMk id="7" creationId="{2E3118C6-A23B-4000-8A2F-405DD5B9ACAA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679" v="1131"/>
          <ac:picMkLst>
            <pc:docMk/>
            <pc:sldMk cId="1769956882" sldId="339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4.851" v="1133"/>
          <ac:picMkLst>
            <pc:docMk/>
            <pc:sldMk cId="1769956882" sldId="339"/>
            <ac:picMk id="9" creationId="{0C784802-B523-46E8-AB8F-597DCD6B007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5:07.914" v="1145" actId="1076"/>
          <ac:picMkLst>
            <pc:docMk/>
            <pc:sldMk cId="1769956882" sldId="339"/>
            <ac:picMk id="10" creationId="{07405C5E-0862-4700-A3D2-017736FEF76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9:33.197" v="1186" actId="1076"/>
        <pc:sldMkLst>
          <pc:docMk/>
          <pc:sldMk cId="2330177780" sldId="340"/>
        </pc:sldMkLst>
        <pc:spChg chg="mod">
          <ac:chgData name="Frank Hufnagel" userId="S::frank@finevisuals.de::e452df13-3c83-4459-b441-5bfa95780685" providerId="AD" clId="Web-{0140E375-60E5-4206-1633-ED2BD2B9D2F1}" dt="2020-09-13T16:48:46.869" v="1176" actId="20577"/>
          <ac:spMkLst>
            <pc:docMk/>
            <pc:sldMk cId="2330177780" sldId="340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48:47.275" v="1178"/>
          <ac:spMkLst>
            <pc:docMk/>
            <pc:sldMk cId="2330177780" sldId="340"/>
            <ac:spMk id="7" creationId="{D2E653D1-B044-4F37-AD6B-1B5145A488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9:33.197" v="1186" actId="1076"/>
          <ac:picMkLst>
            <pc:docMk/>
            <pc:sldMk cId="2330177780" sldId="340"/>
            <ac:picMk id="3" creationId="{1C11A1F1-AF92-4757-B8CB-B4E2A30FE1E9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8:48.103" v="1179"/>
          <ac:picMkLst>
            <pc:docMk/>
            <pc:sldMk cId="2330177780" sldId="340"/>
            <ac:picMk id="6" creationId="{A8780BBB-3C88-4CCA-ABAB-E2440419570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51:25.401" v="1207" actId="1076"/>
        <pc:sldMkLst>
          <pc:docMk/>
          <pc:sldMk cId="453306637" sldId="341"/>
        </pc:sldMkLst>
        <pc:spChg chg="mod">
          <ac:chgData name="Frank Hufnagel" userId="S::frank@finevisuals.de::e452df13-3c83-4459-b441-5bfa95780685" providerId="AD" clId="Web-{0140E375-60E5-4206-1633-ED2BD2B9D2F1}" dt="2020-09-13T16:49:38.807" v="1196" actId="20577"/>
          <ac:spMkLst>
            <pc:docMk/>
            <pc:sldMk cId="453306637" sldId="341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6:50:11.275" v="1199"/>
          <ac:picMkLst>
            <pc:docMk/>
            <pc:sldMk cId="453306637" sldId="341"/>
            <ac:picMk id="3" creationId="{1C11A1F1-AF92-4757-B8CB-B4E2A30FE1E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0:56.119" v="1202" actId="14100"/>
          <ac:picMkLst>
            <pc:docMk/>
            <pc:sldMk cId="453306637" sldId="341"/>
            <ac:picMk id="4" creationId="{4198A998-DA8B-4ACB-BBC0-BF16CE3C002C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1:25.401" v="1207" actId="1076"/>
          <ac:picMkLst>
            <pc:docMk/>
            <pc:sldMk cId="453306637" sldId="341"/>
            <ac:picMk id="5" creationId="{581D8249-8AAD-4B03-A598-9F628CD8A95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7:29:03.088" v="1218" actId="1076"/>
        <pc:sldMkLst>
          <pc:docMk/>
          <pc:sldMk cId="3462491763" sldId="343"/>
        </pc:sldMkLst>
        <pc:picChg chg="add mod">
          <ac:chgData name="Frank Hufnagel" userId="S::frank@finevisuals.de::e452df13-3c83-4459-b441-5bfa95780685" providerId="AD" clId="Web-{0140E375-60E5-4206-1633-ED2BD2B9D2F1}" dt="2020-09-13T17:28:17.884" v="1212" actId="1076"/>
          <ac:picMkLst>
            <pc:docMk/>
            <pc:sldMk cId="3462491763" sldId="343"/>
            <ac:picMk id="3" creationId="{EDB9E0A3-FBAD-4EAA-A8C4-E173191046C6}"/>
          </ac:picMkLst>
        </pc:picChg>
        <pc:picChg chg="del">
          <ac:chgData name="Frank Hufnagel" userId="S::frank@finevisuals.de::e452df13-3c83-4459-b441-5bfa95780685" providerId="AD" clId="Web-{0140E375-60E5-4206-1633-ED2BD2B9D2F1}" dt="2020-09-13T17:28:13.540" v="1209"/>
          <ac:picMkLst>
            <pc:docMk/>
            <pc:sldMk cId="3462491763" sldId="343"/>
            <ac:picMk id="4" creationId="{4198A998-DA8B-4ACB-BBC0-BF16CE3C002C}"/>
          </ac:picMkLst>
        </pc:picChg>
        <pc:picChg chg="del">
          <ac:chgData name="Frank Hufnagel" userId="S::frank@finevisuals.de::e452df13-3c83-4459-b441-5bfa95780685" providerId="AD" clId="Web-{0140E375-60E5-4206-1633-ED2BD2B9D2F1}" dt="2020-09-13T17:28:13.712" v="1210"/>
          <ac:picMkLst>
            <pc:docMk/>
            <pc:sldMk cId="3462491763" sldId="343"/>
            <ac:picMk id="5" creationId="{581D8249-8AAD-4B03-A598-9F628CD8A95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8:32.744" v="1214" actId="1076"/>
          <ac:picMkLst>
            <pc:docMk/>
            <pc:sldMk cId="3462491763" sldId="343"/>
            <ac:picMk id="6" creationId="{1C2B419B-AD69-475F-B74D-E85A0429A49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8:47.947" v="1216" actId="1076"/>
          <ac:picMkLst>
            <pc:docMk/>
            <pc:sldMk cId="3462491763" sldId="343"/>
            <ac:picMk id="7" creationId="{FF2832CD-65AD-448F-8F5A-AF128EDE67B0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9:03.088" v="1218" actId="1076"/>
          <ac:picMkLst>
            <pc:docMk/>
            <pc:sldMk cId="3462491763" sldId="343"/>
            <ac:picMk id="8" creationId="{453EC853-4765-41AF-AFA7-49C9C69792AD}"/>
          </ac:picMkLst>
        </pc:picChg>
      </pc:sldChg>
    </pc:docChg>
  </pc:docChgLst>
  <pc:docChgLst>
    <pc:chgData name="Benjamin Kostrzewa" userId="S::benjamin@finevisuals.de::e7155169-ed25-4d3a-96fe-f91cab41fc64" providerId="AD" clId="Web-{53FC7979-FE1E-4911-130E-35A3AE998003}"/>
    <pc:docChg chg="addSld modSld">
      <pc:chgData name="Benjamin Kostrzewa" userId="S::benjamin@finevisuals.de::e7155169-ed25-4d3a-96fe-f91cab41fc64" providerId="AD" clId="Web-{53FC7979-FE1E-4911-130E-35A3AE998003}" dt="2020-09-13T16:58:06.061" v="1436" actId="20577"/>
      <pc:docMkLst>
        <pc:docMk/>
      </pc:docMkLst>
      <pc:sldChg chg="modSp">
        <pc:chgData name="Benjamin Kostrzewa" userId="S::benjamin@finevisuals.de::e7155169-ed25-4d3a-96fe-f91cab41fc64" providerId="AD" clId="Web-{53FC7979-FE1E-4911-130E-35A3AE998003}" dt="2020-09-13T16:50:33.057" v="52" actId="20577"/>
        <pc:sldMkLst>
          <pc:docMk/>
          <pc:sldMk cId="379795575" sldId="301"/>
        </pc:sldMkLst>
        <pc:spChg chg="mod">
          <ac:chgData name="Benjamin Kostrzewa" userId="S::benjamin@finevisuals.de::e7155169-ed25-4d3a-96fe-f91cab41fc64" providerId="AD" clId="Web-{53FC7979-FE1E-4911-130E-35A3AE998003}" dt="2020-09-13T16:50:33.057" v="52" actId="20577"/>
          <ac:spMkLst>
            <pc:docMk/>
            <pc:sldMk cId="379795575" sldId="301"/>
            <ac:spMk id="4" creationId="{3A6D35E6-EFC4-449F-8DFD-7706D9E40669}"/>
          </ac:spMkLst>
        </pc:spChg>
      </pc:sldChg>
      <pc:sldChg chg="addSp modSp">
        <pc:chgData name="Benjamin Kostrzewa" userId="S::benjamin@finevisuals.de::e7155169-ed25-4d3a-96fe-f91cab41fc64" providerId="AD" clId="Web-{53FC7979-FE1E-4911-130E-35A3AE998003}" dt="2020-09-13T16:51:08.870" v="72" actId="20577"/>
        <pc:sldMkLst>
          <pc:docMk/>
          <pc:sldMk cId="213490394" sldId="302"/>
        </pc:sldMkLst>
        <pc:spChg chg="mod">
          <ac:chgData name="Benjamin Kostrzewa" userId="S::benjamin@finevisuals.de::e7155169-ed25-4d3a-96fe-f91cab41fc64" providerId="AD" clId="Web-{53FC7979-FE1E-4911-130E-35A3AE998003}" dt="2020-09-13T16:51:08.870" v="72" actId="20577"/>
          <ac:spMkLst>
            <pc:docMk/>
            <pc:sldMk cId="213490394" sldId="302"/>
            <ac:spMk id="2" creationId="{5C1D9DF7-60E2-4D47-AD86-0382773DBB72}"/>
          </ac:spMkLst>
        </pc:spChg>
        <pc:spChg chg="add">
          <ac:chgData name="Benjamin Kostrzewa" userId="S::benjamin@finevisuals.de::e7155169-ed25-4d3a-96fe-f91cab41fc64" providerId="AD" clId="Web-{53FC7979-FE1E-4911-130E-35A3AE998003}" dt="2020-09-13T16:50:59.760" v="55"/>
          <ac:spMkLst>
            <pc:docMk/>
            <pc:sldMk cId="213490394" sldId="302"/>
            <ac:spMk id="3" creationId="{A0DAD463-FF65-46A2-936E-26CBDA8508C3}"/>
          </ac:spMkLst>
        </pc:spChg>
      </pc:sldChg>
      <pc:sldChg chg="modSp new">
        <pc:chgData name="Benjamin Kostrzewa" userId="S::benjamin@finevisuals.de::e7155169-ed25-4d3a-96fe-f91cab41fc64" providerId="AD" clId="Web-{53FC7979-FE1E-4911-130E-35A3AE998003}" dt="2020-09-13T16:58:04.138" v="1434" actId="20577"/>
        <pc:sldMkLst>
          <pc:docMk/>
          <pc:sldMk cId="3186966581" sldId="342"/>
        </pc:sldMkLst>
        <pc:spChg chg="mod">
          <ac:chgData name="Benjamin Kostrzewa" userId="S::benjamin@finevisuals.de::e7155169-ed25-4d3a-96fe-f91cab41fc64" providerId="AD" clId="Web-{53FC7979-FE1E-4911-130E-35A3AE998003}" dt="2020-09-13T16:56:49.450" v="1128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Benjamin Kostrzewa" userId="S::benjamin@finevisuals.de::e7155169-ed25-4d3a-96fe-f91cab41fc64" providerId="AD" clId="Web-{53FC7979-FE1E-4911-130E-35A3AE998003}" dt="2020-09-13T16:58:04.138" v="1434" actId="20577"/>
          <ac:spMkLst>
            <pc:docMk/>
            <pc:sldMk cId="3186966581" sldId="342"/>
            <ac:spMk id="3" creationId="{D81D6941-775A-4989-AB11-3CC0D4BEC6C1}"/>
          </ac:spMkLst>
        </pc:spChg>
      </pc:sldChg>
    </pc:docChg>
  </pc:docChgLst>
  <pc:docChgLst>
    <pc:chgData name="Frank Hufnagel" userId="S::frank@finevisuals.de::e452df13-3c83-4459-b441-5bfa95780685" providerId="AD" clId="Web-{899749CD-822D-417C-9B1D-A57D748C0110}"/>
    <pc:docChg chg="addSld delSld modSld sldOrd">
      <pc:chgData name="Frank Hufnagel" userId="S::frank@finevisuals.de::e452df13-3c83-4459-b441-5bfa95780685" providerId="AD" clId="Web-{899749CD-822D-417C-9B1D-A57D748C0110}" dt="2020-10-03T13:05:07.021" v="1431" actId="1076"/>
      <pc:docMkLst>
        <pc:docMk/>
      </pc:docMkLst>
      <pc:sldChg chg="modSp">
        <pc:chgData name="Frank Hufnagel" userId="S::frank@finevisuals.de::e452df13-3c83-4459-b441-5bfa95780685" providerId="AD" clId="Web-{899749CD-822D-417C-9B1D-A57D748C0110}" dt="2020-10-03T10:18:04.477" v="92" actId="20577"/>
        <pc:sldMkLst>
          <pc:docMk/>
          <pc:sldMk cId="2718031737" sldId="303"/>
        </pc:sldMkLst>
        <pc:spChg chg="mod">
          <ac:chgData name="Frank Hufnagel" userId="S::frank@finevisuals.de::e452df13-3c83-4459-b441-5bfa95780685" providerId="AD" clId="Web-{899749CD-822D-417C-9B1D-A57D748C0110}" dt="2020-10-03T10:18:01.321" v="79" actId="20577"/>
          <ac:spMkLst>
            <pc:docMk/>
            <pc:sldMk cId="2718031737" sldId="303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899749CD-822D-417C-9B1D-A57D748C0110}" dt="2020-10-03T10:18:04.477" v="92" actId="20577"/>
          <ac:spMkLst>
            <pc:docMk/>
            <pc:sldMk cId="2718031737" sldId="303"/>
            <ac:spMk id="3" creationId="{7DBA442B-9C66-4100-859C-5D901CBF8FD2}"/>
          </ac:spMkLst>
        </pc:spChg>
      </pc:sldChg>
      <pc:sldChg chg="modSp">
        <pc:chgData name="Frank Hufnagel" userId="S::frank@finevisuals.de::e452df13-3c83-4459-b441-5bfa95780685" providerId="AD" clId="Web-{899749CD-822D-417C-9B1D-A57D748C0110}" dt="2020-10-03T10:17:51.696" v="68" actId="20577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899749CD-822D-417C-9B1D-A57D748C0110}" dt="2020-10-03T10:17:26.648" v="12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Frank Hufnagel" userId="S::frank@finevisuals.de::e452df13-3c83-4459-b441-5bfa95780685" providerId="AD" clId="Web-{899749CD-822D-417C-9B1D-A57D748C0110}" dt="2020-10-03T10:17:51.696" v="68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del">
        <pc:chgData name="Frank Hufnagel" userId="S::frank@finevisuals.de::e452df13-3c83-4459-b441-5bfa95780685" providerId="AD" clId="Web-{899749CD-822D-417C-9B1D-A57D748C0110}" dt="2020-10-03T10:19:20.322" v="139"/>
        <pc:sldMkLst>
          <pc:docMk/>
          <pc:sldMk cId="908317363" sldId="356"/>
        </pc:sldMkLst>
      </pc:sldChg>
      <pc:sldChg chg="del">
        <pc:chgData name="Frank Hufnagel" userId="S::frank@finevisuals.de::e452df13-3c83-4459-b441-5bfa95780685" providerId="AD" clId="Web-{899749CD-822D-417C-9B1D-A57D748C0110}" dt="2020-10-03T10:19:25.478" v="145"/>
        <pc:sldMkLst>
          <pc:docMk/>
          <pc:sldMk cId="1801190174" sldId="357"/>
        </pc:sldMkLst>
      </pc:sldChg>
      <pc:sldChg chg="del">
        <pc:chgData name="Frank Hufnagel" userId="S::frank@finevisuals.de::e452df13-3c83-4459-b441-5bfa95780685" providerId="AD" clId="Web-{899749CD-822D-417C-9B1D-A57D748C0110}" dt="2020-10-03T10:18:31.618" v="121"/>
        <pc:sldMkLst>
          <pc:docMk/>
          <pc:sldMk cId="2301968526" sldId="358"/>
        </pc:sldMkLst>
      </pc:sldChg>
      <pc:sldChg chg="del">
        <pc:chgData name="Frank Hufnagel" userId="S::frank@finevisuals.de::e452df13-3c83-4459-b441-5bfa95780685" providerId="AD" clId="Web-{899749CD-822D-417C-9B1D-A57D748C0110}" dt="2020-10-03T10:18:32.633" v="122"/>
        <pc:sldMkLst>
          <pc:docMk/>
          <pc:sldMk cId="3614547942" sldId="359"/>
        </pc:sldMkLst>
      </pc:sldChg>
      <pc:sldChg chg="del">
        <pc:chgData name="Frank Hufnagel" userId="S::frank@finevisuals.de::e452df13-3c83-4459-b441-5bfa95780685" providerId="AD" clId="Web-{899749CD-822D-417C-9B1D-A57D748C0110}" dt="2020-10-03T10:18:54.868" v="128"/>
        <pc:sldMkLst>
          <pc:docMk/>
          <pc:sldMk cId="3822181418" sldId="360"/>
        </pc:sldMkLst>
      </pc:sldChg>
      <pc:sldChg chg="del">
        <pc:chgData name="Frank Hufnagel" userId="S::frank@finevisuals.de::e452df13-3c83-4459-b441-5bfa95780685" providerId="AD" clId="Web-{899749CD-822D-417C-9B1D-A57D748C0110}" dt="2020-10-03T10:18:55.556" v="129"/>
        <pc:sldMkLst>
          <pc:docMk/>
          <pc:sldMk cId="7598159" sldId="361"/>
        </pc:sldMkLst>
      </pc:sldChg>
      <pc:sldChg chg="del">
        <pc:chgData name="Frank Hufnagel" userId="S::frank@finevisuals.de::e452df13-3c83-4459-b441-5bfa95780685" providerId="AD" clId="Web-{899749CD-822D-417C-9B1D-A57D748C0110}" dt="2020-10-03T10:18:33.602" v="123"/>
        <pc:sldMkLst>
          <pc:docMk/>
          <pc:sldMk cId="246882658" sldId="362"/>
        </pc:sldMkLst>
      </pc:sldChg>
      <pc:sldChg chg="del">
        <pc:chgData name="Frank Hufnagel" userId="S::frank@finevisuals.de::e452df13-3c83-4459-b441-5bfa95780685" providerId="AD" clId="Web-{899749CD-822D-417C-9B1D-A57D748C0110}" dt="2020-10-03T10:18:34.743" v="124"/>
        <pc:sldMkLst>
          <pc:docMk/>
          <pc:sldMk cId="2063825014" sldId="363"/>
        </pc:sldMkLst>
      </pc:sldChg>
      <pc:sldChg chg="del">
        <pc:chgData name="Frank Hufnagel" userId="S::frank@finevisuals.de::e452df13-3c83-4459-b441-5bfa95780685" providerId="AD" clId="Web-{899749CD-822D-417C-9B1D-A57D748C0110}" dt="2020-10-03T10:18:35.555" v="125"/>
        <pc:sldMkLst>
          <pc:docMk/>
          <pc:sldMk cId="3837161340" sldId="364"/>
        </pc:sldMkLst>
      </pc:sldChg>
      <pc:sldChg chg="del">
        <pc:chgData name="Frank Hufnagel" userId="S::frank@finevisuals.de::e452df13-3c83-4459-b441-5bfa95780685" providerId="AD" clId="Web-{899749CD-822D-417C-9B1D-A57D748C0110}" dt="2020-10-03T10:18:52.634" v="126"/>
        <pc:sldMkLst>
          <pc:docMk/>
          <pc:sldMk cId="2198723244" sldId="365"/>
        </pc:sldMkLst>
      </pc:sldChg>
      <pc:sldChg chg="del">
        <pc:chgData name="Frank Hufnagel" userId="S::frank@finevisuals.de::e452df13-3c83-4459-b441-5bfa95780685" providerId="AD" clId="Web-{899749CD-822D-417C-9B1D-A57D748C0110}" dt="2020-10-03T10:18:54.290" v="127"/>
        <pc:sldMkLst>
          <pc:docMk/>
          <pc:sldMk cId="3953146125" sldId="366"/>
        </pc:sldMkLst>
      </pc:sldChg>
      <pc:sldChg chg="del ord">
        <pc:chgData name="Frank Hufnagel" userId="S::frank@finevisuals.de::e452df13-3c83-4459-b441-5bfa95780685" providerId="AD" clId="Web-{899749CD-822D-417C-9B1D-A57D748C0110}" dt="2020-10-03T10:19:05.134" v="132"/>
        <pc:sldMkLst>
          <pc:docMk/>
          <pc:sldMk cId="3801110082" sldId="367"/>
        </pc:sldMkLst>
      </pc:sldChg>
      <pc:sldChg chg="del ord">
        <pc:chgData name="Frank Hufnagel" userId="S::frank@finevisuals.de::e452df13-3c83-4459-b441-5bfa95780685" providerId="AD" clId="Web-{899749CD-822D-417C-9B1D-A57D748C0110}" dt="2020-10-03T10:19:12.759" v="135"/>
        <pc:sldMkLst>
          <pc:docMk/>
          <pc:sldMk cId="2436108187" sldId="368"/>
        </pc:sldMkLst>
      </pc:sldChg>
      <pc:sldChg chg="addSp delSp modSp ord">
        <pc:chgData name="Frank Hufnagel" userId="S::frank@finevisuals.de::e452df13-3c83-4459-b441-5bfa95780685" providerId="AD" clId="Web-{899749CD-822D-417C-9B1D-A57D748C0110}" dt="2020-10-03T10:42:59.337" v="248" actId="1076"/>
        <pc:sldMkLst>
          <pc:docMk/>
          <pc:sldMk cId="4285621856" sldId="369"/>
        </pc:sldMkLst>
        <pc:spChg chg="mod">
          <ac:chgData name="Frank Hufnagel" userId="S::frank@finevisuals.de::e452df13-3c83-4459-b441-5bfa95780685" providerId="AD" clId="Web-{899749CD-822D-417C-9B1D-A57D748C0110}" dt="2020-10-03T10:42:22.243" v="231" actId="20577"/>
          <ac:spMkLst>
            <pc:docMk/>
            <pc:sldMk cId="4285621856" sldId="369"/>
            <ac:spMk id="2" creationId="{9E483ABE-9CC8-4736-9255-80366662D021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0:42:27.915" v="239"/>
          <ac:spMkLst>
            <pc:docMk/>
            <pc:sldMk cId="4285621856" sldId="369"/>
            <ac:spMk id="4" creationId="{FEFE34D3-9555-4B8B-B703-86033DCDF3EE}"/>
          </ac:spMkLst>
        </pc:spChg>
        <pc:spChg chg="del">
          <ac:chgData name="Frank Hufnagel" userId="S::frank@finevisuals.de::e452df13-3c83-4459-b441-5bfa95780685" providerId="AD" clId="Web-{899749CD-822D-417C-9B1D-A57D748C0110}" dt="2020-10-03T10:19:11.696" v="134"/>
          <ac:spMkLst>
            <pc:docMk/>
            <pc:sldMk cId="4285621856" sldId="369"/>
            <ac:spMk id="6" creationId="{D46328A0-F329-4D83-BDD0-03CA76CDBC80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2:55.556" v="246" actId="1076"/>
          <ac:spMkLst>
            <pc:docMk/>
            <pc:sldMk cId="4285621856" sldId="369"/>
            <ac:spMk id="8" creationId="{BE9D1341-1835-4AF6-A933-49510699DDE6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2:59.337" v="248" actId="1076"/>
          <ac:spMkLst>
            <pc:docMk/>
            <pc:sldMk cId="4285621856" sldId="369"/>
            <ac:spMk id="9" creationId="{ECAB8420-51E8-4A51-A36F-23A9C77A3999}"/>
          </ac:spMkLst>
        </pc:spChg>
        <pc:picChg chg="del">
          <ac:chgData name="Frank Hufnagel" userId="S::frank@finevisuals.de::e452df13-3c83-4459-b441-5bfa95780685" providerId="AD" clId="Web-{899749CD-822D-417C-9B1D-A57D748C0110}" dt="2020-10-03T10:39:15.538" v="190"/>
          <ac:picMkLst>
            <pc:docMk/>
            <pc:sldMk cId="4285621856" sldId="369"/>
            <ac:picMk id="3" creationId="{C0CE9BCF-26E5-4D1E-833B-BC8E499A1E5E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0:40:02.288" v="222"/>
          <ac:picMkLst>
            <pc:docMk/>
            <pc:sldMk cId="4285621856" sldId="369"/>
            <ac:picMk id="5" creationId="{3CC2F495-028F-485F-9B6E-55004C6B9F4E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0:42:30.009" v="240" actId="1076"/>
          <ac:picMkLst>
            <pc:docMk/>
            <pc:sldMk cId="4285621856" sldId="369"/>
            <ac:picMk id="7" creationId="{29722308-9075-48EA-B02C-FBF870F2D314}"/>
          </ac:picMkLst>
        </pc:picChg>
      </pc:sldChg>
      <pc:sldChg chg="del">
        <pc:chgData name="Frank Hufnagel" userId="S::frank@finevisuals.de::e452df13-3c83-4459-b441-5bfa95780685" providerId="AD" clId="Web-{899749CD-822D-417C-9B1D-A57D748C0110}" dt="2020-10-03T10:19:15.212" v="136"/>
        <pc:sldMkLst>
          <pc:docMk/>
          <pc:sldMk cId="2468914151" sldId="370"/>
        </pc:sldMkLst>
      </pc:sldChg>
      <pc:sldChg chg="del">
        <pc:chgData name="Frank Hufnagel" userId="S::frank@finevisuals.de::e452df13-3c83-4459-b441-5bfa95780685" providerId="AD" clId="Web-{899749CD-822D-417C-9B1D-A57D748C0110}" dt="2020-10-03T10:19:16.618" v="137"/>
        <pc:sldMkLst>
          <pc:docMk/>
          <pc:sldMk cId="1988212597" sldId="371"/>
        </pc:sldMkLst>
      </pc:sldChg>
      <pc:sldChg chg="del">
        <pc:chgData name="Frank Hufnagel" userId="S::frank@finevisuals.de::e452df13-3c83-4459-b441-5bfa95780685" providerId="AD" clId="Web-{899749CD-822D-417C-9B1D-A57D748C0110}" dt="2020-10-03T10:19:18.525" v="138"/>
        <pc:sldMkLst>
          <pc:docMk/>
          <pc:sldMk cId="2334387419" sldId="372"/>
        </pc:sldMkLst>
      </pc:sldChg>
      <pc:sldChg chg="del">
        <pc:chgData name="Frank Hufnagel" userId="S::frank@finevisuals.de::e452df13-3c83-4459-b441-5bfa95780685" providerId="AD" clId="Web-{899749CD-822D-417C-9B1D-A57D748C0110}" dt="2020-10-03T10:19:20.962" v="140"/>
        <pc:sldMkLst>
          <pc:docMk/>
          <pc:sldMk cId="3219580146" sldId="374"/>
        </pc:sldMkLst>
      </pc:sldChg>
      <pc:sldChg chg="del">
        <pc:chgData name="Frank Hufnagel" userId="S::frank@finevisuals.de::e452df13-3c83-4459-b441-5bfa95780685" providerId="AD" clId="Web-{899749CD-822D-417C-9B1D-A57D748C0110}" dt="2020-10-03T10:19:21.493" v="141"/>
        <pc:sldMkLst>
          <pc:docMk/>
          <pc:sldMk cId="1657215878" sldId="375"/>
        </pc:sldMkLst>
      </pc:sldChg>
      <pc:sldChg chg="del">
        <pc:chgData name="Frank Hufnagel" userId="S::frank@finevisuals.de::e452df13-3c83-4459-b441-5bfa95780685" providerId="AD" clId="Web-{899749CD-822D-417C-9B1D-A57D748C0110}" dt="2020-10-03T10:19:24.650" v="144"/>
        <pc:sldMkLst>
          <pc:docMk/>
          <pc:sldMk cId="3488351594" sldId="376"/>
        </pc:sldMkLst>
      </pc:sldChg>
      <pc:sldChg chg="del">
        <pc:chgData name="Frank Hufnagel" userId="S::frank@finevisuals.de::e452df13-3c83-4459-b441-5bfa95780685" providerId="AD" clId="Web-{899749CD-822D-417C-9B1D-A57D748C0110}" dt="2020-10-03T10:19:22.462" v="142"/>
        <pc:sldMkLst>
          <pc:docMk/>
          <pc:sldMk cId="424600524" sldId="377"/>
        </pc:sldMkLst>
      </pc:sldChg>
      <pc:sldChg chg="del">
        <pc:chgData name="Frank Hufnagel" userId="S::frank@finevisuals.de::e452df13-3c83-4459-b441-5bfa95780685" providerId="AD" clId="Web-{899749CD-822D-417C-9B1D-A57D748C0110}" dt="2020-10-03T10:19:23.743" v="143"/>
        <pc:sldMkLst>
          <pc:docMk/>
          <pc:sldMk cId="2023317411" sldId="378"/>
        </pc:sldMkLst>
      </pc:sldChg>
      <pc:sldChg chg="del">
        <pc:chgData name="Frank Hufnagel" userId="S::frank@finevisuals.de::e452df13-3c83-4459-b441-5bfa95780685" providerId="AD" clId="Web-{899749CD-822D-417C-9B1D-A57D748C0110}" dt="2020-10-03T10:19:26.978" v="146"/>
        <pc:sldMkLst>
          <pc:docMk/>
          <pc:sldMk cId="4293411233" sldId="379"/>
        </pc:sldMkLst>
      </pc:sldChg>
      <pc:sldChg chg="del">
        <pc:chgData name="Frank Hufnagel" userId="S::frank@finevisuals.de::e452df13-3c83-4459-b441-5bfa95780685" providerId="AD" clId="Web-{899749CD-822D-417C-9B1D-A57D748C0110}" dt="2020-10-03T10:19:28.134" v="147"/>
        <pc:sldMkLst>
          <pc:docMk/>
          <pc:sldMk cId="3938262240" sldId="380"/>
        </pc:sldMkLst>
      </pc:sldChg>
      <pc:sldChg chg="del">
        <pc:chgData name="Frank Hufnagel" userId="S::frank@finevisuals.de::e452df13-3c83-4459-b441-5bfa95780685" providerId="AD" clId="Web-{899749CD-822D-417C-9B1D-A57D748C0110}" dt="2020-10-03T10:19:31.759" v="148"/>
        <pc:sldMkLst>
          <pc:docMk/>
          <pc:sldMk cId="3354255516" sldId="381"/>
        </pc:sldMkLst>
      </pc:sldChg>
      <pc:sldChg chg="del">
        <pc:chgData name="Frank Hufnagel" userId="S::frank@finevisuals.de::e452df13-3c83-4459-b441-5bfa95780685" providerId="AD" clId="Web-{899749CD-822D-417C-9B1D-A57D748C0110}" dt="2020-10-03T10:19:33.743" v="149"/>
        <pc:sldMkLst>
          <pc:docMk/>
          <pc:sldMk cId="2083044045" sldId="382"/>
        </pc:sldMkLst>
      </pc:sldChg>
      <pc:sldChg chg="delSp ord">
        <pc:chgData name="Frank Hufnagel" userId="S::frank@finevisuals.de::e452df13-3c83-4459-b441-5bfa95780685" providerId="AD" clId="Web-{899749CD-822D-417C-9B1D-A57D748C0110}" dt="2020-10-03T10:19:44.322" v="153"/>
        <pc:sldMkLst>
          <pc:docMk/>
          <pc:sldMk cId="2079205470" sldId="383"/>
        </pc:sldMkLst>
        <pc:spChg chg="del">
          <ac:chgData name="Frank Hufnagel" userId="S::frank@finevisuals.de::e452df13-3c83-4459-b441-5bfa95780685" providerId="AD" clId="Web-{899749CD-822D-417C-9B1D-A57D748C0110}" dt="2020-10-03T10:19:40.619" v="151"/>
          <ac:spMkLst>
            <pc:docMk/>
            <pc:sldMk cId="2079205470" sldId="383"/>
            <ac:spMk id="5" creationId="{6D91BE56-5891-4D57-8035-A42CDA236E3A}"/>
          </ac:spMkLst>
        </pc:spChg>
        <pc:spChg chg="del">
          <ac:chgData name="Frank Hufnagel" userId="S::frank@finevisuals.de::e452df13-3c83-4459-b441-5bfa95780685" providerId="AD" clId="Web-{899749CD-822D-417C-9B1D-A57D748C0110}" dt="2020-10-03T10:19:41.478" v="152"/>
          <ac:spMkLst>
            <pc:docMk/>
            <pc:sldMk cId="2079205470" sldId="383"/>
            <ac:spMk id="10" creationId="{4AA8E11A-C4B9-4C5D-A07C-895A2D3357DF}"/>
          </ac:spMkLst>
        </pc:spChg>
        <pc:picChg chg="del">
          <ac:chgData name="Frank Hufnagel" userId="S::frank@finevisuals.de::e452df13-3c83-4459-b441-5bfa95780685" providerId="AD" clId="Web-{899749CD-822D-417C-9B1D-A57D748C0110}" dt="2020-10-03T10:19:44.322" v="153"/>
          <ac:picMkLst>
            <pc:docMk/>
            <pc:sldMk cId="2079205470" sldId="383"/>
            <ac:picMk id="6" creationId="{2107A539-E210-4067-8783-A998088253F0}"/>
          </ac:picMkLst>
        </pc:picChg>
      </pc:sldChg>
      <pc:sldChg chg="del">
        <pc:chgData name="Frank Hufnagel" userId="S::frank@finevisuals.de::e452df13-3c83-4459-b441-5bfa95780685" providerId="AD" clId="Web-{899749CD-822D-417C-9B1D-A57D748C0110}" dt="2020-10-03T10:26:29.311" v="168"/>
        <pc:sldMkLst>
          <pc:docMk/>
          <pc:sldMk cId="3756744301" sldId="384"/>
        </pc:sldMkLst>
      </pc:sldChg>
      <pc:sldChg chg="addSp modSp ord">
        <pc:chgData name="Frank Hufnagel" userId="S::frank@finevisuals.de::e452df13-3c83-4459-b441-5bfa95780685" providerId="AD" clId="Web-{899749CD-822D-417C-9B1D-A57D748C0110}" dt="2020-10-03T10:20:42.588" v="167"/>
        <pc:sldMkLst>
          <pc:docMk/>
          <pc:sldMk cId="3371343010" sldId="385"/>
        </pc:sldMkLst>
        <pc:picChg chg="add mod">
          <ac:chgData name="Frank Hufnagel" userId="S::frank@finevisuals.de::e452df13-3c83-4459-b441-5bfa95780685" providerId="AD" clId="Web-{899749CD-822D-417C-9B1D-A57D748C0110}" dt="2020-10-03T10:20:08.744" v="157" actId="1076"/>
          <ac:picMkLst>
            <pc:docMk/>
            <pc:sldMk cId="3371343010" sldId="385"/>
            <ac:picMk id="3" creationId="{068635FF-42D9-4068-A2B3-E740ED1AEEA2}"/>
          </ac:picMkLst>
        </pc:picChg>
        <pc:cxnChg chg="add mod">
          <ac:chgData name="Frank Hufnagel" userId="S::frank@finevisuals.de::e452df13-3c83-4459-b441-5bfa95780685" providerId="AD" clId="Web-{899749CD-822D-417C-9B1D-A57D748C0110}" dt="2020-10-03T10:20:42.588" v="166"/>
          <ac:cxnSpMkLst>
            <pc:docMk/>
            <pc:sldMk cId="3371343010" sldId="385"/>
            <ac:cxnSpMk id="7" creationId="{8B8A972A-23E4-4B00-81FE-F93E9BD62375}"/>
          </ac:cxnSpMkLst>
        </pc:cxnChg>
        <pc:cxnChg chg="add mod">
          <ac:chgData name="Frank Hufnagel" userId="S::frank@finevisuals.de::e452df13-3c83-4459-b441-5bfa95780685" providerId="AD" clId="Web-{899749CD-822D-417C-9B1D-A57D748C0110}" dt="2020-10-03T10:20:42.588" v="167"/>
          <ac:cxnSpMkLst>
            <pc:docMk/>
            <pc:sldMk cId="3371343010" sldId="385"/>
            <ac:cxnSpMk id="8" creationId="{0C673606-9439-449A-B10B-7BBCECBC760A}"/>
          </ac:cxnSpMkLst>
        </pc:cxnChg>
      </pc:sldChg>
      <pc:sldChg chg="del">
        <pc:chgData name="Frank Hufnagel" userId="S::frank@finevisuals.de::e452df13-3c83-4459-b441-5bfa95780685" providerId="AD" clId="Web-{899749CD-822D-417C-9B1D-A57D748C0110}" dt="2020-10-03T10:26:36.904" v="169"/>
        <pc:sldMkLst>
          <pc:docMk/>
          <pc:sldMk cId="1727838083" sldId="386"/>
        </pc:sldMkLst>
      </pc:sldChg>
      <pc:sldChg chg="ord">
        <pc:chgData name="Frank Hufnagel" userId="S::frank@finevisuals.de::e452df13-3c83-4459-b441-5bfa95780685" providerId="AD" clId="Web-{899749CD-822D-417C-9B1D-A57D748C0110}" dt="2020-10-03T10:26:40.795" v="170"/>
        <pc:sldMkLst>
          <pc:docMk/>
          <pc:sldMk cId="3179435724" sldId="387"/>
        </pc:sldMkLst>
      </pc:sldChg>
      <pc:sldChg chg="del">
        <pc:chgData name="Frank Hufnagel" userId="S::frank@finevisuals.de::e452df13-3c83-4459-b441-5bfa95780685" providerId="AD" clId="Web-{899749CD-822D-417C-9B1D-A57D748C0110}" dt="2020-10-03T10:26:45.045" v="171"/>
        <pc:sldMkLst>
          <pc:docMk/>
          <pc:sldMk cId="2560220495" sldId="388"/>
        </pc:sldMkLst>
      </pc:sldChg>
      <pc:sldChg chg="del">
        <pc:chgData name="Frank Hufnagel" userId="S::frank@finevisuals.de::e452df13-3c83-4459-b441-5bfa95780685" providerId="AD" clId="Web-{899749CD-822D-417C-9B1D-A57D748C0110}" dt="2020-10-03T10:26:46.233" v="172"/>
        <pc:sldMkLst>
          <pc:docMk/>
          <pc:sldMk cId="3933294975" sldId="389"/>
        </pc:sldMkLst>
      </pc:sldChg>
      <pc:sldChg chg="ord">
        <pc:chgData name="Frank Hufnagel" userId="S::frank@finevisuals.de::e452df13-3c83-4459-b441-5bfa95780685" providerId="AD" clId="Web-{899749CD-822D-417C-9B1D-A57D748C0110}" dt="2020-10-03T10:26:55.170" v="174"/>
        <pc:sldMkLst>
          <pc:docMk/>
          <pc:sldMk cId="3566744234" sldId="390"/>
        </pc:sldMkLst>
      </pc:sldChg>
      <pc:sldChg chg="del">
        <pc:chgData name="Frank Hufnagel" userId="S::frank@finevisuals.de::e452df13-3c83-4459-b441-5bfa95780685" providerId="AD" clId="Web-{899749CD-822D-417C-9B1D-A57D748C0110}" dt="2020-10-03T10:26:59.108" v="175"/>
        <pc:sldMkLst>
          <pc:docMk/>
          <pc:sldMk cId="1308895751" sldId="391"/>
        </pc:sldMkLst>
      </pc:sldChg>
      <pc:sldChg chg="del">
        <pc:chgData name="Frank Hufnagel" userId="S::frank@finevisuals.de::e452df13-3c83-4459-b441-5bfa95780685" providerId="AD" clId="Web-{899749CD-822D-417C-9B1D-A57D748C0110}" dt="2020-10-03T10:27:00.967" v="176"/>
        <pc:sldMkLst>
          <pc:docMk/>
          <pc:sldMk cId="3305993708" sldId="392"/>
        </pc:sldMkLst>
      </pc:sldChg>
      <pc:sldChg chg="del">
        <pc:chgData name="Frank Hufnagel" userId="S::frank@finevisuals.de::e452df13-3c83-4459-b441-5bfa95780685" providerId="AD" clId="Web-{899749CD-822D-417C-9B1D-A57D748C0110}" dt="2020-10-03T10:27:01.936" v="177"/>
        <pc:sldMkLst>
          <pc:docMk/>
          <pc:sldMk cId="3470840498" sldId="393"/>
        </pc:sldMkLst>
      </pc:sldChg>
      <pc:sldChg chg="del">
        <pc:chgData name="Frank Hufnagel" userId="S::frank@finevisuals.de::e452df13-3c83-4459-b441-5bfa95780685" providerId="AD" clId="Web-{899749CD-822D-417C-9B1D-A57D748C0110}" dt="2020-10-03T10:27:03.545" v="178"/>
        <pc:sldMkLst>
          <pc:docMk/>
          <pc:sldMk cId="1448694915" sldId="394"/>
        </pc:sldMkLst>
      </pc:sldChg>
      <pc:sldChg chg="del">
        <pc:chgData name="Frank Hufnagel" userId="S::frank@finevisuals.de::e452df13-3c83-4459-b441-5bfa95780685" providerId="AD" clId="Web-{899749CD-822D-417C-9B1D-A57D748C0110}" dt="2020-10-03T10:27:05.092" v="179"/>
        <pc:sldMkLst>
          <pc:docMk/>
          <pc:sldMk cId="3481018326" sldId="395"/>
        </pc:sldMkLst>
      </pc:sldChg>
      <pc:sldChg chg="del">
        <pc:chgData name="Frank Hufnagel" userId="S::frank@finevisuals.de::e452df13-3c83-4459-b441-5bfa95780685" providerId="AD" clId="Web-{899749CD-822D-417C-9B1D-A57D748C0110}" dt="2020-10-03T10:27:06.702" v="180"/>
        <pc:sldMkLst>
          <pc:docMk/>
          <pc:sldMk cId="333401584" sldId="396"/>
        </pc:sldMkLst>
      </pc:sldChg>
      <pc:sldChg chg="del">
        <pc:chgData name="Frank Hufnagel" userId="S::frank@finevisuals.de::e452df13-3c83-4459-b441-5bfa95780685" providerId="AD" clId="Web-{899749CD-822D-417C-9B1D-A57D748C0110}" dt="2020-10-03T10:27:07.811" v="181"/>
        <pc:sldMkLst>
          <pc:docMk/>
          <pc:sldMk cId="2636783144" sldId="397"/>
        </pc:sldMkLst>
      </pc:sldChg>
      <pc:sldChg chg="ord">
        <pc:chgData name="Frank Hufnagel" userId="S::frank@finevisuals.de::e452df13-3c83-4459-b441-5bfa95780685" providerId="AD" clId="Web-{899749CD-822D-417C-9B1D-A57D748C0110}" dt="2020-10-03T10:27:23.608" v="182"/>
        <pc:sldMkLst>
          <pc:docMk/>
          <pc:sldMk cId="2380748883" sldId="398"/>
        </pc:sldMkLst>
      </pc:sldChg>
      <pc:sldChg chg="del">
        <pc:chgData name="Frank Hufnagel" userId="S::frank@finevisuals.de::e452df13-3c83-4459-b441-5bfa95780685" providerId="AD" clId="Web-{899749CD-822D-417C-9B1D-A57D748C0110}" dt="2020-10-03T10:27:31.592" v="186"/>
        <pc:sldMkLst>
          <pc:docMk/>
          <pc:sldMk cId="526033935" sldId="399"/>
        </pc:sldMkLst>
      </pc:sldChg>
      <pc:sldChg chg="del">
        <pc:chgData name="Frank Hufnagel" userId="S::frank@finevisuals.de::e452df13-3c83-4459-b441-5bfa95780685" providerId="AD" clId="Web-{899749CD-822D-417C-9B1D-A57D748C0110}" dt="2020-10-03T10:27:26.639" v="183"/>
        <pc:sldMkLst>
          <pc:docMk/>
          <pc:sldMk cId="3546053695" sldId="400"/>
        </pc:sldMkLst>
      </pc:sldChg>
      <pc:sldChg chg="del">
        <pc:chgData name="Frank Hufnagel" userId="S::frank@finevisuals.de::e452df13-3c83-4459-b441-5bfa95780685" providerId="AD" clId="Web-{899749CD-822D-417C-9B1D-A57D748C0110}" dt="2020-10-03T10:27:28.046" v="184"/>
        <pc:sldMkLst>
          <pc:docMk/>
          <pc:sldMk cId="2629917819" sldId="401"/>
        </pc:sldMkLst>
      </pc:sldChg>
      <pc:sldChg chg="del">
        <pc:chgData name="Frank Hufnagel" userId="S::frank@finevisuals.de::e452df13-3c83-4459-b441-5bfa95780685" providerId="AD" clId="Web-{899749CD-822D-417C-9B1D-A57D748C0110}" dt="2020-10-03T10:27:29.624" v="185"/>
        <pc:sldMkLst>
          <pc:docMk/>
          <pc:sldMk cId="1511657407" sldId="402"/>
        </pc:sldMkLst>
      </pc:sldChg>
      <pc:sldChg chg="del">
        <pc:chgData name="Frank Hufnagel" userId="S::frank@finevisuals.de::e452df13-3c83-4459-b441-5bfa95780685" providerId="AD" clId="Web-{899749CD-822D-417C-9B1D-A57D748C0110}" dt="2020-10-03T10:27:35.624" v="188"/>
        <pc:sldMkLst>
          <pc:docMk/>
          <pc:sldMk cId="2926057444" sldId="403"/>
        </pc:sldMkLst>
      </pc:sldChg>
      <pc:sldChg chg="del">
        <pc:chgData name="Frank Hufnagel" userId="S::frank@finevisuals.de::e452df13-3c83-4459-b441-5bfa95780685" providerId="AD" clId="Web-{899749CD-822D-417C-9B1D-A57D748C0110}" dt="2020-10-03T10:27:34.405" v="187"/>
        <pc:sldMkLst>
          <pc:docMk/>
          <pc:sldMk cId="1215737932" sldId="404"/>
        </pc:sldMkLst>
      </pc:sldChg>
      <pc:sldChg chg="modSp add ord replId">
        <pc:chgData name="Frank Hufnagel" userId="S::frank@finevisuals.de::e452df13-3c83-4459-b441-5bfa95780685" providerId="AD" clId="Web-{899749CD-822D-417C-9B1D-A57D748C0110}" dt="2020-10-03T10:52:08.781" v="345"/>
        <pc:sldMkLst>
          <pc:docMk/>
          <pc:sldMk cId="678486530" sldId="405"/>
        </pc:sldMkLst>
        <pc:spChg chg="mod">
          <ac:chgData name="Frank Hufnagel" userId="S::frank@finevisuals.de::e452df13-3c83-4459-b441-5bfa95780685" providerId="AD" clId="Web-{899749CD-822D-417C-9B1D-A57D748C0110}" dt="2020-10-03T10:18:10.571" v="99" actId="20577"/>
          <ac:spMkLst>
            <pc:docMk/>
            <pc:sldMk cId="678486530" sldId="405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899749CD-822D-417C-9B1D-A57D748C0110}" dt="2020-10-03T10:18:12.883" v="102" actId="20577"/>
          <ac:spMkLst>
            <pc:docMk/>
            <pc:sldMk cId="678486530" sldId="405"/>
            <ac:spMk id="3" creationId="{7DBA442B-9C66-4100-859C-5D901CBF8FD2}"/>
          </ac:spMkLst>
        </pc:spChg>
      </pc:sldChg>
      <pc:sldChg chg="addSp delSp modSp add replId">
        <pc:chgData name="Frank Hufnagel" userId="S::frank@finevisuals.de::e452df13-3c83-4459-b441-5bfa95780685" providerId="AD" clId="Web-{899749CD-822D-417C-9B1D-A57D748C0110}" dt="2020-10-03T12:40:11.389" v="1140"/>
        <pc:sldMkLst>
          <pc:docMk/>
          <pc:sldMk cId="1016528241" sldId="406"/>
        </pc:sldMkLst>
        <pc:spChg chg="mod">
          <ac:chgData name="Frank Hufnagel" userId="S::frank@finevisuals.de::e452df13-3c83-4459-b441-5bfa95780685" providerId="AD" clId="Web-{899749CD-822D-417C-9B1D-A57D748C0110}" dt="2020-10-03T10:18:17.977" v="114" actId="20577"/>
          <ac:spMkLst>
            <pc:docMk/>
            <pc:sldMk cId="1016528241" sldId="406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899749CD-822D-417C-9B1D-A57D748C0110}" dt="2020-10-03T10:18:20.649" v="117" actId="20577"/>
          <ac:spMkLst>
            <pc:docMk/>
            <pc:sldMk cId="1016528241" sldId="406"/>
            <ac:spMk id="3" creationId="{7DBA442B-9C66-4100-859C-5D901CBF8FD2}"/>
          </ac:spMkLst>
        </pc:spChg>
        <pc:spChg chg="add del">
          <ac:chgData name="Frank Hufnagel" userId="S::frank@finevisuals.de::e452df13-3c83-4459-b441-5bfa95780685" providerId="AD" clId="Web-{899749CD-822D-417C-9B1D-A57D748C0110}" dt="2020-10-03T10:18:22.446" v="120"/>
          <ac:spMkLst>
            <pc:docMk/>
            <pc:sldMk cId="1016528241" sldId="406"/>
            <ac:spMk id="4" creationId="{D20E44B6-8DE6-4050-ABFE-99A4AEDBD294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2:39:50.514" v="1134"/>
          <ac:spMkLst>
            <pc:docMk/>
            <pc:sldMk cId="1016528241" sldId="406"/>
            <ac:spMk id="9" creationId="{AEA82282-0BFF-43F3-86D2-0B8E44326359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2:39:58.154" v="1137"/>
          <ac:spMkLst>
            <pc:docMk/>
            <pc:sldMk cId="1016528241" sldId="406"/>
            <ac:spMk id="10" creationId="{AB2A9074-1F0B-4D3D-A905-489EABBCEA46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2:40:11.389" v="1140"/>
          <ac:spMkLst>
            <pc:docMk/>
            <pc:sldMk cId="1016528241" sldId="406"/>
            <ac:spMk id="11" creationId="{D47FE62C-210B-4DBC-8C8F-FAF20CA4C5E6}"/>
          </ac:spMkLst>
        </pc:spChg>
        <pc:picChg chg="add del mod">
          <ac:chgData name="Frank Hufnagel" userId="S::frank@finevisuals.de::e452df13-3c83-4459-b441-5bfa95780685" providerId="AD" clId="Web-{899749CD-822D-417C-9B1D-A57D748C0110}" dt="2020-10-03T12:38:31.544" v="1123"/>
          <ac:picMkLst>
            <pc:docMk/>
            <pc:sldMk cId="1016528241" sldId="406"/>
            <ac:picMk id="5" creationId="{BFA0BE5B-3DFC-491F-AD6A-16DA008C6A2A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2:38:37.247" v="1125"/>
          <ac:picMkLst>
            <pc:docMk/>
            <pc:sldMk cId="1016528241" sldId="406"/>
            <ac:picMk id="6" creationId="{B88126F4-5393-43CF-ABAD-606B88EB73FB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2:38:42.935" v="1127"/>
          <ac:picMkLst>
            <pc:docMk/>
            <pc:sldMk cId="1016528241" sldId="406"/>
            <ac:picMk id="7" creationId="{4126FEB0-5B55-49AE-8E2D-B96E511A3B8B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2:39:15.170" v="1130"/>
          <ac:picMkLst>
            <pc:docMk/>
            <pc:sldMk cId="1016528241" sldId="406"/>
            <ac:picMk id="8" creationId="{CDB9DC1E-8C6F-468B-86E5-2DF469221419}"/>
          </ac:picMkLst>
        </pc:picChg>
      </pc:sldChg>
      <pc:sldChg chg="add replId">
        <pc:chgData name="Frank Hufnagel" userId="S::frank@finevisuals.de::e452df13-3c83-4459-b441-5bfa95780685" providerId="AD" clId="Web-{899749CD-822D-417C-9B1D-A57D748C0110}" dt="2020-10-03T10:39:13.975" v="189"/>
        <pc:sldMkLst>
          <pc:docMk/>
          <pc:sldMk cId="4186292622" sldId="407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1:16:57.799" v="568" actId="20577"/>
        <pc:sldMkLst>
          <pc:docMk/>
          <pc:sldMk cId="715652067" sldId="408"/>
        </pc:sldMkLst>
        <pc:spChg chg="mod">
          <ac:chgData name="Frank Hufnagel" userId="S::frank@finevisuals.de::e452df13-3c83-4459-b441-5bfa95780685" providerId="AD" clId="Web-{899749CD-822D-417C-9B1D-A57D748C0110}" dt="2020-10-03T11:16:57.799" v="568" actId="20577"/>
          <ac:spMkLst>
            <pc:docMk/>
            <pc:sldMk cId="715652067" sldId="408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899749CD-822D-417C-9B1D-A57D748C0110}" dt="2020-10-03T10:51:04.765" v="332"/>
          <ac:spMkLst>
            <pc:docMk/>
            <pc:sldMk cId="715652067" sldId="408"/>
            <ac:spMk id="4" creationId="{FEFE34D3-9555-4B8B-B703-86033DCDF3EE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9:00.060" v="292" actId="14100"/>
          <ac:spMkLst>
            <pc:docMk/>
            <pc:sldMk cId="715652067" sldId="408"/>
            <ac:spMk id="5" creationId="{11CD4006-E044-4557-9910-6AFE6B1B7B4F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9:07.576" v="294" actId="1076"/>
          <ac:spMkLst>
            <pc:docMk/>
            <pc:sldMk cId="715652067" sldId="408"/>
            <ac:spMk id="8" creationId="{37513504-2E4A-4953-8462-CE9A5A990628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9:17.154" v="298"/>
          <ac:spMkLst>
            <pc:docMk/>
            <pc:sldMk cId="715652067" sldId="408"/>
            <ac:spMk id="9" creationId="{57B3A900-95F3-4309-B6F5-4670C57148D2}"/>
          </ac:spMkLst>
        </pc:spChg>
        <pc:spChg chg="add del">
          <ac:chgData name="Frank Hufnagel" userId="S::frank@finevisuals.de::e452df13-3c83-4459-b441-5bfa95780685" providerId="AD" clId="Web-{899749CD-822D-417C-9B1D-A57D748C0110}" dt="2020-10-03T10:49:21.529" v="300"/>
          <ac:spMkLst>
            <pc:docMk/>
            <pc:sldMk cId="715652067" sldId="408"/>
            <ac:spMk id="10" creationId="{A995E4D5-435B-4B66-953D-2002179C9341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9:34.920" v="303" actId="14100"/>
          <ac:spMkLst>
            <pc:docMk/>
            <pc:sldMk cId="715652067" sldId="408"/>
            <ac:spMk id="11" creationId="{32280891-CA31-452A-B717-FDF5B5AAAF31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9:47.498" v="307"/>
          <ac:spMkLst>
            <pc:docMk/>
            <pc:sldMk cId="715652067" sldId="408"/>
            <ac:spMk id="12" creationId="{BD1945AC-4C03-42E7-A3E5-DF8C4DEB00A1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9:53.670" v="309" actId="1076"/>
          <ac:spMkLst>
            <pc:docMk/>
            <pc:sldMk cId="715652067" sldId="408"/>
            <ac:spMk id="13" creationId="{62396372-1F48-4F2F-9A36-59E6AAAABD83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50:06.749" v="312" actId="14100"/>
          <ac:spMkLst>
            <pc:docMk/>
            <pc:sldMk cId="715652067" sldId="408"/>
            <ac:spMk id="14" creationId="{A6EB7F9A-CE67-451A-ACEF-B5039E710537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0:48:38.904" v="289" actId="1076"/>
          <ac:picMkLst>
            <pc:docMk/>
            <pc:sldMk cId="715652067" sldId="408"/>
            <ac:picMk id="3" creationId="{DD960214-5D77-4518-8FB6-1729FD9E12B8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0:44:29.229" v="263" actId="1076"/>
        <pc:sldMkLst>
          <pc:docMk/>
          <pc:sldMk cId="3579717326" sldId="409"/>
        </pc:sldMkLst>
        <pc:spChg chg="add mod">
          <ac:chgData name="Frank Hufnagel" userId="S::frank@finevisuals.de::e452df13-3c83-4459-b441-5bfa95780685" providerId="AD" clId="Web-{899749CD-822D-417C-9B1D-A57D748C0110}" dt="2020-10-03T10:44:23.103" v="259" actId="1076"/>
          <ac:spMkLst>
            <pc:docMk/>
            <pc:sldMk cId="3579717326" sldId="409"/>
            <ac:spMk id="4" creationId="{FDBF1010-5F1A-4823-9BB0-7875EE50C57E}"/>
          </ac:spMkLst>
        </pc:spChg>
        <pc:spChg chg="del">
          <ac:chgData name="Frank Hufnagel" userId="S::frank@finevisuals.de::e452df13-3c83-4459-b441-5bfa95780685" providerId="AD" clId="Web-{899749CD-822D-417C-9B1D-A57D748C0110}" dt="2020-10-03T10:44:04.994" v="251"/>
          <ac:spMkLst>
            <pc:docMk/>
            <pc:sldMk cId="3579717326" sldId="409"/>
            <ac:spMk id="8" creationId="{BE9D1341-1835-4AF6-A933-49510699DDE6}"/>
          </ac:spMkLst>
        </pc:spChg>
        <pc:spChg chg="del">
          <ac:chgData name="Frank Hufnagel" userId="S::frank@finevisuals.de::e452df13-3c83-4459-b441-5bfa95780685" providerId="AD" clId="Web-{899749CD-822D-417C-9B1D-A57D748C0110}" dt="2020-10-03T10:44:05.900" v="252"/>
          <ac:spMkLst>
            <pc:docMk/>
            <pc:sldMk cId="3579717326" sldId="409"/>
            <ac:spMk id="9" creationId="{ECAB8420-51E8-4A51-A36F-23A9C77A3999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4:29.229" v="263" actId="1076"/>
          <ac:spMkLst>
            <pc:docMk/>
            <pc:sldMk cId="3579717326" sldId="409"/>
            <ac:spMk id="11" creationId="{F50DA603-721A-4F1B-9874-93AD04730C2C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0:44:16.057" v="257" actId="1076"/>
          <ac:picMkLst>
            <pc:docMk/>
            <pc:sldMk cId="3579717326" sldId="409"/>
            <ac:picMk id="3" creationId="{389692FE-BA09-4474-91B3-9402B648AE7E}"/>
          </ac:picMkLst>
        </pc:picChg>
        <pc:picChg chg="del">
          <ac:chgData name="Frank Hufnagel" userId="S::frank@finevisuals.de::e452df13-3c83-4459-b441-5bfa95780685" providerId="AD" clId="Web-{899749CD-822D-417C-9B1D-A57D748C0110}" dt="2020-10-03T10:44:04.369" v="250"/>
          <ac:picMkLst>
            <pc:docMk/>
            <pc:sldMk cId="3579717326" sldId="409"/>
            <ac:picMk id="7" creationId="{29722308-9075-48EA-B02C-FBF870F2D314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0:45:01.213" v="273"/>
        <pc:sldMkLst>
          <pc:docMk/>
          <pc:sldMk cId="4125716904" sldId="410"/>
        </pc:sldMkLst>
        <pc:spChg chg="del">
          <ac:chgData name="Frank Hufnagel" userId="S::frank@finevisuals.de::e452df13-3c83-4459-b441-5bfa95780685" providerId="AD" clId="Web-{899749CD-822D-417C-9B1D-A57D748C0110}" dt="2020-10-03T10:45:01.213" v="273"/>
          <ac:spMkLst>
            <pc:docMk/>
            <pc:sldMk cId="4125716904" sldId="410"/>
            <ac:spMk id="4" creationId="{FDBF1010-5F1A-4823-9BB0-7875EE50C57E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5:00.260" v="272" actId="14100"/>
          <ac:spMkLst>
            <pc:docMk/>
            <pc:sldMk cId="4125716904" sldId="410"/>
            <ac:spMk id="7" creationId="{D425F16E-C515-4F7F-8327-F7DFE900D483}"/>
          </ac:spMkLst>
        </pc:spChg>
        <pc:spChg chg="del mod">
          <ac:chgData name="Frank Hufnagel" userId="S::frank@finevisuals.de::e452df13-3c83-4459-b441-5bfa95780685" providerId="AD" clId="Web-{899749CD-822D-417C-9B1D-A57D748C0110}" dt="2020-10-03T10:44:55.026" v="269"/>
          <ac:spMkLst>
            <pc:docMk/>
            <pc:sldMk cId="4125716904" sldId="410"/>
            <ac:spMk id="11" creationId="{F50DA603-721A-4F1B-9874-93AD04730C2C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0:44:51.479" v="267" actId="14100"/>
          <ac:picMkLst>
            <pc:docMk/>
            <pc:sldMk cId="4125716904" sldId="410"/>
            <ac:picMk id="5" creationId="{71C1CB79-12E8-43C4-A5E1-61B45DFEE6BD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0:46:44.122" v="284" actId="14100"/>
        <pc:sldMkLst>
          <pc:docMk/>
          <pc:sldMk cId="3202714740" sldId="411"/>
        </pc:sldMkLst>
        <pc:spChg chg="del mod">
          <ac:chgData name="Frank Hufnagel" userId="S::frank@finevisuals.de::e452df13-3c83-4459-b441-5bfa95780685" providerId="AD" clId="Web-{899749CD-822D-417C-9B1D-A57D748C0110}" dt="2020-10-03T10:46:36.778" v="280"/>
          <ac:spMkLst>
            <pc:docMk/>
            <pc:sldMk cId="3202714740" sldId="411"/>
            <ac:spMk id="7" creationId="{D425F16E-C515-4F7F-8327-F7DFE900D483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46:44.122" v="284" actId="14100"/>
          <ac:spMkLst>
            <pc:docMk/>
            <pc:sldMk cId="3202714740" sldId="411"/>
            <ac:spMk id="8" creationId="{543A006C-D22D-4612-A52C-37787D4E3ACD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0:46:35.528" v="279" actId="14100"/>
          <ac:picMkLst>
            <pc:docMk/>
            <pc:sldMk cId="3202714740" sldId="411"/>
            <ac:picMk id="4" creationId="{21378183-3004-440C-B92F-90DA21CEDD74}"/>
          </ac:picMkLst>
        </pc:picChg>
        <pc:picChg chg="del">
          <ac:chgData name="Frank Hufnagel" userId="S::frank@finevisuals.de::e452df13-3c83-4459-b441-5bfa95780685" providerId="AD" clId="Web-{899749CD-822D-417C-9B1D-A57D748C0110}" dt="2020-10-03T10:46:26.153" v="275"/>
          <ac:picMkLst>
            <pc:docMk/>
            <pc:sldMk cId="3202714740" sldId="411"/>
            <ac:picMk id="5" creationId="{71C1CB79-12E8-43C4-A5E1-61B45DFEE6BD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1:16:37.236" v="548" actId="20577"/>
        <pc:sldMkLst>
          <pc:docMk/>
          <pc:sldMk cId="1883788748" sldId="412"/>
        </pc:sldMkLst>
        <pc:spChg chg="mod">
          <ac:chgData name="Frank Hufnagel" userId="S::frank@finevisuals.de::e452df13-3c83-4459-b441-5bfa95780685" providerId="AD" clId="Web-{899749CD-822D-417C-9B1D-A57D748C0110}" dt="2020-10-03T11:16:37.236" v="548" actId="20577"/>
          <ac:spMkLst>
            <pc:docMk/>
            <pc:sldMk cId="1883788748" sldId="412"/>
            <ac:spMk id="2" creationId="{9E483ABE-9CC8-4736-9255-80366662D021}"/>
          </ac:spMkLst>
        </pc:spChg>
        <pc:spChg chg="mod">
          <ac:chgData name="Frank Hufnagel" userId="S::frank@finevisuals.de::e452df13-3c83-4459-b441-5bfa95780685" providerId="AD" clId="Web-{899749CD-822D-417C-9B1D-A57D748C0110}" dt="2020-10-03T10:51:02.624" v="330" actId="20577"/>
          <ac:spMkLst>
            <pc:docMk/>
            <pc:sldMk cId="1883788748" sldId="412"/>
            <ac:spMk id="4" creationId="{FEFE34D3-9555-4B8B-B703-86033DCDF3EE}"/>
          </ac:spMkLst>
        </pc:spChg>
        <pc:spChg chg="del">
          <ac:chgData name="Frank Hufnagel" userId="S::frank@finevisuals.de::e452df13-3c83-4459-b441-5bfa95780685" providerId="AD" clId="Web-{899749CD-822D-417C-9B1D-A57D748C0110}" dt="2020-10-03T10:50:47.296" v="316"/>
          <ac:spMkLst>
            <pc:docMk/>
            <pc:sldMk cId="1883788748" sldId="412"/>
            <ac:spMk id="5" creationId="{11CD4006-E044-4557-9910-6AFE6B1B7B4F}"/>
          </ac:spMkLst>
        </pc:spChg>
        <pc:spChg chg="del mod">
          <ac:chgData name="Frank Hufnagel" userId="S::frank@finevisuals.de::e452df13-3c83-4459-b441-5bfa95780685" providerId="AD" clId="Web-{899749CD-822D-417C-9B1D-A57D748C0110}" dt="2020-10-03T10:51:17.531" v="336"/>
          <ac:spMkLst>
            <pc:docMk/>
            <pc:sldMk cId="1883788748" sldId="412"/>
            <ac:spMk id="8" creationId="{37513504-2E4A-4953-8462-CE9A5A990628}"/>
          </ac:spMkLst>
        </pc:spChg>
        <pc:spChg chg="del">
          <ac:chgData name="Frank Hufnagel" userId="S::frank@finevisuals.de::e452df13-3c83-4459-b441-5bfa95780685" providerId="AD" clId="Web-{899749CD-822D-417C-9B1D-A57D748C0110}" dt="2020-10-03T10:50:47.296" v="315"/>
          <ac:spMkLst>
            <pc:docMk/>
            <pc:sldMk cId="1883788748" sldId="412"/>
            <ac:spMk id="9" creationId="{57B3A900-95F3-4309-B6F5-4670C57148D2}"/>
          </ac:spMkLst>
        </pc:spChg>
        <pc:spChg chg="del mod">
          <ac:chgData name="Frank Hufnagel" userId="S::frank@finevisuals.de::e452df13-3c83-4459-b441-5bfa95780685" providerId="AD" clId="Web-{899749CD-822D-417C-9B1D-A57D748C0110}" dt="2020-10-03T10:51:17.531" v="335"/>
          <ac:spMkLst>
            <pc:docMk/>
            <pc:sldMk cId="1883788748" sldId="412"/>
            <ac:spMk id="11" creationId="{32280891-CA31-452A-B717-FDF5B5AAAF31}"/>
          </ac:spMkLst>
        </pc:spChg>
        <pc:spChg chg="del mod">
          <ac:chgData name="Frank Hufnagel" userId="S::frank@finevisuals.de::e452df13-3c83-4459-b441-5bfa95780685" providerId="AD" clId="Web-{899749CD-822D-417C-9B1D-A57D748C0110}" dt="2020-10-03T10:51:17.531" v="334"/>
          <ac:spMkLst>
            <pc:docMk/>
            <pc:sldMk cId="1883788748" sldId="412"/>
            <ac:spMk id="12" creationId="{BD1945AC-4C03-42E7-A3E5-DF8C4DEB00A1}"/>
          </ac:spMkLst>
        </pc:spChg>
        <pc:spChg chg="del">
          <ac:chgData name="Frank Hufnagel" userId="S::frank@finevisuals.de::e452df13-3c83-4459-b441-5bfa95780685" providerId="AD" clId="Web-{899749CD-822D-417C-9B1D-A57D748C0110}" dt="2020-10-03T10:50:47.296" v="314"/>
          <ac:spMkLst>
            <pc:docMk/>
            <pc:sldMk cId="1883788748" sldId="412"/>
            <ac:spMk id="13" creationId="{62396372-1F48-4F2F-9A36-59E6AAAABD83}"/>
          </ac:spMkLst>
        </pc:spChg>
        <pc:spChg chg="del mod">
          <ac:chgData name="Frank Hufnagel" userId="S::frank@finevisuals.de::e452df13-3c83-4459-b441-5bfa95780685" providerId="AD" clId="Web-{899749CD-822D-417C-9B1D-A57D748C0110}" dt="2020-10-03T10:51:17.531" v="333"/>
          <ac:spMkLst>
            <pc:docMk/>
            <pc:sldMk cId="1883788748" sldId="412"/>
            <ac:spMk id="14" creationId="{A6EB7F9A-CE67-451A-ACEF-B5039E710537}"/>
          </ac:spMkLst>
        </pc:spChg>
        <pc:picChg chg="mod">
          <ac:chgData name="Frank Hufnagel" userId="S::frank@finevisuals.de::e452df13-3c83-4459-b441-5bfa95780685" providerId="AD" clId="Web-{899749CD-822D-417C-9B1D-A57D748C0110}" dt="2020-10-03T10:50:50.202" v="318" actId="1076"/>
          <ac:picMkLst>
            <pc:docMk/>
            <pc:sldMk cId="1883788748" sldId="412"/>
            <ac:picMk id="3" creationId="{DD960214-5D77-4518-8FB6-1729FD9E12B8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0:50:58.202" v="325" actId="14100"/>
          <ac:picMkLst>
            <pc:docMk/>
            <pc:sldMk cId="1883788748" sldId="412"/>
            <ac:picMk id="6" creationId="{2C22AAE0-E0B5-4978-99F1-73699FF687AC}"/>
          </ac:picMkLst>
        </pc:picChg>
        <pc:picChg chg="del">
          <ac:chgData name="Frank Hufnagel" userId="S::frank@finevisuals.de::e452df13-3c83-4459-b441-5bfa95780685" providerId="AD" clId="Web-{899749CD-822D-417C-9B1D-A57D748C0110}" dt="2020-10-03T10:50:47.312" v="317"/>
          <ac:picMkLst>
            <pc:docMk/>
            <pc:sldMk cId="1883788748" sldId="412"/>
            <ac:picMk id="7" creationId="{29722308-9075-48EA-B02C-FBF870F2D314}"/>
          </ac:picMkLst>
        </pc:picChg>
      </pc:sldChg>
      <pc:sldChg chg="delSp modSp add ord replId">
        <pc:chgData name="Frank Hufnagel" userId="S::frank@finevisuals.de::e452df13-3c83-4459-b441-5bfa95780685" providerId="AD" clId="Web-{899749CD-822D-417C-9B1D-A57D748C0110}" dt="2020-10-03T10:52:22.969" v="351"/>
        <pc:sldMkLst>
          <pc:docMk/>
          <pc:sldMk cId="2162124892" sldId="413"/>
        </pc:sldMkLst>
        <pc:spChg chg="mod">
          <ac:chgData name="Frank Hufnagel" userId="S::frank@finevisuals.de::e452df13-3c83-4459-b441-5bfa95780685" providerId="AD" clId="Web-{899749CD-822D-417C-9B1D-A57D748C0110}" dt="2020-10-03T10:52:15.547" v="346" actId="20577"/>
          <ac:spMkLst>
            <pc:docMk/>
            <pc:sldMk cId="2162124892" sldId="413"/>
            <ac:spMk id="2" creationId="{9E483ABE-9CC8-4736-9255-80366662D021}"/>
          </ac:spMkLst>
        </pc:spChg>
        <pc:spChg chg="mod">
          <ac:chgData name="Frank Hufnagel" userId="S::frank@finevisuals.de::e452df13-3c83-4459-b441-5bfa95780685" providerId="AD" clId="Web-{899749CD-822D-417C-9B1D-A57D748C0110}" dt="2020-10-03T10:52:20.484" v="350" actId="14100"/>
          <ac:spMkLst>
            <pc:docMk/>
            <pc:sldMk cId="2162124892" sldId="413"/>
            <ac:spMk id="8" creationId="{BE9D1341-1835-4AF6-A933-49510699DDE6}"/>
          </ac:spMkLst>
        </pc:spChg>
        <pc:spChg chg="del">
          <ac:chgData name="Frank Hufnagel" userId="S::frank@finevisuals.de::e452df13-3c83-4459-b441-5bfa95780685" providerId="AD" clId="Web-{899749CD-822D-417C-9B1D-A57D748C0110}" dt="2020-10-03T10:52:22.969" v="351"/>
          <ac:spMkLst>
            <pc:docMk/>
            <pc:sldMk cId="2162124892" sldId="413"/>
            <ac:spMk id="9" creationId="{ECAB8420-51E8-4A51-A36F-23A9C77A3999}"/>
          </ac:spMkLst>
        </pc:spChg>
      </pc:sldChg>
      <pc:sldChg chg="add replId">
        <pc:chgData name="Frank Hufnagel" userId="S::frank@finevisuals.de::e452df13-3c83-4459-b441-5bfa95780685" providerId="AD" clId="Web-{899749CD-822D-417C-9B1D-A57D748C0110}" dt="2020-10-03T10:52:27.781" v="352"/>
        <pc:sldMkLst>
          <pc:docMk/>
          <pc:sldMk cId="1744599580" sldId="414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0:54:52.080" v="377" actId="14100"/>
        <pc:sldMkLst>
          <pc:docMk/>
          <pc:sldMk cId="3856972313" sldId="415"/>
        </pc:sldMkLst>
        <pc:spChg chg="add mod">
          <ac:chgData name="Frank Hufnagel" userId="S::frank@finevisuals.de::e452df13-3c83-4459-b441-5bfa95780685" providerId="AD" clId="Web-{899749CD-822D-417C-9B1D-A57D748C0110}" dt="2020-10-03T10:53:50.579" v="366" actId="14100"/>
          <ac:spMkLst>
            <pc:docMk/>
            <pc:sldMk cId="3856972313" sldId="415"/>
            <ac:spMk id="6" creationId="{9FD56BC3-0F11-4A92-BDD4-BF8879648DDB}"/>
          </ac:spMkLst>
        </pc:spChg>
        <pc:spChg chg="del mod">
          <ac:chgData name="Frank Hufnagel" userId="S::frank@finevisuals.de::e452df13-3c83-4459-b441-5bfa95780685" providerId="AD" clId="Web-{899749CD-822D-417C-9B1D-A57D748C0110}" dt="2020-10-03T10:53:43.564" v="362"/>
          <ac:spMkLst>
            <pc:docMk/>
            <pc:sldMk cId="3856972313" sldId="415"/>
            <ac:spMk id="8" creationId="{BE9D1341-1835-4AF6-A933-49510699DDE6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53:54.657" v="369" actId="14100"/>
          <ac:spMkLst>
            <pc:docMk/>
            <pc:sldMk cId="3856972313" sldId="415"/>
            <ac:spMk id="9" creationId="{2F12161F-3316-4990-AFA2-2E4B76CE34CF}"/>
          </ac:spMkLst>
        </pc:spChg>
        <pc:spChg chg="add mod">
          <ac:chgData name="Frank Hufnagel" userId="S::frank@finevisuals.de::e452df13-3c83-4459-b441-5bfa95780685" providerId="AD" clId="Web-{899749CD-822D-417C-9B1D-A57D748C0110}" dt="2020-10-03T10:53:59.298" v="372" actId="14100"/>
          <ac:spMkLst>
            <pc:docMk/>
            <pc:sldMk cId="3856972313" sldId="415"/>
            <ac:spMk id="10" creationId="{646EEAD9-D831-4E6F-8471-D070FD559C70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0:53:45.767" v="364" actId="1076"/>
          <ac:picMkLst>
            <pc:docMk/>
            <pc:sldMk cId="3856972313" sldId="415"/>
            <ac:picMk id="3" creationId="{3BD5C795-B914-480E-8B01-79F849EA5A69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0:54:52.080" v="377" actId="14100"/>
          <ac:picMkLst>
            <pc:docMk/>
            <pc:sldMk cId="3856972313" sldId="415"/>
            <ac:picMk id="4" creationId="{7F57534E-FE98-409E-8ECF-6B1873032009}"/>
          </ac:picMkLst>
        </pc:picChg>
        <pc:picChg chg="del">
          <ac:chgData name="Frank Hufnagel" userId="S::frank@finevisuals.de::e452df13-3c83-4459-b441-5bfa95780685" providerId="AD" clId="Web-{899749CD-822D-417C-9B1D-A57D748C0110}" dt="2020-10-03T10:53:31.079" v="354"/>
          <ac:picMkLst>
            <pc:docMk/>
            <pc:sldMk cId="3856972313" sldId="415"/>
            <ac:picMk id="7" creationId="{29722308-9075-48EA-B02C-FBF870F2D314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1:16:25.033" v="546" actId="20577"/>
        <pc:sldMkLst>
          <pc:docMk/>
          <pc:sldMk cId="857470488" sldId="416"/>
        </pc:sldMkLst>
        <pc:spChg chg="add mod">
          <ac:chgData name="Frank Hufnagel" userId="S::frank@finevisuals.de::e452df13-3c83-4459-b441-5bfa95780685" providerId="AD" clId="Web-{899749CD-822D-417C-9B1D-A57D748C0110}" dt="2020-10-03T10:56:02.503" v="394" actId="14100"/>
          <ac:spMkLst>
            <pc:docMk/>
            <pc:sldMk cId="857470488" sldId="416"/>
            <ac:spMk id="5" creationId="{CF6A5691-0D76-42E9-9EA1-0A77FAB6C041}"/>
          </ac:spMkLst>
        </pc:spChg>
        <pc:spChg chg="del">
          <ac:chgData name="Frank Hufnagel" userId="S::frank@finevisuals.de::e452df13-3c83-4459-b441-5bfa95780685" providerId="AD" clId="Web-{899749CD-822D-417C-9B1D-A57D748C0110}" dt="2020-10-03T10:55:17.205" v="381"/>
          <ac:spMkLst>
            <pc:docMk/>
            <pc:sldMk cId="857470488" sldId="416"/>
            <ac:spMk id="6" creationId="{9FD56BC3-0F11-4A92-BDD4-BF8879648DDB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16:25.033" v="546" actId="20577"/>
          <ac:spMkLst>
            <pc:docMk/>
            <pc:sldMk cId="857470488" sldId="416"/>
            <ac:spMk id="7" creationId="{A67BE8C9-A5F7-46FC-98FB-19B77A2BB460}"/>
          </ac:spMkLst>
        </pc:spChg>
        <pc:spChg chg="del">
          <ac:chgData name="Frank Hufnagel" userId="S::frank@finevisuals.de::e452df13-3c83-4459-b441-5bfa95780685" providerId="AD" clId="Web-{899749CD-822D-417C-9B1D-A57D748C0110}" dt="2020-10-03T10:55:16.736" v="380"/>
          <ac:spMkLst>
            <pc:docMk/>
            <pc:sldMk cId="857470488" sldId="416"/>
            <ac:spMk id="9" creationId="{2F12161F-3316-4990-AFA2-2E4B76CE34CF}"/>
          </ac:spMkLst>
        </pc:spChg>
        <pc:spChg chg="del">
          <ac:chgData name="Frank Hufnagel" userId="S::frank@finevisuals.de::e452df13-3c83-4459-b441-5bfa95780685" providerId="AD" clId="Web-{899749CD-822D-417C-9B1D-A57D748C0110}" dt="2020-10-03T10:55:16.065" v="379"/>
          <ac:spMkLst>
            <pc:docMk/>
            <pc:sldMk cId="857470488" sldId="416"/>
            <ac:spMk id="10" creationId="{646EEAD9-D831-4E6F-8471-D070FD559C70}"/>
          </ac:spMkLst>
        </pc:spChg>
        <pc:picChg chg="del">
          <ac:chgData name="Frank Hufnagel" userId="S::frank@finevisuals.de::e452df13-3c83-4459-b441-5bfa95780685" providerId="AD" clId="Web-{899749CD-822D-417C-9B1D-A57D748C0110}" dt="2020-10-03T10:55:15.346" v="378"/>
          <ac:picMkLst>
            <pc:docMk/>
            <pc:sldMk cId="857470488" sldId="416"/>
            <ac:picMk id="3" creationId="{3BD5C795-B914-480E-8B01-79F849EA5A69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0:55:48.705" v="389" actId="1076"/>
          <ac:picMkLst>
            <pc:docMk/>
            <pc:sldMk cId="857470488" sldId="416"/>
            <ac:picMk id="4" creationId="{22DAC517-2D68-4BA1-A172-1D002A752DBF}"/>
          </ac:picMkLst>
        </pc:picChg>
      </pc:sldChg>
      <pc:sldChg chg="add del replId">
        <pc:chgData name="Frank Hufnagel" userId="S::frank@finevisuals.de::e452df13-3c83-4459-b441-5bfa95780685" providerId="AD" clId="Web-{899749CD-822D-417C-9B1D-A57D748C0110}" dt="2020-10-03T10:53:35.548" v="357"/>
        <pc:sldMkLst>
          <pc:docMk/>
          <pc:sldMk cId="961785256" sldId="416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1:06:56.418" v="454" actId="1076"/>
        <pc:sldMkLst>
          <pc:docMk/>
          <pc:sldMk cId="3438043878" sldId="417"/>
        </pc:sldMkLst>
        <pc:spChg chg="mod">
          <ac:chgData name="Frank Hufnagel" userId="S::frank@finevisuals.de::e452df13-3c83-4459-b441-5bfa95780685" providerId="AD" clId="Web-{899749CD-822D-417C-9B1D-A57D748C0110}" dt="2020-10-03T11:03:15.353" v="430" actId="20577"/>
          <ac:spMkLst>
            <pc:docMk/>
            <pc:sldMk cId="3438043878" sldId="417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899749CD-822D-417C-9B1D-A57D748C0110}" dt="2020-10-03T11:03:17.243" v="434"/>
          <ac:spMkLst>
            <pc:docMk/>
            <pc:sldMk cId="3438043878" sldId="417"/>
            <ac:spMk id="5" creationId="{CF6A5691-0D76-42E9-9EA1-0A77FAB6C041}"/>
          </ac:spMkLst>
        </pc:spChg>
        <pc:spChg chg="del">
          <ac:chgData name="Frank Hufnagel" userId="S::frank@finevisuals.de::e452df13-3c83-4459-b441-5bfa95780685" providerId="AD" clId="Web-{899749CD-822D-417C-9B1D-A57D748C0110}" dt="2020-10-03T11:03:18.415" v="435"/>
          <ac:spMkLst>
            <pc:docMk/>
            <pc:sldMk cId="3438043878" sldId="417"/>
            <ac:spMk id="7" creationId="{A67BE8C9-A5F7-46FC-98FB-19B77A2BB460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06:49.996" v="450" actId="14100"/>
          <ac:spMkLst>
            <pc:docMk/>
            <pc:sldMk cId="3438043878" sldId="417"/>
            <ac:spMk id="10" creationId="{935DFAF6-B7D4-4D37-A16E-27A9AF0596C6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06:56.418" v="454" actId="1076"/>
          <ac:spMkLst>
            <pc:docMk/>
            <pc:sldMk cId="3438043878" sldId="417"/>
            <ac:spMk id="11" creationId="{69A5A98F-2C1F-4C9B-9E0F-605CC505A40F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1:04:03.119" v="439" actId="1076"/>
          <ac:picMkLst>
            <pc:docMk/>
            <pc:sldMk cId="3438043878" sldId="417"/>
            <ac:picMk id="3" creationId="{9692B2F1-F0E4-4EA3-AD0A-4F69EABDF79F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03:16.821" v="433"/>
          <ac:picMkLst>
            <pc:docMk/>
            <pc:sldMk cId="3438043878" sldId="417"/>
            <ac:picMk id="4" creationId="{22DAC517-2D68-4BA1-A172-1D002A752DBF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05:44.604" v="444" actId="14100"/>
          <ac:picMkLst>
            <pc:docMk/>
            <pc:sldMk cId="3438043878" sldId="417"/>
            <ac:picMk id="6" creationId="{1A7182F0-C6DE-4644-A9D6-1A8B3A25FAA2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06:35.120" v="447" actId="14100"/>
          <ac:picMkLst>
            <pc:docMk/>
            <pc:sldMk cId="3438043878" sldId="417"/>
            <ac:picMk id="8" creationId="{A4F3AB89-20BF-4EFB-B60C-0FA5DCB2AA1A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1:08:46.153" v="503" actId="1076"/>
        <pc:sldMkLst>
          <pc:docMk/>
          <pc:sldMk cId="3066837554" sldId="418"/>
        </pc:sldMkLst>
        <pc:spChg chg="add mod">
          <ac:chgData name="Frank Hufnagel" userId="S::frank@finevisuals.de::e452df13-3c83-4459-b441-5bfa95780685" providerId="AD" clId="Web-{899749CD-822D-417C-9B1D-A57D748C0110}" dt="2020-10-03T11:08:15.450" v="470" actId="14100"/>
          <ac:spMkLst>
            <pc:docMk/>
            <pc:sldMk cId="3066837554" sldId="418"/>
            <ac:spMk id="5" creationId="{FF769A04-4988-4D66-8AFC-96FE82439208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08:34.981" v="486" actId="1076"/>
          <ac:spMkLst>
            <pc:docMk/>
            <pc:sldMk cId="3066837554" sldId="418"/>
            <ac:spMk id="7" creationId="{8BE39B34-9882-4C75-9C0B-CA0EDA860D03}"/>
          </ac:spMkLst>
        </pc:spChg>
        <pc:spChg chg="del">
          <ac:chgData name="Frank Hufnagel" userId="S::frank@finevisuals.de::e452df13-3c83-4459-b441-5bfa95780685" providerId="AD" clId="Web-{899749CD-822D-417C-9B1D-A57D748C0110}" dt="2020-10-03T11:07:01.886" v="458"/>
          <ac:spMkLst>
            <pc:docMk/>
            <pc:sldMk cId="3066837554" sldId="418"/>
            <ac:spMk id="10" creationId="{935DFAF6-B7D4-4D37-A16E-27A9AF0596C6}"/>
          </ac:spMkLst>
        </pc:spChg>
        <pc:spChg chg="del">
          <ac:chgData name="Frank Hufnagel" userId="S::frank@finevisuals.de::e452df13-3c83-4459-b441-5bfa95780685" providerId="AD" clId="Web-{899749CD-822D-417C-9B1D-A57D748C0110}" dt="2020-10-03T11:07:01.043" v="457"/>
          <ac:spMkLst>
            <pc:docMk/>
            <pc:sldMk cId="3066837554" sldId="418"/>
            <ac:spMk id="11" creationId="{69A5A98F-2C1F-4C9B-9E0F-605CC505A40F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08:18.465" v="472" actId="1076"/>
          <ac:spMkLst>
            <pc:docMk/>
            <pc:sldMk cId="3066837554" sldId="418"/>
            <ac:spMk id="12" creationId="{5D38F79A-C5B4-4B3C-BB66-0E8C5DA9584F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08:46.153" v="503" actId="1076"/>
          <ac:spMkLst>
            <pc:docMk/>
            <pc:sldMk cId="3066837554" sldId="418"/>
            <ac:spMk id="13" creationId="{A4FAEC00-5EAC-4700-9F07-66B08CE84808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1:08:03.887" v="466" actId="1076"/>
          <ac:picMkLst>
            <pc:docMk/>
            <pc:sldMk cId="3066837554" sldId="418"/>
            <ac:picMk id="4" creationId="{2254BE0D-BB7A-4B0F-AB1D-14BF754A14A3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07:00.152" v="456"/>
          <ac:picMkLst>
            <pc:docMk/>
            <pc:sldMk cId="3066837554" sldId="418"/>
            <ac:picMk id="6" creationId="{1A7182F0-C6DE-4644-A9D6-1A8B3A25FAA2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07:02.449" v="459"/>
          <ac:picMkLst>
            <pc:docMk/>
            <pc:sldMk cId="3066837554" sldId="418"/>
            <ac:picMk id="8" creationId="{A4F3AB89-20BF-4EFB-B60C-0FA5DCB2AA1A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1:15:44.439" v="542" actId="20577"/>
        <pc:sldMkLst>
          <pc:docMk/>
          <pc:sldMk cId="875772474" sldId="419"/>
        </pc:sldMkLst>
        <pc:spChg chg="del">
          <ac:chgData name="Frank Hufnagel" userId="S::frank@finevisuals.de::e452df13-3c83-4459-b441-5bfa95780685" providerId="AD" clId="Web-{899749CD-822D-417C-9B1D-A57D748C0110}" dt="2020-10-03T11:09:03.216" v="508"/>
          <ac:spMkLst>
            <pc:docMk/>
            <pc:sldMk cId="875772474" sldId="419"/>
            <ac:spMk id="5" creationId="{FF769A04-4988-4D66-8AFC-96FE82439208}"/>
          </ac:spMkLst>
        </pc:spChg>
        <pc:spChg chg="del">
          <ac:chgData name="Frank Hufnagel" userId="S::frank@finevisuals.de::e452df13-3c83-4459-b441-5bfa95780685" providerId="AD" clId="Web-{899749CD-822D-417C-9B1D-A57D748C0110}" dt="2020-10-03T11:09:01.216" v="505"/>
          <ac:spMkLst>
            <pc:docMk/>
            <pc:sldMk cId="875772474" sldId="419"/>
            <ac:spMk id="7" creationId="{8BE39B34-9882-4C75-9C0B-CA0EDA860D03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12:20.796" v="527" actId="1076"/>
          <ac:spMkLst>
            <pc:docMk/>
            <pc:sldMk cId="875772474" sldId="419"/>
            <ac:spMk id="10" creationId="{FB2E8754-24DF-4B0E-AA6F-C29DDFF0A177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15:44.439" v="542" actId="20577"/>
          <ac:spMkLst>
            <pc:docMk/>
            <pc:sldMk cId="875772474" sldId="419"/>
            <ac:spMk id="11" creationId="{B9B54546-5477-49EC-B614-B9565ABC8E28}"/>
          </ac:spMkLst>
        </pc:spChg>
        <pc:spChg chg="del">
          <ac:chgData name="Frank Hufnagel" userId="S::frank@finevisuals.de::e452df13-3c83-4459-b441-5bfa95780685" providerId="AD" clId="Web-{899749CD-822D-417C-9B1D-A57D748C0110}" dt="2020-10-03T11:09:04.044" v="509"/>
          <ac:spMkLst>
            <pc:docMk/>
            <pc:sldMk cId="875772474" sldId="419"/>
            <ac:spMk id="12" creationId="{5D38F79A-C5B4-4B3C-BB66-0E8C5DA9584F}"/>
          </ac:spMkLst>
        </pc:spChg>
        <pc:spChg chg="del">
          <ac:chgData name="Frank Hufnagel" userId="S::frank@finevisuals.de::e452df13-3c83-4459-b441-5bfa95780685" providerId="AD" clId="Web-{899749CD-822D-417C-9B1D-A57D748C0110}" dt="2020-10-03T11:09:02.044" v="506"/>
          <ac:spMkLst>
            <pc:docMk/>
            <pc:sldMk cId="875772474" sldId="419"/>
            <ac:spMk id="13" creationId="{A4FAEC00-5EAC-4700-9F07-66B08CE84808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12:33.546" v="533" actId="14100"/>
          <ac:spMkLst>
            <pc:docMk/>
            <pc:sldMk cId="875772474" sldId="419"/>
            <ac:spMk id="15" creationId="{CED647F9-CF17-4A07-8F36-6FB3E7EC47E0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12:25.765" v="530" actId="14100"/>
          <ac:spMkLst>
            <pc:docMk/>
            <pc:sldMk cId="875772474" sldId="419"/>
            <ac:spMk id="16" creationId="{AF3F2972-3398-4288-80CE-AD524DA460C4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12:29.468" v="532" actId="1076"/>
          <ac:spMkLst>
            <pc:docMk/>
            <pc:sldMk cId="875772474" sldId="419"/>
            <ac:spMk id="17" creationId="{30A164BB-770D-47D4-A6F7-ED7E6E2ACFA8}"/>
          </ac:spMkLst>
        </pc:spChg>
        <pc:picChg chg="del">
          <ac:chgData name="Frank Hufnagel" userId="S::frank@finevisuals.de::e452df13-3c83-4459-b441-5bfa95780685" providerId="AD" clId="Web-{899749CD-822D-417C-9B1D-A57D748C0110}" dt="2020-10-03T11:09:04.747" v="510"/>
          <ac:picMkLst>
            <pc:docMk/>
            <pc:sldMk cId="875772474" sldId="419"/>
            <ac:picMk id="3" creationId="{9692B2F1-F0E4-4EA3-AD0A-4F69EABDF79F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09:02.388" v="507"/>
          <ac:picMkLst>
            <pc:docMk/>
            <pc:sldMk cId="875772474" sldId="419"/>
            <ac:picMk id="4" creationId="{2254BE0D-BB7A-4B0F-AB1D-14BF754A14A3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10:06.232" v="514" actId="1076"/>
          <ac:picMkLst>
            <pc:docMk/>
            <pc:sldMk cId="875772474" sldId="419"/>
            <ac:picMk id="6" creationId="{317AD303-6D93-43E7-A930-E2275C6FC8F3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10:34.404" v="518" actId="14100"/>
          <ac:picMkLst>
            <pc:docMk/>
            <pc:sldMk cId="875772474" sldId="419"/>
            <ac:picMk id="8" creationId="{C6EF7FDB-DC9F-430C-BEA7-E2308B6B591D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11:52.905" v="521" actId="14100"/>
          <ac:picMkLst>
            <pc:docMk/>
            <pc:sldMk cId="875772474" sldId="419"/>
            <ac:picMk id="9" creationId="{F2ADCCA7-3CA8-4B37-9CA5-6D99A5728690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1:21:53.152" v="626" actId="1076"/>
        <pc:sldMkLst>
          <pc:docMk/>
          <pc:sldMk cId="1143088779" sldId="420"/>
        </pc:sldMkLst>
        <pc:spChg chg="mod">
          <ac:chgData name="Frank Hufnagel" userId="S::frank@finevisuals.de::e452df13-3c83-4459-b441-5bfa95780685" providerId="AD" clId="Web-{899749CD-822D-417C-9B1D-A57D748C0110}" dt="2020-10-03T11:18:16.085" v="590" actId="20577"/>
          <ac:spMkLst>
            <pc:docMk/>
            <pc:sldMk cId="1143088779" sldId="420"/>
            <ac:spMk id="2" creationId="{9E483ABE-9CC8-4736-9255-80366662D021}"/>
          </ac:spMkLst>
        </pc:spChg>
        <pc:spChg chg="add del">
          <ac:chgData name="Frank Hufnagel" userId="S::frank@finevisuals.de::e452df13-3c83-4459-b441-5bfa95780685" providerId="AD" clId="Web-{899749CD-822D-417C-9B1D-A57D748C0110}" dt="2020-10-03T11:21:22.994" v="617"/>
          <ac:spMkLst>
            <pc:docMk/>
            <pc:sldMk cId="1143088779" sldId="420"/>
            <ac:spMk id="7" creationId="{BE34837E-BABB-4AA5-AD90-2891354A6D9F}"/>
          </ac:spMkLst>
        </pc:spChg>
        <pc:spChg chg="del">
          <ac:chgData name="Frank Hufnagel" userId="S::frank@finevisuals.de::e452df13-3c83-4459-b441-5bfa95780685" providerId="AD" clId="Web-{899749CD-822D-417C-9B1D-A57D748C0110}" dt="2020-10-03T11:17:55.695" v="584"/>
          <ac:spMkLst>
            <pc:docMk/>
            <pc:sldMk cId="1143088779" sldId="420"/>
            <ac:spMk id="10" creationId="{FB2E8754-24DF-4B0E-AA6F-C29DDFF0A177}"/>
          </ac:spMkLst>
        </pc:spChg>
        <pc:spChg chg="del">
          <ac:chgData name="Frank Hufnagel" userId="S::frank@finevisuals.de::e452df13-3c83-4459-b441-5bfa95780685" providerId="AD" clId="Web-{899749CD-822D-417C-9B1D-A57D748C0110}" dt="2020-10-03T11:17:58.569" v="587"/>
          <ac:spMkLst>
            <pc:docMk/>
            <pc:sldMk cId="1143088779" sldId="420"/>
            <ac:spMk id="11" creationId="{B9B54546-5477-49EC-B614-B9565ABC8E28}"/>
          </ac:spMkLst>
        </pc:spChg>
        <pc:spChg chg="del">
          <ac:chgData name="Frank Hufnagel" userId="S::frank@finevisuals.de::e452df13-3c83-4459-b441-5bfa95780685" providerId="AD" clId="Web-{899749CD-822D-417C-9B1D-A57D748C0110}" dt="2020-10-03T11:17:56.835" v="586"/>
          <ac:spMkLst>
            <pc:docMk/>
            <pc:sldMk cId="1143088779" sldId="420"/>
            <ac:spMk id="15" creationId="{CED647F9-CF17-4A07-8F36-6FB3E7EC47E0}"/>
          </ac:spMkLst>
        </pc:spChg>
        <pc:spChg chg="del">
          <ac:chgData name="Frank Hufnagel" userId="S::frank@finevisuals.de::e452df13-3c83-4459-b441-5bfa95780685" providerId="AD" clId="Web-{899749CD-822D-417C-9B1D-A57D748C0110}" dt="2020-10-03T11:17:55.695" v="583"/>
          <ac:spMkLst>
            <pc:docMk/>
            <pc:sldMk cId="1143088779" sldId="420"/>
            <ac:spMk id="16" creationId="{AF3F2972-3398-4288-80CE-AD524DA460C4}"/>
          </ac:spMkLst>
        </pc:spChg>
        <pc:spChg chg="del">
          <ac:chgData name="Frank Hufnagel" userId="S::frank@finevisuals.de::e452df13-3c83-4459-b441-5bfa95780685" providerId="AD" clId="Web-{899749CD-822D-417C-9B1D-A57D748C0110}" dt="2020-10-03T11:17:55.695" v="582"/>
          <ac:spMkLst>
            <pc:docMk/>
            <pc:sldMk cId="1143088779" sldId="420"/>
            <ac:spMk id="17" creationId="{30A164BB-770D-47D4-A6F7-ED7E6E2ACFA8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1:21:53.135" v="624" actId="1076"/>
          <ac:picMkLst>
            <pc:docMk/>
            <pc:sldMk cId="1143088779" sldId="420"/>
            <ac:picMk id="3" creationId="{2BF79013-D5F5-41FA-AA46-448A6C891D49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1:21:48.978" v="623"/>
          <ac:picMkLst>
            <pc:docMk/>
            <pc:sldMk cId="1143088779" sldId="420"/>
            <ac:picMk id="5" creationId="{E2E80824-573B-45E3-8243-077E1C6E4544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17:53.194" v="580"/>
          <ac:picMkLst>
            <pc:docMk/>
            <pc:sldMk cId="1143088779" sldId="420"/>
            <ac:picMk id="6" creationId="{317AD303-6D93-43E7-A930-E2275C6FC8F3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17:53.554" v="581"/>
          <ac:picMkLst>
            <pc:docMk/>
            <pc:sldMk cId="1143088779" sldId="420"/>
            <ac:picMk id="8" creationId="{C6EF7FDB-DC9F-430C-BEA7-E2308B6B591D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17:56.210" v="585"/>
          <ac:picMkLst>
            <pc:docMk/>
            <pc:sldMk cId="1143088779" sldId="420"/>
            <ac:picMk id="9" creationId="{F2ADCCA7-3CA8-4B37-9CA5-6D99A5728690}"/>
          </ac:picMkLst>
        </pc:picChg>
        <pc:cxnChg chg="add mod">
          <ac:chgData name="Frank Hufnagel" userId="S::frank@finevisuals.de::e452df13-3c83-4459-b441-5bfa95780685" providerId="AD" clId="Web-{899749CD-822D-417C-9B1D-A57D748C0110}" dt="2020-10-03T11:21:53.135" v="625" actId="1076"/>
          <ac:cxnSpMkLst>
            <pc:docMk/>
            <pc:sldMk cId="1143088779" sldId="420"/>
            <ac:cxnSpMk id="4" creationId="{175A552B-741D-4290-B87F-596F6464C210}"/>
          </ac:cxnSpMkLst>
        </pc:cxnChg>
        <pc:cxnChg chg="add mod">
          <ac:chgData name="Frank Hufnagel" userId="S::frank@finevisuals.de::e452df13-3c83-4459-b441-5bfa95780685" providerId="AD" clId="Web-{899749CD-822D-417C-9B1D-A57D748C0110}" dt="2020-10-03T11:21:53.152" v="626" actId="1076"/>
          <ac:cxnSpMkLst>
            <pc:docMk/>
            <pc:sldMk cId="1143088779" sldId="420"/>
            <ac:cxnSpMk id="14" creationId="{08D681F5-0E9E-402C-817E-63AB60D29039}"/>
          </ac:cxnSpMkLst>
        </pc:cxnChg>
        <pc:cxnChg chg="add del mod">
          <ac:chgData name="Frank Hufnagel" userId="S::frank@finevisuals.de::e452df13-3c83-4459-b441-5bfa95780685" providerId="AD" clId="Web-{899749CD-822D-417C-9B1D-A57D748C0110}" dt="2020-10-03T11:21:45.634" v="621"/>
          <ac:cxnSpMkLst>
            <pc:docMk/>
            <pc:sldMk cId="1143088779" sldId="420"/>
            <ac:cxnSpMk id="18" creationId="{30393609-2FA2-4298-8265-58089EFC57C5}"/>
          </ac:cxnSpMkLst>
        </pc:cxnChg>
        <pc:cxnChg chg="add del mod">
          <ac:chgData name="Frank Hufnagel" userId="S::frank@finevisuals.de::e452df13-3c83-4459-b441-5bfa95780685" providerId="AD" clId="Web-{899749CD-822D-417C-9B1D-A57D748C0110}" dt="2020-10-03T11:21:46.447" v="622"/>
          <ac:cxnSpMkLst>
            <pc:docMk/>
            <pc:sldMk cId="1143088779" sldId="420"/>
            <ac:cxnSpMk id="19" creationId="{D2096BF4-AC02-460C-A8CF-BCD9F6A7E2F1}"/>
          </ac:cxnSpMkLst>
        </pc:cxnChg>
      </pc:sldChg>
      <pc:sldChg chg="delSp modSp add replId">
        <pc:chgData name="Frank Hufnagel" userId="S::frank@finevisuals.de::e452df13-3c83-4459-b441-5bfa95780685" providerId="AD" clId="Web-{899749CD-822D-417C-9B1D-A57D748C0110}" dt="2020-10-03T11:21:59.775" v="634"/>
        <pc:sldMkLst>
          <pc:docMk/>
          <pc:sldMk cId="2916572574" sldId="421"/>
        </pc:sldMkLst>
        <pc:picChg chg="mod">
          <ac:chgData name="Frank Hufnagel" userId="S::frank@finevisuals.de::e452df13-3c83-4459-b441-5bfa95780685" providerId="AD" clId="Web-{899749CD-822D-417C-9B1D-A57D748C0110}" dt="2020-10-03T11:21:57.385" v="627" actId="1076"/>
          <ac:picMkLst>
            <pc:docMk/>
            <pc:sldMk cId="2916572574" sldId="421"/>
            <ac:picMk id="3" creationId="{2BF79013-D5F5-41FA-AA46-448A6C891D49}"/>
          </ac:picMkLst>
        </pc:picChg>
        <pc:picChg chg="mod">
          <ac:chgData name="Frank Hufnagel" userId="S::frank@finevisuals.de::e452df13-3c83-4459-b441-5bfa95780685" providerId="AD" clId="Web-{899749CD-822D-417C-9B1D-A57D748C0110}" dt="2020-10-03T11:21:57.416" v="630" actId="1076"/>
          <ac:picMkLst>
            <pc:docMk/>
            <pc:sldMk cId="2916572574" sldId="421"/>
            <ac:picMk id="5" creationId="{E2E80824-573B-45E3-8243-077E1C6E4544}"/>
          </ac:picMkLst>
        </pc:picChg>
        <pc:cxnChg chg="del mod">
          <ac:chgData name="Frank Hufnagel" userId="S::frank@finevisuals.de::e452df13-3c83-4459-b441-5bfa95780685" providerId="AD" clId="Web-{899749CD-822D-417C-9B1D-A57D748C0110}" dt="2020-10-03T11:21:58.900" v="633"/>
          <ac:cxnSpMkLst>
            <pc:docMk/>
            <pc:sldMk cId="2916572574" sldId="421"/>
            <ac:cxnSpMk id="4" creationId="{175A552B-741D-4290-B87F-596F6464C210}"/>
          </ac:cxnSpMkLst>
        </pc:cxnChg>
        <pc:cxnChg chg="del mod">
          <ac:chgData name="Frank Hufnagel" userId="S::frank@finevisuals.de::e452df13-3c83-4459-b441-5bfa95780685" providerId="AD" clId="Web-{899749CD-822D-417C-9B1D-A57D748C0110}" dt="2020-10-03T11:21:59.775" v="634"/>
          <ac:cxnSpMkLst>
            <pc:docMk/>
            <pc:sldMk cId="2916572574" sldId="421"/>
            <ac:cxnSpMk id="14" creationId="{08D681F5-0E9E-402C-817E-63AB60D29039}"/>
          </ac:cxnSpMkLst>
        </pc:cxnChg>
        <pc:cxnChg chg="mod">
          <ac:chgData name="Frank Hufnagel" userId="S::frank@finevisuals.de::e452df13-3c83-4459-b441-5bfa95780685" providerId="AD" clId="Web-{899749CD-822D-417C-9B1D-A57D748C0110}" dt="2020-10-03T11:21:57.416" v="631" actId="1076"/>
          <ac:cxnSpMkLst>
            <pc:docMk/>
            <pc:sldMk cId="2916572574" sldId="421"/>
            <ac:cxnSpMk id="18" creationId="{30393609-2FA2-4298-8265-58089EFC57C5}"/>
          </ac:cxnSpMkLst>
        </pc:cxnChg>
        <pc:cxnChg chg="mod">
          <ac:chgData name="Frank Hufnagel" userId="S::frank@finevisuals.de::e452df13-3c83-4459-b441-5bfa95780685" providerId="AD" clId="Web-{899749CD-822D-417C-9B1D-A57D748C0110}" dt="2020-10-03T11:21:57.416" v="632" actId="1076"/>
          <ac:cxnSpMkLst>
            <pc:docMk/>
            <pc:sldMk cId="2916572574" sldId="421"/>
            <ac:cxnSpMk id="19" creationId="{D2096BF4-AC02-460C-A8CF-BCD9F6A7E2F1}"/>
          </ac:cxnSpMkLst>
        </pc:cxnChg>
      </pc:sldChg>
      <pc:sldChg chg="addSp delSp modSp add replId">
        <pc:chgData name="Frank Hufnagel" userId="S::frank@finevisuals.de::e452df13-3c83-4459-b441-5bfa95780685" providerId="AD" clId="Web-{899749CD-822D-417C-9B1D-A57D748C0110}" dt="2020-10-03T11:25:01.137" v="650" actId="14100"/>
        <pc:sldMkLst>
          <pc:docMk/>
          <pc:sldMk cId="4194734119" sldId="422"/>
        </pc:sldMkLst>
        <pc:spChg chg="add mod">
          <ac:chgData name="Frank Hufnagel" userId="S::frank@finevisuals.de::e452df13-3c83-4459-b441-5bfa95780685" providerId="AD" clId="Web-{899749CD-822D-417C-9B1D-A57D748C0110}" dt="2020-10-03T11:24:54.652" v="647" actId="14100"/>
          <ac:spMkLst>
            <pc:docMk/>
            <pc:sldMk cId="4194734119" sldId="422"/>
            <ac:spMk id="6" creationId="{485AAC3A-465E-47FE-A27B-293E1FCFF9E4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25:01.137" v="650" actId="14100"/>
          <ac:spMkLst>
            <pc:docMk/>
            <pc:sldMk cId="4194734119" sldId="422"/>
            <ac:spMk id="10" creationId="{D0273A7A-FCD5-4316-AFD6-434B03C17E48}"/>
          </ac:spMkLst>
        </pc:spChg>
        <pc:picChg chg="del">
          <ac:chgData name="Frank Hufnagel" userId="S::frank@finevisuals.de::e452df13-3c83-4459-b441-5bfa95780685" providerId="AD" clId="Web-{899749CD-822D-417C-9B1D-A57D748C0110}" dt="2020-10-03T11:22:47.916" v="639"/>
          <ac:picMkLst>
            <pc:docMk/>
            <pc:sldMk cId="4194734119" sldId="422"/>
            <ac:picMk id="3" creationId="{2BF79013-D5F5-41FA-AA46-448A6C891D49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24:35.011" v="643" actId="1076"/>
          <ac:picMkLst>
            <pc:docMk/>
            <pc:sldMk cId="4194734119" sldId="422"/>
            <ac:picMk id="4" creationId="{C42BB8D0-689B-4C3B-AC0A-D0DE59C8DBAD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22:47.916" v="638"/>
          <ac:picMkLst>
            <pc:docMk/>
            <pc:sldMk cId="4194734119" sldId="422"/>
            <ac:picMk id="5" creationId="{E2E80824-573B-45E3-8243-077E1C6E4544}"/>
          </ac:picMkLst>
        </pc:picChg>
        <pc:cxnChg chg="del">
          <ac:chgData name="Frank Hufnagel" userId="S::frank@finevisuals.de::e452df13-3c83-4459-b441-5bfa95780685" providerId="AD" clId="Web-{899749CD-822D-417C-9B1D-A57D748C0110}" dt="2020-10-03T11:22:47.916" v="637"/>
          <ac:cxnSpMkLst>
            <pc:docMk/>
            <pc:sldMk cId="4194734119" sldId="422"/>
            <ac:cxnSpMk id="18" creationId="{30393609-2FA2-4298-8265-58089EFC57C5}"/>
          </ac:cxnSpMkLst>
        </pc:cxnChg>
        <pc:cxnChg chg="del">
          <ac:chgData name="Frank Hufnagel" userId="S::frank@finevisuals.de::e452df13-3c83-4459-b441-5bfa95780685" providerId="AD" clId="Web-{899749CD-822D-417C-9B1D-A57D748C0110}" dt="2020-10-03T11:22:47.916" v="636"/>
          <ac:cxnSpMkLst>
            <pc:docMk/>
            <pc:sldMk cId="4194734119" sldId="422"/>
            <ac:cxnSpMk id="19" creationId="{D2096BF4-AC02-460C-A8CF-BCD9F6A7E2F1}"/>
          </ac:cxnSpMkLst>
        </pc:cxnChg>
      </pc:sldChg>
      <pc:sldChg chg="addSp delSp modSp add replId">
        <pc:chgData name="Frank Hufnagel" userId="S::frank@finevisuals.de::e452df13-3c83-4459-b441-5bfa95780685" providerId="AD" clId="Web-{899749CD-822D-417C-9B1D-A57D748C0110}" dt="2020-10-03T11:44:52.009" v="676" actId="1076"/>
        <pc:sldMkLst>
          <pc:docMk/>
          <pc:sldMk cId="2035253277" sldId="423"/>
        </pc:sldMkLst>
        <pc:spChg chg="add del">
          <ac:chgData name="Frank Hufnagel" userId="S::frank@finevisuals.de::e452df13-3c83-4459-b441-5bfa95780685" providerId="AD" clId="Web-{899749CD-822D-417C-9B1D-A57D748C0110}" dt="2020-10-03T11:36:56.098" v="658"/>
          <ac:spMkLst>
            <pc:docMk/>
            <pc:sldMk cId="2035253277" sldId="423"/>
            <ac:spMk id="3" creationId="{802092DD-DB02-421D-959F-6194DC985236}"/>
          </ac:spMkLst>
        </pc:spChg>
        <pc:spChg chg="del">
          <ac:chgData name="Frank Hufnagel" userId="S::frank@finevisuals.de::e452df13-3c83-4459-b441-5bfa95780685" providerId="AD" clId="Web-{899749CD-822D-417C-9B1D-A57D748C0110}" dt="2020-10-03T11:36:49.879" v="653"/>
          <ac:spMkLst>
            <pc:docMk/>
            <pc:sldMk cId="2035253277" sldId="423"/>
            <ac:spMk id="6" creationId="{485AAC3A-465E-47FE-A27B-293E1FCFF9E4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44:52.009" v="676" actId="1076"/>
          <ac:spMkLst>
            <pc:docMk/>
            <pc:sldMk cId="2035253277" sldId="423"/>
            <ac:spMk id="7" creationId="{47DEAE13-EE6E-40E2-BD6F-0502D7621FC5}"/>
          </ac:spMkLst>
        </pc:spChg>
        <pc:spChg chg="del">
          <ac:chgData name="Frank Hufnagel" userId="S::frank@finevisuals.de::e452df13-3c83-4459-b441-5bfa95780685" providerId="AD" clId="Web-{899749CD-822D-417C-9B1D-A57D748C0110}" dt="2020-10-03T11:36:50.722" v="654"/>
          <ac:spMkLst>
            <pc:docMk/>
            <pc:sldMk cId="2035253277" sldId="423"/>
            <ac:spMk id="10" creationId="{D0273A7A-FCD5-4316-AFD6-434B03C17E48}"/>
          </ac:spMkLst>
        </pc:spChg>
        <pc:picChg chg="del">
          <ac:chgData name="Frank Hufnagel" userId="S::frank@finevisuals.de::e452df13-3c83-4459-b441-5bfa95780685" providerId="AD" clId="Web-{899749CD-822D-417C-9B1D-A57D748C0110}" dt="2020-10-03T11:36:48.957" v="652"/>
          <ac:picMkLst>
            <pc:docMk/>
            <pc:sldMk cId="2035253277" sldId="423"/>
            <ac:picMk id="4" creationId="{C42BB8D0-689B-4C3B-AC0A-D0DE59C8DBAD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44:49.040" v="675" actId="1076"/>
          <ac:picMkLst>
            <pc:docMk/>
            <pc:sldMk cId="2035253277" sldId="423"/>
            <ac:picMk id="5" creationId="{D1C3B773-E1C0-40B6-B9D7-D20B6A8F0047}"/>
          </ac:picMkLst>
        </pc:picChg>
      </pc:sldChg>
      <pc:sldChg chg="addSp delSp modSp add ord replId">
        <pc:chgData name="Frank Hufnagel" userId="S::frank@finevisuals.de::e452df13-3c83-4459-b441-5bfa95780685" providerId="AD" clId="Web-{899749CD-822D-417C-9B1D-A57D748C0110}" dt="2020-10-03T11:47:35.901" v="710" actId="1076"/>
        <pc:sldMkLst>
          <pc:docMk/>
          <pc:sldMk cId="2781270755" sldId="424"/>
        </pc:sldMkLst>
        <pc:spChg chg="mod">
          <ac:chgData name="Frank Hufnagel" userId="S::frank@finevisuals.de::e452df13-3c83-4459-b441-5bfa95780685" providerId="AD" clId="Web-{899749CD-822D-417C-9B1D-A57D748C0110}" dt="2020-10-03T11:45:24.041" v="681" actId="20577"/>
          <ac:spMkLst>
            <pc:docMk/>
            <pc:sldMk cId="2781270755" sldId="424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47:35.886" v="707" actId="1076"/>
          <ac:spMkLst>
            <pc:docMk/>
            <pc:sldMk cId="2781270755" sldId="424"/>
            <ac:spMk id="6" creationId="{610F5589-D087-4797-B48A-6B69445C920C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47:35.901" v="708" actId="1076"/>
          <ac:spMkLst>
            <pc:docMk/>
            <pc:sldMk cId="2781270755" sldId="424"/>
            <ac:spMk id="9" creationId="{8F207E5D-BF5F-41A0-BC30-595078AECF77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47:35.901" v="709" actId="1076"/>
          <ac:spMkLst>
            <pc:docMk/>
            <pc:sldMk cId="2781270755" sldId="424"/>
            <ac:spMk id="10" creationId="{CC11E49F-D277-47B2-AE1C-7F7455CEAA32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47:35.901" v="710" actId="1076"/>
          <ac:spMkLst>
            <pc:docMk/>
            <pc:sldMk cId="2781270755" sldId="424"/>
            <ac:spMk id="11" creationId="{4E6265A3-6D33-40BD-A188-C315324B5C12}"/>
          </ac:spMkLst>
        </pc:spChg>
        <pc:picChg chg="del">
          <ac:chgData name="Frank Hufnagel" userId="S::frank@finevisuals.de::e452df13-3c83-4459-b441-5bfa95780685" providerId="AD" clId="Web-{899749CD-822D-417C-9B1D-A57D748C0110}" dt="2020-10-03T11:45:24.603" v="683"/>
          <ac:picMkLst>
            <pc:docMk/>
            <pc:sldMk cId="2781270755" sldId="424"/>
            <ac:picMk id="3" creationId="{2BF79013-D5F5-41FA-AA46-448A6C891D49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47:35.886" v="706" actId="1076"/>
          <ac:picMkLst>
            <pc:docMk/>
            <pc:sldMk cId="2781270755" sldId="424"/>
            <ac:picMk id="5" creationId="{4D502C22-1F3A-47E6-9E31-62858550D4BF}"/>
          </ac:picMkLst>
        </pc:picChg>
        <pc:cxnChg chg="del">
          <ac:chgData name="Frank Hufnagel" userId="S::frank@finevisuals.de::e452df13-3c83-4459-b441-5bfa95780685" providerId="AD" clId="Web-{899749CD-822D-417C-9B1D-A57D748C0110}" dt="2020-10-03T11:45:25.166" v="684"/>
          <ac:cxnSpMkLst>
            <pc:docMk/>
            <pc:sldMk cId="2781270755" sldId="424"/>
            <ac:cxnSpMk id="4" creationId="{175A552B-741D-4290-B87F-596F6464C210}"/>
          </ac:cxnSpMkLst>
        </pc:cxnChg>
        <pc:cxnChg chg="del">
          <ac:chgData name="Frank Hufnagel" userId="S::frank@finevisuals.de::e452df13-3c83-4459-b441-5bfa95780685" providerId="AD" clId="Web-{899749CD-822D-417C-9B1D-A57D748C0110}" dt="2020-10-03T11:45:25.681" v="685"/>
          <ac:cxnSpMkLst>
            <pc:docMk/>
            <pc:sldMk cId="2781270755" sldId="424"/>
            <ac:cxnSpMk id="14" creationId="{08D681F5-0E9E-402C-817E-63AB60D29039}"/>
          </ac:cxnSpMkLst>
        </pc:cxnChg>
      </pc:sldChg>
      <pc:sldChg chg="addSp delSp modSp add replId">
        <pc:chgData name="Frank Hufnagel" userId="S::frank@finevisuals.de::e452df13-3c83-4459-b441-5bfa95780685" providerId="AD" clId="Web-{899749CD-822D-417C-9B1D-A57D748C0110}" dt="2020-10-03T11:56:12.751" v="772" actId="1076"/>
        <pc:sldMkLst>
          <pc:docMk/>
          <pc:sldMk cId="313272165" sldId="425"/>
        </pc:sldMkLst>
        <pc:spChg chg="del">
          <ac:chgData name="Frank Hufnagel" userId="S::frank@finevisuals.de::e452df13-3c83-4459-b441-5bfa95780685" providerId="AD" clId="Web-{899749CD-822D-417C-9B1D-A57D748C0110}" dt="2020-10-03T11:47:43.183" v="716"/>
          <ac:spMkLst>
            <pc:docMk/>
            <pc:sldMk cId="313272165" sldId="425"/>
            <ac:spMk id="6" creationId="{610F5589-D087-4797-B48A-6B69445C920C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1:50:52.669" v="752"/>
          <ac:spMkLst>
            <pc:docMk/>
            <pc:sldMk cId="313272165" sldId="425"/>
            <ac:spMk id="8" creationId="{FBFBF3B0-846C-4743-87DC-D587088503D4}"/>
          </ac:spMkLst>
        </pc:spChg>
        <pc:spChg chg="del">
          <ac:chgData name="Frank Hufnagel" userId="S::frank@finevisuals.de::e452df13-3c83-4459-b441-5bfa95780685" providerId="AD" clId="Web-{899749CD-822D-417C-9B1D-A57D748C0110}" dt="2020-10-03T11:47:43.167" v="715"/>
          <ac:spMkLst>
            <pc:docMk/>
            <pc:sldMk cId="313272165" sldId="425"/>
            <ac:spMk id="9" creationId="{8F207E5D-BF5F-41A0-BC30-595078AECF77}"/>
          </ac:spMkLst>
        </pc:spChg>
        <pc:spChg chg="del">
          <ac:chgData name="Frank Hufnagel" userId="S::frank@finevisuals.de::e452df13-3c83-4459-b441-5bfa95780685" providerId="AD" clId="Web-{899749CD-822D-417C-9B1D-A57D748C0110}" dt="2020-10-03T11:47:43.167" v="714"/>
          <ac:spMkLst>
            <pc:docMk/>
            <pc:sldMk cId="313272165" sldId="425"/>
            <ac:spMk id="10" creationId="{CC11E49F-D277-47B2-AE1C-7F7455CEAA32}"/>
          </ac:spMkLst>
        </pc:spChg>
        <pc:spChg chg="del">
          <ac:chgData name="Frank Hufnagel" userId="S::frank@finevisuals.de::e452df13-3c83-4459-b441-5bfa95780685" providerId="AD" clId="Web-{899749CD-822D-417C-9B1D-A57D748C0110}" dt="2020-10-03T11:47:43.167" v="713"/>
          <ac:spMkLst>
            <pc:docMk/>
            <pc:sldMk cId="313272165" sldId="425"/>
            <ac:spMk id="11" creationId="{4E6265A3-6D33-40BD-A188-C315324B5C12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56:12.751" v="772" actId="1076"/>
          <ac:spMkLst>
            <pc:docMk/>
            <pc:sldMk cId="313272165" sldId="425"/>
            <ac:spMk id="14" creationId="{932000F6-2D95-40C5-96F9-A1CDFC9FD7B5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1:48:25.980" v="720" actId="1076"/>
          <ac:picMkLst>
            <pc:docMk/>
            <pc:sldMk cId="313272165" sldId="425"/>
            <ac:picMk id="3" creationId="{B94C224A-001A-4E5E-AF31-144886C55349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48:35.933" v="724" actId="14100"/>
          <ac:picMkLst>
            <pc:docMk/>
            <pc:sldMk cId="313272165" sldId="425"/>
            <ac:picMk id="4" creationId="{4F0BC484-4DDC-4CAB-82B6-7CAB7B53FD78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47:40.901" v="712"/>
          <ac:picMkLst>
            <pc:docMk/>
            <pc:sldMk cId="313272165" sldId="425"/>
            <ac:picMk id="5" creationId="{4D502C22-1F3A-47E6-9E31-62858550D4BF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1:50:51.575" v="751"/>
          <ac:picMkLst>
            <pc:docMk/>
            <pc:sldMk cId="313272165" sldId="425"/>
            <ac:picMk id="7" creationId="{9D55AD33-B1EA-45FA-A5BF-658C0AA9DD99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50:59.966" v="755" actId="14100"/>
          <ac:picMkLst>
            <pc:docMk/>
            <pc:sldMk cId="313272165" sldId="425"/>
            <ac:picMk id="12" creationId="{DB676DDF-9447-4945-A199-36ECA9F90B72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51:20.982" v="760" actId="1076"/>
          <ac:picMkLst>
            <pc:docMk/>
            <pc:sldMk cId="313272165" sldId="425"/>
            <ac:picMk id="13" creationId="{2C1B7799-BDCC-4C06-B870-E6DEE16E4F5D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1:59:00.706" v="814" actId="14100"/>
        <pc:sldMkLst>
          <pc:docMk/>
          <pc:sldMk cId="863000662" sldId="426"/>
        </pc:sldMkLst>
        <pc:spChg chg="mod">
          <ac:chgData name="Frank Hufnagel" userId="S::frank@finevisuals.de::e452df13-3c83-4459-b441-5bfa95780685" providerId="AD" clId="Web-{899749CD-822D-417C-9B1D-A57D748C0110}" dt="2020-10-03T11:57:40.111" v="796" actId="20577"/>
          <ac:spMkLst>
            <pc:docMk/>
            <pc:sldMk cId="863000662" sldId="426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899749CD-822D-417C-9B1D-A57D748C0110}" dt="2020-10-03T11:59:00.706" v="814" actId="14100"/>
          <ac:spMkLst>
            <pc:docMk/>
            <pc:sldMk cId="863000662" sldId="426"/>
            <ac:spMk id="7" creationId="{9B91C629-FC7D-4B31-81A8-ED24948B0A97}"/>
          </ac:spMkLst>
        </pc:spChg>
        <pc:spChg chg="del">
          <ac:chgData name="Frank Hufnagel" userId="S::frank@finevisuals.de::e452df13-3c83-4459-b441-5bfa95780685" providerId="AD" clId="Web-{899749CD-822D-417C-9B1D-A57D748C0110}" dt="2020-10-03T11:57:42.799" v="802"/>
          <ac:spMkLst>
            <pc:docMk/>
            <pc:sldMk cId="863000662" sldId="426"/>
            <ac:spMk id="14" creationId="{932000F6-2D95-40C5-96F9-A1CDFC9FD7B5}"/>
          </ac:spMkLst>
        </pc:spChg>
        <pc:picChg chg="del">
          <ac:chgData name="Frank Hufnagel" userId="S::frank@finevisuals.de::e452df13-3c83-4459-b441-5bfa95780685" providerId="AD" clId="Web-{899749CD-822D-417C-9B1D-A57D748C0110}" dt="2020-10-03T11:57:40.392" v="798"/>
          <ac:picMkLst>
            <pc:docMk/>
            <pc:sldMk cId="863000662" sldId="426"/>
            <ac:picMk id="3" creationId="{B94C224A-001A-4E5E-AF31-144886C55349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57:40.752" v="799"/>
          <ac:picMkLst>
            <pc:docMk/>
            <pc:sldMk cId="863000662" sldId="426"/>
            <ac:picMk id="4" creationId="{4F0BC484-4DDC-4CAB-82B6-7CAB7B53FD78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58:25.908" v="807" actId="1076"/>
          <ac:picMkLst>
            <pc:docMk/>
            <pc:sldMk cId="863000662" sldId="426"/>
            <ac:picMk id="5" creationId="{D8023113-B794-4BB7-BF0A-2E5DC16C5C0B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1:58:44.924" v="810" actId="14100"/>
          <ac:picMkLst>
            <pc:docMk/>
            <pc:sldMk cId="863000662" sldId="426"/>
            <ac:picMk id="6" creationId="{229A7BE2-AC44-426E-BACE-CE69F3722D63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57:41.111" v="800"/>
          <ac:picMkLst>
            <pc:docMk/>
            <pc:sldMk cId="863000662" sldId="426"/>
            <ac:picMk id="12" creationId="{DB676DDF-9447-4945-A199-36ECA9F90B72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57:41.455" v="801"/>
          <ac:picMkLst>
            <pc:docMk/>
            <pc:sldMk cId="863000662" sldId="426"/>
            <ac:picMk id="13" creationId="{2C1B7799-BDCC-4C06-B870-E6DEE16E4F5D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2:03:41.521" v="841" actId="14100"/>
        <pc:sldMkLst>
          <pc:docMk/>
          <pc:sldMk cId="3951118425" sldId="427"/>
        </pc:sldMkLst>
        <pc:spChg chg="mod">
          <ac:chgData name="Frank Hufnagel" userId="S::frank@finevisuals.de::e452df13-3c83-4459-b441-5bfa95780685" providerId="AD" clId="Web-{899749CD-822D-417C-9B1D-A57D748C0110}" dt="2020-10-03T11:59:07.846" v="829" actId="20577"/>
          <ac:spMkLst>
            <pc:docMk/>
            <pc:sldMk cId="3951118425" sldId="427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899749CD-822D-417C-9B1D-A57D748C0110}" dt="2020-10-03T11:59:09.800" v="834"/>
          <ac:spMkLst>
            <pc:docMk/>
            <pc:sldMk cId="3951118425" sldId="427"/>
            <ac:spMk id="7" creationId="{9B91C629-FC7D-4B31-81A8-ED24948B0A97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2:03:20.943" v="838" actId="1076"/>
          <ac:picMkLst>
            <pc:docMk/>
            <pc:sldMk cId="3951118425" sldId="427"/>
            <ac:picMk id="3" creationId="{D7B60238-30C3-4F4E-8F5F-1FBC8F7348AB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03:41.521" v="841" actId="14100"/>
          <ac:picMkLst>
            <pc:docMk/>
            <pc:sldMk cId="3951118425" sldId="427"/>
            <ac:picMk id="4" creationId="{CFB3D7B5-372C-44F2-8949-EAF38807AACF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59:08.721" v="832"/>
          <ac:picMkLst>
            <pc:docMk/>
            <pc:sldMk cId="3951118425" sldId="427"/>
            <ac:picMk id="5" creationId="{D8023113-B794-4BB7-BF0A-2E5DC16C5C0B}"/>
          </ac:picMkLst>
        </pc:picChg>
        <pc:picChg chg="del">
          <ac:chgData name="Frank Hufnagel" userId="S::frank@finevisuals.de::e452df13-3c83-4459-b441-5bfa95780685" providerId="AD" clId="Web-{899749CD-822D-417C-9B1D-A57D748C0110}" dt="2020-10-03T11:59:09.003" v="833"/>
          <ac:picMkLst>
            <pc:docMk/>
            <pc:sldMk cId="3951118425" sldId="427"/>
            <ac:picMk id="6" creationId="{229A7BE2-AC44-426E-BACE-CE69F3722D63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2:04:27.397" v="853" actId="1076"/>
        <pc:sldMkLst>
          <pc:docMk/>
          <pc:sldMk cId="2984718856" sldId="428"/>
        </pc:sldMkLst>
        <pc:picChg chg="del">
          <ac:chgData name="Frank Hufnagel" userId="S::frank@finevisuals.de::e452df13-3c83-4459-b441-5bfa95780685" providerId="AD" clId="Web-{899749CD-822D-417C-9B1D-A57D748C0110}" dt="2020-10-03T12:03:55.037" v="843"/>
          <ac:picMkLst>
            <pc:docMk/>
            <pc:sldMk cId="2984718856" sldId="428"/>
            <ac:picMk id="3" creationId="{D7B60238-30C3-4F4E-8F5F-1FBC8F7348AB}"/>
          </ac:picMkLst>
        </pc:picChg>
        <pc:picChg chg="del mod">
          <ac:chgData name="Frank Hufnagel" userId="S::frank@finevisuals.de::e452df13-3c83-4459-b441-5bfa95780685" providerId="AD" clId="Web-{899749CD-822D-417C-9B1D-A57D748C0110}" dt="2020-10-03T12:04:20.459" v="849"/>
          <ac:picMkLst>
            <pc:docMk/>
            <pc:sldMk cId="2984718856" sldId="428"/>
            <ac:picMk id="4" creationId="{CFB3D7B5-372C-44F2-8949-EAF38807AACF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04:27.397" v="853" actId="1076"/>
          <ac:picMkLst>
            <pc:docMk/>
            <pc:sldMk cId="2984718856" sldId="428"/>
            <ac:picMk id="5" creationId="{985A8209-76D7-4955-A34D-309303BE2923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2:09:29.713" v="880"/>
        <pc:sldMkLst>
          <pc:docMk/>
          <pc:sldMk cId="2477288063" sldId="429"/>
        </pc:sldMkLst>
        <pc:spChg chg="add mod">
          <ac:chgData name="Frank Hufnagel" userId="S::frank@finevisuals.de::e452df13-3c83-4459-b441-5bfa95780685" providerId="AD" clId="Web-{899749CD-822D-417C-9B1D-A57D748C0110}" dt="2020-10-03T12:05:57.741" v="873" actId="14100"/>
          <ac:spMkLst>
            <pc:docMk/>
            <pc:sldMk cId="2477288063" sldId="429"/>
            <ac:spMk id="10" creationId="{D2D57E7C-E36C-4599-A793-19DFD12B92E7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06:03.007" v="875" actId="1076"/>
          <ac:spMkLst>
            <pc:docMk/>
            <pc:sldMk cId="2477288063" sldId="429"/>
            <ac:spMk id="11" creationId="{1FE44056-0B7C-450E-958E-46BF19077DB6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2:05:32.741" v="865" actId="1076"/>
          <ac:picMkLst>
            <pc:docMk/>
            <pc:sldMk cId="2477288063" sldId="429"/>
            <ac:picMk id="3" creationId="{ADEDBB3A-4A63-4C6C-9E7F-2793A8C0784C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04:49.100" v="855"/>
          <ac:picMkLst>
            <pc:docMk/>
            <pc:sldMk cId="2477288063" sldId="429"/>
            <ac:picMk id="5" creationId="{985A8209-76D7-4955-A34D-309303BE2923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2:09:29.713" v="880"/>
          <ac:picMkLst>
            <pc:docMk/>
            <pc:sldMk cId="2477288063" sldId="429"/>
            <ac:picMk id="12" creationId="{F6CD67BB-A618-4F73-ADF4-7A76EBDEC3C4}"/>
          </ac:picMkLst>
        </pc:picChg>
        <pc:cxnChg chg="add mod">
          <ac:chgData name="Frank Hufnagel" userId="S::frank@finevisuals.de::e452df13-3c83-4459-b441-5bfa95780685" providerId="AD" clId="Web-{899749CD-822D-417C-9B1D-A57D748C0110}" dt="2020-10-03T12:05:28.991" v="862" actId="14100"/>
          <ac:cxnSpMkLst>
            <pc:docMk/>
            <pc:sldMk cId="2477288063" sldId="429"/>
            <ac:cxnSpMk id="4" creationId="{4030BD39-246B-4672-9666-C994EA118AE8}"/>
          </ac:cxnSpMkLst>
        </pc:cxnChg>
        <pc:cxnChg chg="add del mod">
          <ac:chgData name="Frank Hufnagel" userId="S::frank@finevisuals.de::e452df13-3c83-4459-b441-5bfa95780685" providerId="AD" clId="Web-{899749CD-822D-417C-9B1D-A57D748C0110}" dt="2020-10-03T12:05:35.319" v="866"/>
          <ac:cxnSpMkLst>
            <pc:docMk/>
            <pc:sldMk cId="2477288063" sldId="429"/>
            <ac:cxnSpMk id="7" creationId="{77B6C09F-81D4-46FE-ADCD-3A45437AFE65}"/>
          </ac:cxnSpMkLst>
        </pc:cxnChg>
        <pc:cxnChg chg="add mod">
          <ac:chgData name="Frank Hufnagel" userId="S::frank@finevisuals.de::e452df13-3c83-4459-b441-5bfa95780685" providerId="AD" clId="Web-{899749CD-822D-417C-9B1D-A57D748C0110}" dt="2020-10-03T12:05:41.866" v="869" actId="14100"/>
          <ac:cxnSpMkLst>
            <pc:docMk/>
            <pc:sldMk cId="2477288063" sldId="429"/>
            <ac:cxnSpMk id="8" creationId="{C77C718C-6DA9-42EF-BB18-F031667E53D1}"/>
          </ac:cxnSpMkLst>
        </pc:cxnChg>
      </pc:sldChg>
      <pc:sldChg chg="addSp delSp modSp add replId">
        <pc:chgData name="Frank Hufnagel" userId="S::frank@finevisuals.de::e452df13-3c83-4459-b441-5bfa95780685" providerId="AD" clId="Web-{899749CD-822D-417C-9B1D-A57D748C0110}" dt="2020-10-03T12:15:29.498" v="899" actId="1076"/>
        <pc:sldMkLst>
          <pc:docMk/>
          <pc:sldMk cId="1866497908" sldId="430"/>
        </pc:sldMkLst>
        <pc:spChg chg="add mod">
          <ac:chgData name="Frank Hufnagel" userId="S::frank@finevisuals.de::e452df13-3c83-4459-b441-5bfa95780685" providerId="AD" clId="Web-{899749CD-822D-417C-9B1D-A57D748C0110}" dt="2020-10-03T12:15:29.498" v="899" actId="1076"/>
          <ac:spMkLst>
            <pc:docMk/>
            <pc:sldMk cId="1866497908" sldId="430"/>
            <ac:spMk id="6" creationId="{4F49E915-E702-45BA-9BA7-B887CB618995}"/>
          </ac:spMkLst>
        </pc:spChg>
        <pc:spChg chg="del">
          <ac:chgData name="Frank Hufnagel" userId="S::frank@finevisuals.de::e452df13-3c83-4459-b441-5bfa95780685" providerId="AD" clId="Web-{899749CD-822D-417C-9B1D-A57D748C0110}" dt="2020-10-03T12:09:33.775" v="883"/>
          <ac:spMkLst>
            <pc:docMk/>
            <pc:sldMk cId="1866497908" sldId="430"/>
            <ac:spMk id="10" creationId="{D2D57E7C-E36C-4599-A793-19DFD12B92E7}"/>
          </ac:spMkLst>
        </pc:spChg>
        <pc:spChg chg="del">
          <ac:chgData name="Frank Hufnagel" userId="S::frank@finevisuals.de::e452df13-3c83-4459-b441-5bfa95780685" providerId="AD" clId="Web-{899749CD-822D-417C-9B1D-A57D748C0110}" dt="2020-10-03T12:09:33.775" v="882"/>
          <ac:spMkLst>
            <pc:docMk/>
            <pc:sldMk cId="1866497908" sldId="430"/>
            <ac:spMk id="11" creationId="{1FE44056-0B7C-450E-958E-46BF19077DB6}"/>
          </ac:spMkLst>
        </pc:spChg>
        <pc:picChg chg="del">
          <ac:chgData name="Frank Hufnagel" userId="S::frank@finevisuals.de::e452df13-3c83-4459-b441-5bfa95780685" providerId="AD" clId="Web-{899749CD-822D-417C-9B1D-A57D748C0110}" dt="2020-10-03T12:09:33.775" v="886"/>
          <ac:picMkLst>
            <pc:docMk/>
            <pc:sldMk cId="1866497908" sldId="430"/>
            <ac:picMk id="3" creationId="{ADEDBB3A-4A63-4C6C-9E7F-2793A8C0784C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09:41.635" v="890" actId="1076"/>
          <ac:picMkLst>
            <pc:docMk/>
            <pc:sldMk cId="1866497908" sldId="430"/>
            <ac:picMk id="5" creationId="{24E83330-B317-488E-8F63-B36484A403A1}"/>
          </ac:picMkLst>
        </pc:picChg>
        <pc:cxnChg chg="del">
          <ac:chgData name="Frank Hufnagel" userId="S::frank@finevisuals.de::e452df13-3c83-4459-b441-5bfa95780685" providerId="AD" clId="Web-{899749CD-822D-417C-9B1D-A57D748C0110}" dt="2020-10-03T12:09:33.775" v="885"/>
          <ac:cxnSpMkLst>
            <pc:docMk/>
            <pc:sldMk cId="1866497908" sldId="430"/>
            <ac:cxnSpMk id="4" creationId="{4030BD39-246B-4672-9666-C994EA118AE8}"/>
          </ac:cxnSpMkLst>
        </pc:cxnChg>
        <pc:cxnChg chg="del">
          <ac:chgData name="Frank Hufnagel" userId="S::frank@finevisuals.de::e452df13-3c83-4459-b441-5bfa95780685" providerId="AD" clId="Web-{899749CD-822D-417C-9B1D-A57D748C0110}" dt="2020-10-03T12:09:33.775" v="884"/>
          <ac:cxnSpMkLst>
            <pc:docMk/>
            <pc:sldMk cId="1866497908" sldId="430"/>
            <ac:cxnSpMk id="8" creationId="{C77C718C-6DA9-42EF-BB18-F031667E53D1}"/>
          </ac:cxnSpMkLst>
        </pc:cxnChg>
      </pc:sldChg>
      <pc:sldChg chg="add del replId">
        <pc:chgData name="Frank Hufnagel" userId="S::frank@finevisuals.de::e452df13-3c83-4459-b441-5bfa95780685" providerId="AD" clId="Web-{899749CD-822D-417C-9B1D-A57D748C0110}" dt="2020-10-03T12:18:33.484" v="901"/>
        <pc:sldMkLst>
          <pc:docMk/>
          <pc:sldMk cId="1534813067" sldId="431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2:22:07.174" v="984" actId="1076"/>
        <pc:sldMkLst>
          <pc:docMk/>
          <pc:sldMk cId="3930918561" sldId="431"/>
        </pc:sldMkLst>
        <pc:spChg chg="mod">
          <ac:chgData name="Frank Hufnagel" userId="S::frank@finevisuals.de::e452df13-3c83-4459-b441-5bfa95780685" providerId="AD" clId="Web-{899749CD-822D-417C-9B1D-A57D748C0110}" dt="2020-10-03T12:21:10.189" v="967" actId="20577"/>
          <ac:spMkLst>
            <pc:docMk/>
            <pc:sldMk cId="3930918561" sldId="431"/>
            <ac:spMk id="2" creationId="{9E483ABE-9CC8-4736-9255-80366662D021}"/>
          </ac:spMkLst>
        </pc:spChg>
        <pc:picChg chg="add del mod">
          <ac:chgData name="Frank Hufnagel" userId="S::frank@finevisuals.de::e452df13-3c83-4459-b441-5bfa95780685" providerId="AD" clId="Web-{899749CD-822D-417C-9B1D-A57D748C0110}" dt="2020-10-03T12:21:06.939" v="962"/>
          <ac:picMkLst>
            <pc:docMk/>
            <pc:sldMk cId="3930918561" sldId="431"/>
            <ac:picMk id="3" creationId="{8D63C024-3D13-4749-B562-26124E019E6C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2:21:14.377" v="970"/>
          <ac:picMkLst>
            <pc:docMk/>
            <pc:sldMk cId="3930918561" sldId="431"/>
            <ac:picMk id="4" creationId="{275D206A-80F0-4537-8810-81F67B1A9112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18:37.922" v="903"/>
          <ac:picMkLst>
            <pc:docMk/>
            <pc:sldMk cId="3930918561" sldId="431"/>
            <ac:picMk id="5" creationId="{677885D5-E964-4649-8E9D-20061D4A2D80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2:21:42.642" v="979"/>
          <ac:picMkLst>
            <pc:docMk/>
            <pc:sldMk cId="3930918561" sldId="431"/>
            <ac:picMk id="6" creationId="{7E327120-CE79-420D-B2EF-3AADBC3DE0F5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22:07.174" v="984" actId="1076"/>
          <ac:picMkLst>
            <pc:docMk/>
            <pc:sldMk cId="3930918561" sldId="431"/>
            <ac:picMk id="7" creationId="{DC0FCD42-F504-4DB3-BD04-B35C48BDC15D}"/>
          </ac:picMkLst>
        </pc:picChg>
      </pc:sldChg>
      <pc:sldChg chg="addSp modSp add ord replId">
        <pc:chgData name="Frank Hufnagel" userId="S::frank@finevisuals.de::e452df13-3c83-4459-b441-5bfa95780685" providerId="AD" clId="Web-{899749CD-822D-417C-9B1D-A57D748C0110}" dt="2020-10-03T12:52:48.013" v="1310"/>
        <pc:sldMkLst>
          <pc:docMk/>
          <pc:sldMk cId="297100161" sldId="432"/>
        </pc:sldMkLst>
        <pc:spChg chg="add mod">
          <ac:chgData name="Frank Hufnagel" userId="S::frank@finevisuals.de::e452df13-3c83-4459-b441-5bfa95780685" providerId="AD" clId="Web-{899749CD-822D-417C-9B1D-A57D748C0110}" dt="2020-10-03T12:19:57.719" v="948" actId="14100"/>
          <ac:spMkLst>
            <pc:docMk/>
            <pc:sldMk cId="297100161" sldId="432"/>
            <ac:spMk id="3" creationId="{1EC64964-AE28-4EED-915A-27530C7BA851}"/>
          </ac:spMkLst>
        </pc:spChg>
        <pc:cxnChg chg="add mod">
          <ac:chgData name="Frank Hufnagel" userId="S::frank@finevisuals.de::e452df13-3c83-4459-b441-5bfa95780685" providerId="AD" clId="Web-{899749CD-822D-417C-9B1D-A57D748C0110}" dt="2020-10-03T12:20:27.189" v="959"/>
          <ac:cxnSpMkLst>
            <pc:docMk/>
            <pc:sldMk cId="297100161" sldId="432"/>
            <ac:cxnSpMk id="7" creationId="{014284DC-BBFC-4A17-9830-1BC95F272A0A}"/>
          </ac:cxnSpMkLst>
        </pc:cxnChg>
        <pc:cxnChg chg="add mod">
          <ac:chgData name="Frank Hufnagel" userId="S::frank@finevisuals.de::e452df13-3c83-4459-b441-5bfa95780685" providerId="AD" clId="Web-{899749CD-822D-417C-9B1D-A57D748C0110}" dt="2020-10-03T12:20:27.204" v="960"/>
          <ac:cxnSpMkLst>
            <pc:docMk/>
            <pc:sldMk cId="297100161" sldId="432"/>
            <ac:cxnSpMk id="8" creationId="{2E9EDA7E-3821-49E9-831D-3BE7C8625DE9}"/>
          </ac:cxnSpMkLst>
        </pc:cxnChg>
      </pc:sldChg>
      <pc:sldChg chg="add ord replId">
        <pc:chgData name="Frank Hufnagel" userId="S::frank@finevisuals.de::e452df13-3c83-4459-b441-5bfa95780685" providerId="AD" clId="Web-{899749CD-822D-417C-9B1D-A57D748C0110}" dt="2020-10-03T12:57:07.422" v="1319"/>
        <pc:sldMkLst>
          <pc:docMk/>
          <pc:sldMk cId="2492772638" sldId="433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2:22:52.893" v="989" actId="1076"/>
        <pc:sldMkLst>
          <pc:docMk/>
          <pc:sldMk cId="2704593932" sldId="434"/>
        </pc:sldMkLst>
        <pc:picChg chg="add mod">
          <ac:chgData name="Frank Hufnagel" userId="S::frank@finevisuals.de::e452df13-3c83-4459-b441-5bfa95780685" providerId="AD" clId="Web-{899749CD-822D-417C-9B1D-A57D748C0110}" dt="2020-10-03T12:22:52.893" v="989" actId="1076"/>
          <ac:picMkLst>
            <pc:docMk/>
            <pc:sldMk cId="2704593932" sldId="434"/>
            <ac:picMk id="3" creationId="{F25E9D5D-E779-4668-9C3E-7E07FD091A3F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22:45.893" v="986"/>
          <ac:picMkLst>
            <pc:docMk/>
            <pc:sldMk cId="2704593932" sldId="434"/>
            <ac:picMk id="7" creationId="{DC0FCD42-F504-4DB3-BD04-B35C48BDC15D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2:24:40.472" v="1002" actId="14100"/>
        <pc:sldMkLst>
          <pc:docMk/>
          <pc:sldMk cId="2042837328" sldId="435"/>
        </pc:sldMkLst>
        <pc:spChg chg="add mod">
          <ac:chgData name="Frank Hufnagel" userId="S::frank@finevisuals.de::e452df13-3c83-4459-b441-5bfa95780685" providerId="AD" clId="Web-{899749CD-822D-417C-9B1D-A57D748C0110}" dt="2020-10-03T12:24:30.879" v="999" actId="14100"/>
          <ac:spMkLst>
            <pc:docMk/>
            <pc:sldMk cId="2042837328" sldId="435"/>
            <ac:spMk id="6" creationId="{09A4C9CA-A312-4077-ACD6-5973AE4AA2D5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24:40.472" v="1002" actId="14100"/>
          <ac:spMkLst>
            <pc:docMk/>
            <pc:sldMk cId="2042837328" sldId="435"/>
            <ac:spMk id="7" creationId="{2674CEA8-85B5-463E-856A-6AF8A181962C}"/>
          </ac:spMkLst>
        </pc:spChg>
        <pc:picChg chg="del">
          <ac:chgData name="Frank Hufnagel" userId="S::frank@finevisuals.de::e452df13-3c83-4459-b441-5bfa95780685" providerId="AD" clId="Web-{899749CD-822D-417C-9B1D-A57D748C0110}" dt="2020-10-03T12:24:12.253" v="991"/>
          <ac:picMkLst>
            <pc:docMk/>
            <pc:sldMk cId="2042837328" sldId="435"/>
            <ac:picMk id="3" creationId="{F25E9D5D-E779-4668-9C3E-7E07FD091A3F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24:20.175" v="995" actId="14100"/>
          <ac:picMkLst>
            <pc:docMk/>
            <pc:sldMk cId="2042837328" sldId="435"/>
            <ac:picMk id="4" creationId="{A7DBF89D-03A1-4899-AD1E-A07761918F9B}"/>
          </ac:picMkLst>
        </pc:picChg>
      </pc:sldChg>
      <pc:sldChg chg="addSp delSp modSp add ord replId">
        <pc:chgData name="Frank Hufnagel" userId="S::frank@finevisuals.de::e452df13-3c83-4459-b441-5bfa95780685" providerId="AD" clId="Web-{899749CD-822D-417C-9B1D-A57D748C0110}" dt="2020-10-03T12:53:06.904" v="1311"/>
        <pc:sldMkLst>
          <pc:docMk/>
          <pc:sldMk cId="1499374050" sldId="436"/>
        </pc:sldMkLst>
        <pc:spChg chg="mod">
          <ac:chgData name="Frank Hufnagel" userId="S::frank@finevisuals.de::e452df13-3c83-4459-b441-5bfa95780685" providerId="AD" clId="Web-{899749CD-822D-417C-9B1D-A57D748C0110}" dt="2020-10-03T12:27:02.208" v="1011" actId="20577"/>
          <ac:spMkLst>
            <pc:docMk/>
            <pc:sldMk cId="1499374050" sldId="436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27:21.880" v="1021" actId="14100"/>
          <ac:spMkLst>
            <pc:docMk/>
            <pc:sldMk cId="1499374050" sldId="436"/>
            <ac:spMk id="5" creationId="{9B12338C-7C37-49BC-9A5E-907D71A736AF}"/>
          </ac:spMkLst>
        </pc:spChg>
        <pc:spChg chg="del">
          <ac:chgData name="Frank Hufnagel" userId="S::frank@finevisuals.de::e452df13-3c83-4459-b441-5bfa95780685" providerId="AD" clId="Web-{899749CD-822D-417C-9B1D-A57D748C0110}" dt="2020-10-03T12:26:56.724" v="1005"/>
          <ac:spMkLst>
            <pc:docMk/>
            <pc:sldMk cId="1499374050" sldId="436"/>
            <ac:spMk id="6" creationId="{09A4C9CA-A312-4077-ACD6-5973AE4AA2D5}"/>
          </ac:spMkLst>
        </pc:spChg>
        <pc:spChg chg="del">
          <ac:chgData name="Frank Hufnagel" userId="S::frank@finevisuals.de::e452df13-3c83-4459-b441-5bfa95780685" providerId="AD" clId="Web-{899749CD-822D-417C-9B1D-A57D748C0110}" dt="2020-10-03T12:26:58.162" v="1006"/>
          <ac:spMkLst>
            <pc:docMk/>
            <pc:sldMk cId="1499374050" sldId="436"/>
            <ac:spMk id="7" creationId="{2674CEA8-85B5-463E-856A-6AF8A181962C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2:27:10.412" v="1018" actId="14100"/>
          <ac:picMkLst>
            <pc:docMk/>
            <pc:sldMk cId="1499374050" sldId="436"/>
            <ac:picMk id="3" creationId="{C586B163-9859-4B03-96C4-61B5EA7012AD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26:55.990" v="1004"/>
          <ac:picMkLst>
            <pc:docMk/>
            <pc:sldMk cId="1499374050" sldId="436"/>
            <ac:picMk id="4" creationId="{A7DBF89D-03A1-4899-AD1E-A07761918F9B}"/>
          </ac:picMkLst>
        </pc:picChg>
        <pc:cxnChg chg="add mod">
          <ac:chgData name="Frank Hufnagel" userId="S::frank@finevisuals.de::e452df13-3c83-4459-b441-5bfa95780685" providerId="AD" clId="Web-{899749CD-822D-417C-9B1D-A57D748C0110}" dt="2020-10-03T12:27:30.302" v="1024" actId="14100"/>
          <ac:cxnSpMkLst>
            <pc:docMk/>
            <pc:sldMk cId="1499374050" sldId="436"/>
            <ac:cxnSpMk id="10" creationId="{569D0189-A1EC-427E-A85D-C111B14312D4}"/>
          </ac:cxnSpMkLst>
        </pc:cxnChg>
      </pc:sldChg>
      <pc:sldChg chg="addSp delSp modSp add replId">
        <pc:chgData name="Frank Hufnagel" userId="S::frank@finevisuals.de::e452df13-3c83-4459-b441-5bfa95780685" providerId="AD" clId="Web-{899749CD-822D-417C-9B1D-A57D748C0110}" dt="2020-10-03T12:30:11.289" v="1100" actId="1076"/>
        <pc:sldMkLst>
          <pc:docMk/>
          <pc:sldMk cId="3534223380" sldId="437"/>
        </pc:sldMkLst>
        <pc:spChg chg="add mod">
          <ac:chgData name="Frank Hufnagel" userId="S::frank@finevisuals.de::e452df13-3c83-4459-b441-5bfa95780685" providerId="AD" clId="Web-{899749CD-822D-417C-9B1D-A57D748C0110}" dt="2020-10-03T12:29:24.085" v="1039" actId="14100"/>
          <ac:spMkLst>
            <pc:docMk/>
            <pc:sldMk cId="3534223380" sldId="437"/>
            <ac:spMk id="5" creationId="{BD3E1EAE-E32B-4280-BBD9-B39E0F5C858C}"/>
          </ac:spMkLst>
        </pc:spChg>
        <pc:spChg chg="del">
          <ac:chgData name="Frank Hufnagel" userId="S::frank@finevisuals.de::e452df13-3c83-4459-b441-5bfa95780685" providerId="AD" clId="Web-{899749CD-822D-417C-9B1D-A57D748C0110}" dt="2020-10-03T12:28:54.944" v="1028"/>
          <ac:spMkLst>
            <pc:docMk/>
            <pc:sldMk cId="3534223380" sldId="437"/>
            <ac:spMk id="6" creationId="{09A4C9CA-A312-4077-ACD6-5973AE4AA2D5}"/>
          </ac:spMkLst>
        </pc:spChg>
        <pc:spChg chg="del">
          <ac:chgData name="Frank Hufnagel" userId="S::frank@finevisuals.de::e452df13-3c83-4459-b441-5bfa95780685" providerId="AD" clId="Web-{899749CD-822D-417C-9B1D-A57D748C0110}" dt="2020-10-03T12:28:54.944" v="1027"/>
          <ac:spMkLst>
            <pc:docMk/>
            <pc:sldMk cId="3534223380" sldId="437"/>
            <ac:spMk id="7" creationId="{2674CEA8-85B5-463E-856A-6AF8A181962C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29:28.319" v="1041" actId="1076"/>
          <ac:spMkLst>
            <pc:docMk/>
            <pc:sldMk cId="3534223380" sldId="437"/>
            <ac:spMk id="9" creationId="{D7290A3E-8AED-49B3-89CA-E248728099CD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30:11.289" v="1100" actId="1076"/>
          <ac:spMkLst>
            <pc:docMk/>
            <pc:sldMk cId="3534223380" sldId="437"/>
            <ac:spMk id="10" creationId="{52B7C250-0629-470E-9D2D-0BDFDF3E5D03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2:29:09.148" v="1036" actId="1076"/>
          <ac:picMkLst>
            <pc:docMk/>
            <pc:sldMk cId="3534223380" sldId="437"/>
            <ac:picMk id="3" creationId="{2B44936C-E276-45D5-BA42-752E52C12E67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28:53.803" v="1026"/>
          <ac:picMkLst>
            <pc:docMk/>
            <pc:sldMk cId="3534223380" sldId="437"/>
            <ac:picMk id="4" creationId="{A7DBF89D-03A1-4899-AD1E-A07761918F9B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2:51:40.122" v="1275"/>
        <pc:sldMkLst>
          <pc:docMk/>
          <pc:sldMk cId="1929895055" sldId="438"/>
        </pc:sldMkLst>
        <pc:spChg chg="mod">
          <ac:chgData name="Frank Hufnagel" userId="S::frank@finevisuals.de::e452df13-3c83-4459-b441-5bfa95780685" providerId="AD" clId="Web-{899749CD-822D-417C-9B1D-A57D748C0110}" dt="2020-10-03T12:42:55.672" v="1154" actId="20577"/>
          <ac:spMkLst>
            <pc:docMk/>
            <pc:sldMk cId="1929895055" sldId="438"/>
            <ac:spMk id="2" creationId="{9E483ABE-9CC8-4736-9255-80366662D021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2:51:40.122" v="1275"/>
          <ac:spMkLst>
            <pc:docMk/>
            <pc:sldMk cId="1929895055" sldId="438"/>
            <ac:spMk id="3" creationId="{D9413FF1-0B03-461C-865A-E998E3465C8C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2:43:28.782" v="1159" actId="1076"/>
          <ac:picMkLst>
            <pc:docMk/>
            <pc:sldMk cId="1929895055" sldId="438"/>
            <ac:picMk id="4" creationId="{361FAFE5-D0ED-4737-9B1A-FF61D616DFCF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43:42.610" v="1162" actId="14100"/>
          <ac:picMkLst>
            <pc:docMk/>
            <pc:sldMk cId="1929895055" sldId="438"/>
            <ac:picMk id="5" creationId="{CD5E91AC-AB83-4265-9E68-252C6A9376CD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44:11.099" v="1165" actId="14100"/>
          <ac:picMkLst>
            <pc:docMk/>
            <pc:sldMk cId="1929895055" sldId="438"/>
            <ac:picMk id="6" creationId="{C9431282-F719-497A-8B8D-014960BEC1EB}"/>
          </ac:picMkLst>
        </pc:picChg>
      </pc:sldChg>
      <pc:sldChg chg="add del replId">
        <pc:chgData name="Frank Hufnagel" userId="S::frank@finevisuals.de::e452df13-3c83-4459-b441-5bfa95780685" providerId="AD" clId="Web-{899749CD-822D-417C-9B1D-A57D748C0110}" dt="2020-10-03T12:28:58.053" v="1030"/>
        <pc:sldMkLst>
          <pc:docMk/>
          <pc:sldMk cId="1930854027" sldId="438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2:32:49.118" v="1120" actId="14100"/>
        <pc:sldMkLst>
          <pc:docMk/>
          <pc:sldMk cId="270786099" sldId="439"/>
        </pc:sldMkLst>
        <pc:spChg chg="del">
          <ac:chgData name="Frank Hufnagel" userId="S::frank@finevisuals.de::e452df13-3c83-4459-b441-5bfa95780685" providerId="AD" clId="Web-{899749CD-822D-417C-9B1D-A57D748C0110}" dt="2020-10-03T12:31:57.290" v="1104"/>
          <ac:spMkLst>
            <pc:docMk/>
            <pc:sldMk cId="270786099" sldId="439"/>
            <ac:spMk id="5" creationId="{BD3E1EAE-E32B-4280-BBD9-B39E0F5C858C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32:28.509" v="1113" actId="14100"/>
          <ac:spMkLst>
            <pc:docMk/>
            <pc:sldMk cId="270786099" sldId="439"/>
            <ac:spMk id="6" creationId="{0E38DA02-A799-4B31-96AF-394DBF9C2271}"/>
          </ac:spMkLst>
        </pc:spChg>
        <pc:spChg chg="del">
          <ac:chgData name="Frank Hufnagel" userId="S::frank@finevisuals.de::e452df13-3c83-4459-b441-5bfa95780685" providerId="AD" clId="Web-{899749CD-822D-417C-9B1D-A57D748C0110}" dt="2020-10-03T12:31:57.290" v="1103"/>
          <ac:spMkLst>
            <pc:docMk/>
            <pc:sldMk cId="270786099" sldId="439"/>
            <ac:spMk id="9" creationId="{D7290A3E-8AED-49B3-89CA-E248728099CD}"/>
          </ac:spMkLst>
        </pc:spChg>
        <pc:spChg chg="del">
          <ac:chgData name="Frank Hufnagel" userId="S::frank@finevisuals.de::e452df13-3c83-4459-b441-5bfa95780685" providerId="AD" clId="Web-{899749CD-822D-417C-9B1D-A57D748C0110}" dt="2020-10-03T12:31:58.243" v="1105"/>
          <ac:spMkLst>
            <pc:docMk/>
            <pc:sldMk cId="270786099" sldId="439"/>
            <ac:spMk id="10" creationId="{52B7C250-0629-470E-9D2D-0BDFDF3E5D03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32:36.150" v="1117" actId="14100"/>
          <ac:spMkLst>
            <pc:docMk/>
            <pc:sldMk cId="270786099" sldId="439"/>
            <ac:spMk id="11" creationId="{3FC1E0E0-26E9-4DFC-B14D-A1FDCB7151F9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32:49.118" v="1120" actId="14100"/>
          <ac:spMkLst>
            <pc:docMk/>
            <pc:sldMk cId="270786099" sldId="439"/>
            <ac:spMk id="12" creationId="{1DD924D5-6B6C-4B3B-ADF6-15D5D18FE65F}"/>
          </ac:spMkLst>
        </pc:spChg>
        <pc:picChg chg="del">
          <ac:chgData name="Frank Hufnagel" userId="S::frank@finevisuals.de::e452df13-3c83-4459-b441-5bfa95780685" providerId="AD" clId="Web-{899749CD-822D-417C-9B1D-A57D748C0110}" dt="2020-10-03T12:31:56.290" v="1102"/>
          <ac:picMkLst>
            <pc:docMk/>
            <pc:sldMk cId="270786099" sldId="439"/>
            <ac:picMk id="3" creationId="{2B44936C-E276-45D5-BA42-752E52C12E67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32:16.212" v="1110" actId="1076"/>
          <ac:picMkLst>
            <pc:docMk/>
            <pc:sldMk cId="270786099" sldId="439"/>
            <ac:picMk id="4" creationId="{E9321FB6-E03A-4157-95C9-5212A2326ECB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2:46:37.284" v="1210" actId="1076"/>
        <pc:sldMkLst>
          <pc:docMk/>
          <pc:sldMk cId="3198989767" sldId="440"/>
        </pc:sldMkLst>
        <pc:spChg chg="del">
          <ac:chgData name="Frank Hufnagel" userId="S::frank@finevisuals.de::e452df13-3c83-4459-b441-5bfa95780685" providerId="AD" clId="Web-{899749CD-822D-417C-9B1D-A57D748C0110}" dt="2020-10-03T12:45:05.783" v="1177"/>
          <ac:spMkLst>
            <pc:docMk/>
            <pc:sldMk cId="3198989767" sldId="440"/>
            <ac:spMk id="3" creationId="{D9413FF1-0B03-461C-865A-E998E3465C8C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45:23.595" v="1185" actId="14100"/>
          <ac:spMkLst>
            <pc:docMk/>
            <pc:sldMk cId="3198989767" sldId="440"/>
            <ac:spMk id="8" creationId="{73DBEE87-CA61-4EBB-B572-5232194EA992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46:37.284" v="1210" actId="1076"/>
          <ac:spMkLst>
            <pc:docMk/>
            <pc:sldMk cId="3198989767" sldId="440"/>
            <ac:spMk id="11" creationId="{58214E5F-D9D1-4E73-BFEA-B8598DC235B2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2:46:33.674" v="1209"/>
          <ac:spMkLst>
            <pc:docMk/>
            <pc:sldMk cId="3198989767" sldId="440"/>
            <ac:spMk id="12" creationId="{E915A901-C569-418F-B3DA-81B01001F487}"/>
          </ac:spMkLst>
        </pc:spChg>
        <pc:picChg chg="mod">
          <ac:chgData name="Frank Hufnagel" userId="S::frank@finevisuals.de::e452df13-3c83-4459-b441-5bfa95780685" providerId="AD" clId="Web-{899749CD-822D-417C-9B1D-A57D748C0110}" dt="2020-10-03T12:45:12.048" v="1181" actId="1076"/>
          <ac:picMkLst>
            <pc:docMk/>
            <pc:sldMk cId="3198989767" sldId="440"/>
            <ac:picMk id="4" creationId="{361FAFE5-D0ED-4737-9B1A-FF61D616DFCF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45:06.705" v="1179"/>
          <ac:picMkLst>
            <pc:docMk/>
            <pc:sldMk cId="3198989767" sldId="440"/>
            <ac:picMk id="5" creationId="{CD5E91AC-AB83-4265-9E68-252C6A9376CD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45:06.158" v="1178"/>
          <ac:picMkLst>
            <pc:docMk/>
            <pc:sldMk cId="3198989767" sldId="440"/>
            <ac:picMk id="6" creationId="{C9431282-F719-497A-8B8D-014960BEC1EB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45:57.283" v="1191" actId="1076"/>
          <ac:picMkLst>
            <pc:docMk/>
            <pc:sldMk cId="3198989767" sldId="440"/>
            <ac:picMk id="10" creationId="{2C1CAC4C-8E8B-404F-9BE7-E6FC50B68EC2}"/>
          </ac:picMkLst>
        </pc:picChg>
      </pc:sldChg>
      <pc:sldChg chg="addSp delSp modSp add replId">
        <pc:chgData name="Frank Hufnagel" userId="S::frank@finevisuals.de::e452df13-3c83-4459-b441-5bfa95780685" providerId="AD" clId="Web-{899749CD-822D-417C-9B1D-A57D748C0110}" dt="2020-10-03T12:49:30.317" v="1249" actId="1076"/>
        <pc:sldMkLst>
          <pc:docMk/>
          <pc:sldMk cId="1122026985" sldId="441"/>
        </pc:sldMkLst>
        <pc:spChg chg="del">
          <ac:chgData name="Frank Hufnagel" userId="S::frank@finevisuals.de::e452df13-3c83-4459-b441-5bfa95780685" providerId="AD" clId="Web-{899749CD-822D-417C-9B1D-A57D748C0110}" dt="2020-10-03T12:47:37.456" v="1214"/>
          <ac:spMkLst>
            <pc:docMk/>
            <pc:sldMk cId="1122026985" sldId="441"/>
            <ac:spMk id="3" creationId="{D9413FF1-0B03-461C-865A-E998E3465C8C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49:30.317" v="1249" actId="1076"/>
          <ac:spMkLst>
            <pc:docMk/>
            <pc:sldMk cId="1122026985" sldId="441"/>
            <ac:spMk id="8" creationId="{89551EF3-D1E6-43E0-8CCE-2C7292262DA9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48:58.520" v="1243" actId="20577"/>
          <ac:spMkLst>
            <pc:docMk/>
            <pc:sldMk cId="1122026985" sldId="441"/>
            <ac:spMk id="11" creationId="{8214DB90-FEED-4B6C-B563-B727742EEF26}"/>
          </ac:spMkLst>
        </pc:spChg>
        <pc:picChg chg="del">
          <ac:chgData name="Frank Hufnagel" userId="S::frank@finevisuals.de::e452df13-3c83-4459-b441-5bfa95780685" providerId="AD" clId="Web-{899749CD-822D-417C-9B1D-A57D748C0110}" dt="2020-10-03T12:47:35.097" v="1212"/>
          <ac:picMkLst>
            <pc:docMk/>
            <pc:sldMk cId="1122026985" sldId="441"/>
            <ac:picMk id="4" creationId="{361FAFE5-D0ED-4737-9B1A-FF61D616DFCF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47:36.269" v="1213"/>
          <ac:picMkLst>
            <pc:docMk/>
            <pc:sldMk cId="1122026985" sldId="441"/>
            <ac:picMk id="6" creationId="{C9431282-F719-497A-8B8D-014960BEC1EB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48:45.769" v="1224" actId="1076"/>
          <ac:picMkLst>
            <pc:docMk/>
            <pc:sldMk cId="1122026985" sldId="441"/>
            <ac:picMk id="10" creationId="{F529F958-3AA8-437E-82D5-8CC907B87F78}"/>
          </ac:picMkLst>
        </pc:picChg>
      </pc:sldChg>
      <pc:sldChg chg="add del replId">
        <pc:chgData name="Frank Hufnagel" userId="S::frank@finevisuals.de::e452df13-3c83-4459-b441-5bfa95780685" providerId="AD" clId="Web-{899749CD-822D-417C-9B1D-A57D748C0110}" dt="2020-10-03T12:49:19.629" v="1247"/>
        <pc:sldMkLst>
          <pc:docMk/>
          <pc:sldMk cId="1220147988" sldId="442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2:51:55.028" v="1284" actId="1076"/>
        <pc:sldMkLst>
          <pc:docMk/>
          <pc:sldMk cId="4155232205" sldId="442"/>
        </pc:sldMkLst>
        <pc:spChg chg="mod">
          <ac:chgData name="Frank Hufnagel" userId="S::frank@finevisuals.de::e452df13-3c83-4459-b441-5bfa95780685" providerId="AD" clId="Web-{899749CD-822D-417C-9B1D-A57D748C0110}" dt="2020-10-03T12:51:54.997" v="1281" actId="1076"/>
          <ac:spMkLst>
            <pc:docMk/>
            <pc:sldMk cId="4155232205" sldId="442"/>
            <ac:spMk id="8" creationId="{89551EF3-D1E6-43E0-8CCE-2C7292262DA9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51:55.028" v="1284" actId="1076"/>
          <ac:spMkLst>
            <pc:docMk/>
            <pc:sldMk cId="4155232205" sldId="442"/>
            <ac:spMk id="9" creationId="{FCF1278E-553B-42A5-A10D-50F4DE8CAB03}"/>
          </ac:spMkLst>
        </pc:spChg>
        <pc:spChg chg="mod">
          <ac:chgData name="Frank Hufnagel" userId="S::frank@finevisuals.de::e452df13-3c83-4459-b441-5bfa95780685" providerId="AD" clId="Web-{899749CD-822D-417C-9B1D-A57D748C0110}" dt="2020-10-03T12:51:54.997" v="1282" actId="1076"/>
          <ac:spMkLst>
            <pc:docMk/>
            <pc:sldMk cId="4155232205" sldId="442"/>
            <ac:spMk id="11" creationId="{8214DB90-FEED-4B6C-B563-B727742EEF26}"/>
          </ac:spMkLst>
        </pc:spChg>
        <pc:picChg chg="add mod">
          <ac:chgData name="Frank Hufnagel" userId="S::frank@finevisuals.de::e452df13-3c83-4459-b441-5bfa95780685" providerId="AD" clId="Web-{899749CD-822D-417C-9B1D-A57D748C0110}" dt="2020-10-03T12:51:55.028" v="1283" actId="1076"/>
          <ac:picMkLst>
            <pc:docMk/>
            <pc:sldMk cId="4155232205" sldId="442"/>
            <ac:picMk id="3" creationId="{C4433F49-8F0F-4935-8223-9A92F5564043}"/>
          </ac:picMkLst>
        </pc:picChg>
        <pc:picChg chg="mod">
          <ac:chgData name="Frank Hufnagel" userId="S::frank@finevisuals.de::e452df13-3c83-4459-b441-5bfa95780685" providerId="AD" clId="Web-{899749CD-822D-417C-9B1D-A57D748C0110}" dt="2020-10-03T12:51:54.997" v="1280" actId="1076"/>
          <ac:picMkLst>
            <pc:docMk/>
            <pc:sldMk cId="4155232205" sldId="442"/>
            <ac:picMk id="5" creationId="{CD5E91AC-AB83-4265-9E68-252C6A9376CD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49:50.567" v="1260"/>
          <ac:picMkLst>
            <pc:docMk/>
            <pc:sldMk cId="4155232205" sldId="442"/>
            <ac:picMk id="10" creationId="{F529F958-3AA8-437E-82D5-8CC907B87F78}"/>
          </ac:picMkLst>
        </pc:picChg>
      </pc:sldChg>
      <pc:sldChg chg="add del replId">
        <pc:chgData name="Frank Hufnagel" userId="S::frank@finevisuals.de::e452df13-3c83-4459-b441-5bfa95780685" providerId="AD" clId="Web-{899749CD-822D-417C-9B1D-A57D748C0110}" dt="2020-10-03T12:51:28.419" v="1270"/>
        <pc:sldMkLst>
          <pc:docMk/>
          <pc:sldMk cId="1069201998" sldId="443"/>
        </pc:sldMkLst>
      </pc:sldChg>
      <pc:sldChg chg="addSp delSp modSp add ord replId">
        <pc:chgData name="Frank Hufnagel" userId="S::frank@finevisuals.de::e452df13-3c83-4459-b441-5bfa95780685" providerId="AD" clId="Web-{899749CD-822D-417C-9B1D-A57D748C0110}" dt="2020-10-03T12:53:14.295" v="1315" actId="1076"/>
        <pc:sldMkLst>
          <pc:docMk/>
          <pc:sldMk cId="3031976842" sldId="443"/>
        </pc:sldMkLst>
        <pc:spChg chg="del">
          <ac:chgData name="Frank Hufnagel" userId="S::frank@finevisuals.de::e452df13-3c83-4459-b441-5bfa95780685" providerId="AD" clId="Web-{899749CD-822D-417C-9B1D-A57D748C0110}" dt="2020-10-03T12:51:41.825" v="1276"/>
          <ac:spMkLst>
            <pc:docMk/>
            <pc:sldMk cId="3031976842" sldId="443"/>
            <ac:spMk id="3" creationId="{D9413FF1-0B03-461C-865A-E998E3465C8C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52:05.607" v="1287" actId="14100"/>
          <ac:spMkLst>
            <pc:docMk/>
            <pc:sldMk cId="3031976842" sldId="443"/>
            <ac:spMk id="8" creationId="{440AEB06-F9D9-4ABE-BE5B-4EDA1E44F646}"/>
          </ac:spMkLst>
        </pc:spChg>
        <pc:spChg chg="add mod">
          <ac:chgData name="Frank Hufnagel" userId="S::frank@finevisuals.de::e452df13-3c83-4459-b441-5bfa95780685" providerId="AD" clId="Web-{899749CD-822D-417C-9B1D-A57D748C0110}" dt="2020-10-03T12:52:17.622" v="1308" actId="20577"/>
          <ac:spMkLst>
            <pc:docMk/>
            <pc:sldMk cId="3031976842" sldId="443"/>
            <ac:spMk id="10" creationId="{62F5F736-3531-491E-8769-CD1302EB5683}"/>
          </ac:spMkLst>
        </pc:spChg>
        <pc:picChg chg="del">
          <ac:chgData name="Frank Hufnagel" userId="S::frank@finevisuals.de::e452df13-3c83-4459-b441-5bfa95780685" providerId="AD" clId="Web-{899749CD-822D-417C-9B1D-A57D748C0110}" dt="2020-10-03T12:51:42.903" v="1278"/>
          <ac:picMkLst>
            <pc:docMk/>
            <pc:sldMk cId="3031976842" sldId="443"/>
            <ac:picMk id="4" creationId="{361FAFE5-D0ED-4737-9B1A-FF61D616DFCF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51:42.372" v="1277"/>
          <ac:picMkLst>
            <pc:docMk/>
            <pc:sldMk cId="3031976842" sldId="443"/>
            <ac:picMk id="5" creationId="{CD5E91AC-AB83-4265-9E68-252C6A9376CD}"/>
          </ac:picMkLst>
        </pc:picChg>
        <pc:picChg chg="mod">
          <ac:chgData name="Frank Hufnagel" userId="S::frank@finevisuals.de::e452df13-3c83-4459-b441-5bfa95780685" providerId="AD" clId="Web-{899749CD-822D-417C-9B1D-A57D748C0110}" dt="2020-10-03T12:51:46.185" v="1279" actId="1076"/>
          <ac:picMkLst>
            <pc:docMk/>
            <pc:sldMk cId="3031976842" sldId="443"/>
            <ac:picMk id="6" creationId="{C9431282-F719-497A-8B8D-014960BEC1EB}"/>
          </ac:picMkLst>
        </pc:picChg>
        <pc:picChg chg="add mod">
          <ac:chgData name="Frank Hufnagel" userId="S::frank@finevisuals.de::e452df13-3c83-4459-b441-5bfa95780685" providerId="AD" clId="Web-{899749CD-822D-417C-9B1D-A57D748C0110}" dt="2020-10-03T12:53:14.295" v="1315" actId="1076"/>
          <ac:picMkLst>
            <pc:docMk/>
            <pc:sldMk cId="3031976842" sldId="443"/>
            <ac:picMk id="12" creationId="{4C22E548-40E5-4913-A31F-83FD72E4F41C}"/>
          </ac:picMkLst>
        </pc:picChg>
      </pc:sldChg>
      <pc:sldChg chg="add replId">
        <pc:chgData name="Frank Hufnagel" userId="S::frank@finevisuals.de::e452df13-3c83-4459-b441-5bfa95780685" providerId="AD" clId="Web-{899749CD-822D-417C-9B1D-A57D748C0110}" dt="2020-10-03T12:51:37.809" v="1274"/>
        <pc:sldMkLst>
          <pc:docMk/>
          <pc:sldMk cId="3770188573" sldId="444"/>
        </pc:sldMkLst>
      </pc:sldChg>
      <pc:sldChg chg="addSp delSp modSp add replId">
        <pc:chgData name="Frank Hufnagel" userId="S::frank@finevisuals.de::e452df13-3c83-4459-b441-5bfa95780685" providerId="AD" clId="Web-{899749CD-822D-417C-9B1D-A57D748C0110}" dt="2020-10-03T13:05:07.021" v="1431" actId="1076"/>
        <pc:sldMkLst>
          <pc:docMk/>
          <pc:sldMk cId="309648929" sldId="445"/>
        </pc:sldMkLst>
        <pc:spChg chg="mod">
          <ac:chgData name="Frank Hufnagel" userId="S::frank@finevisuals.de::e452df13-3c83-4459-b441-5bfa95780685" providerId="AD" clId="Web-{899749CD-822D-417C-9B1D-A57D748C0110}" dt="2020-10-03T12:57:18.610" v="1328" actId="20577"/>
          <ac:spMkLst>
            <pc:docMk/>
            <pc:sldMk cId="309648929" sldId="445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899749CD-822D-417C-9B1D-A57D748C0110}" dt="2020-10-03T13:00:33.018" v="1333"/>
          <ac:spMkLst>
            <pc:docMk/>
            <pc:sldMk cId="309648929" sldId="445"/>
            <ac:spMk id="3" creationId="{D9413FF1-0B03-461C-865A-E998E3465C8C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3:04:51.849" v="1419"/>
          <ac:spMkLst>
            <pc:docMk/>
            <pc:sldMk cId="309648929" sldId="445"/>
            <ac:spMk id="8" creationId="{2F93397E-76D2-4A59-AB7A-794C9155D0DA}"/>
          </ac:spMkLst>
        </pc:spChg>
        <pc:spChg chg="add del mod">
          <ac:chgData name="Frank Hufnagel" userId="S::frank@finevisuals.de::e452df13-3c83-4459-b441-5bfa95780685" providerId="AD" clId="Web-{899749CD-822D-417C-9B1D-A57D748C0110}" dt="2020-10-03T13:04:53.177" v="1421"/>
          <ac:spMkLst>
            <pc:docMk/>
            <pc:sldMk cId="309648929" sldId="445"/>
            <ac:spMk id="11" creationId="{2D9FA462-5831-46B6-AA01-59096AEC457A}"/>
          </ac:spMkLst>
        </pc:spChg>
        <pc:spChg chg="add mod">
          <ac:chgData name="Frank Hufnagel" userId="S::frank@finevisuals.de::e452df13-3c83-4459-b441-5bfa95780685" providerId="AD" clId="Web-{899749CD-822D-417C-9B1D-A57D748C0110}" dt="2020-10-03T13:05:07.021" v="1431" actId="1076"/>
          <ac:spMkLst>
            <pc:docMk/>
            <pc:sldMk cId="309648929" sldId="445"/>
            <ac:spMk id="12" creationId="{59943750-8039-4E68-835A-A0795E13B532}"/>
          </ac:spMkLst>
        </pc:spChg>
        <pc:picChg chg="del">
          <ac:chgData name="Frank Hufnagel" userId="S::frank@finevisuals.de::e452df13-3c83-4459-b441-5bfa95780685" providerId="AD" clId="Web-{899749CD-822D-417C-9B1D-A57D748C0110}" dt="2020-10-03T12:57:18.860" v="1330"/>
          <ac:picMkLst>
            <pc:docMk/>
            <pc:sldMk cId="309648929" sldId="445"/>
            <ac:picMk id="4" creationId="{361FAFE5-D0ED-4737-9B1A-FF61D616DFCF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57:19.251" v="1331"/>
          <ac:picMkLst>
            <pc:docMk/>
            <pc:sldMk cId="309648929" sldId="445"/>
            <ac:picMk id="5" creationId="{CD5E91AC-AB83-4265-9E68-252C6A9376CD}"/>
          </ac:picMkLst>
        </pc:picChg>
        <pc:picChg chg="del">
          <ac:chgData name="Frank Hufnagel" userId="S::frank@finevisuals.de::e452df13-3c83-4459-b441-5bfa95780685" providerId="AD" clId="Web-{899749CD-822D-417C-9B1D-A57D748C0110}" dt="2020-10-03T12:57:19.626" v="1332"/>
          <ac:picMkLst>
            <pc:docMk/>
            <pc:sldMk cId="309648929" sldId="445"/>
            <ac:picMk id="6" creationId="{C9431282-F719-497A-8B8D-014960BEC1EB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3:04:50.693" v="1418"/>
          <ac:picMkLst>
            <pc:docMk/>
            <pc:sldMk cId="309648929" sldId="445"/>
            <ac:picMk id="7" creationId="{3EA6B3A9-4965-49F7-BA1C-39CF9B6CBA55}"/>
          </ac:picMkLst>
        </pc:picChg>
        <pc:picChg chg="add del mod">
          <ac:chgData name="Frank Hufnagel" userId="S::frank@finevisuals.de::e452df13-3c83-4459-b441-5bfa95780685" providerId="AD" clId="Web-{899749CD-822D-417C-9B1D-A57D748C0110}" dt="2020-10-03T13:04:52.271" v="1420"/>
          <ac:picMkLst>
            <pc:docMk/>
            <pc:sldMk cId="309648929" sldId="445"/>
            <ac:picMk id="9" creationId="{481F39E9-2494-458A-A3B7-F22DD6FF7E1C}"/>
          </ac:picMkLst>
        </pc:picChg>
      </pc:sldChg>
      <pc:sldChg chg="add replId">
        <pc:chgData name="Frank Hufnagel" userId="S::frank@finevisuals.de::e452df13-3c83-4459-b441-5bfa95780685" providerId="AD" clId="Web-{899749CD-822D-417C-9B1D-A57D748C0110}" dt="2020-10-03T13:04:48.209" v="1417"/>
        <pc:sldMkLst>
          <pc:docMk/>
          <pc:sldMk cId="1860174904" sldId="446"/>
        </pc:sldMkLst>
      </pc:sldChg>
    </pc:docChg>
  </pc:docChgLst>
  <pc:docChgLst>
    <pc:chgData name="Frank Hufnagel" userId="S::frank@finevisuals.de::e452df13-3c83-4459-b441-5bfa95780685" providerId="AD" clId="Web-{4180602D-D6DB-4FE5-8DB7-60602DB224FC}"/>
    <pc:docChg chg="addSld delSld modSld addMainMaster delMainMaster">
      <pc:chgData name="Frank Hufnagel" userId="S::frank@finevisuals.de::e452df13-3c83-4459-b441-5bfa95780685" providerId="AD" clId="Web-{4180602D-D6DB-4FE5-8DB7-60602DB224FC}" dt="2020-08-04T14:15:48.059" v="605"/>
      <pc:docMkLst>
        <pc:docMk/>
      </pc:docMkLst>
      <pc:sldChg chg="modSp mod modClrScheme chgLayout">
        <pc:chgData name="Frank Hufnagel" userId="S::frank@finevisuals.de::e452df13-3c83-4459-b441-5bfa95780685" providerId="AD" clId="Web-{4180602D-D6DB-4FE5-8DB7-60602DB224FC}" dt="2020-08-04T14:01:37.586" v="17" actId="20577"/>
        <pc:sldMkLst>
          <pc:docMk/>
          <pc:sldMk cId="1577499883" sldId="256"/>
        </pc:sldMkLst>
        <pc:spChg chg="mod ord">
          <ac:chgData name="Frank Hufnagel" userId="S::frank@finevisuals.de::e452df13-3c83-4459-b441-5bfa95780685" providerId="AD" clId="Web-{4180602D-D6DB-4FE5-8DB7-60602DB224FC}" dt="2020-08-04T14:01:37.586" v="17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01:34.211" v="11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 mod replId modClrScheme chgLayout">
        <pc:chgData name="Frank Hufnagel" userId="S::frank@finevisuals.de::e452df13-3c83-4459-b441-5bfa95780685" providerId="AD" clId="Web-{4180602D-D6DB-4FE5-8DB7-60602DB224FC}" dt="2020-08-04T14:09:59.541" v="265" actId="20577"/>
        <pc:sldMkLst>
          <pc:docMk/>
          <pc:sldMk cId="3733334858" sldId="257"/>
        </pc:sldMkLst>
        <pc:spChg chg="mod ord">
          <ac:chgData name="Frank Hufnagel" userId="S::frank@finevisuals.de::e452df13-3c83-4459-b441-5bfa95780685" providerId="AD" clId="Web-{4180602D-D6DB-4FE5-8DB7-60602DB224FC}" dt="2020-08-04T14:07:27.384" v="103"/>
          <ac:spMkLst>
            <pc:docMk/>
            <pc:sldMk cId="3733334858" sldId="257"/>
            <ac:spMk id="2" creationId="{00000000-0000-0000-0000-000000000000}"/>
          </ac:spMkLst>
        </pc:spChg>
        <pc:spChg chg="del mod ord">
          <ac:chgData name="Frank Hufnagel" userId="S::frank@finevisuals.de::e452df13-3c83-4459-b441-5bfa95780685" providerId="AD" clId="Web-{4180602D-D6DB-4FE5-8DB7-60602DB224FC}" dt="2020-08-04T14:07:13.181" v="99"/>
          <ac:spMkLst>
            <pc:docMk/>
            <pc:sldMk cId="3733334858" sldId="257"/>
            <ac:spMk id="3" creationId="{00000000-0000-0000-0000-000000000000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35.557" v="203" actId="20577"/>
          <ac:spMkLst>
            <pc:docMk/>
            <pc:sldMk cId="3733334858" sldId="257"/>
            <ac:spMk id="7" creationId="{863FFD0D-B18E-43B8-B08B-9B2ACF902CAE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0.088" v="111" actId="20577"/>
          <ac:spMkLst>
            <pc:docMk/>
            <pc:sldMk cId="3733334858" sldId="257"/>
            <ac:spMk id="8" creationId="{19C5274F-E483-45B2-AF6D-9B19C2370AD5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7.135" v="120" actId="20577"/>
          <ac:spMkLst>
            <pc:docMk/>
            <pc:sldMk cId="3733334858" sldId="257"/>
            <ac:spMk id="9" creationId="{34D8A5D5-792E-47B3-ACDD-C716218A2557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59.541" v="265" actId="20577"/>
          <ac:spMkLst>
            <pc:docMk/>
            <pc:sldMk cId="3733334858" sldId="257"/>
            <ac:spMk id="10" creationId="{FF3D3F9C-91C8-4074-8680-674C769A0F30}"/>
          </ac:spMkLst>
        </pc:spChg>
        <pc:picChg chg="add del mod">
          <ac:chgData name="Frank Hufnagel" userId="S::frank@finevisuals.de::e452df13-3c83-4459-b441-5bfa95780685" providerId="AD" clId="Web-{4180602D-D6DB-4FE5-8DB7-60602DB224FC}" dt="2020-08-04T14:03:59.118" v="82"/>
          <ac:picMkLst>
            <pc:docMk/>
            <pc:sldMk cId="3733334858" sldId="257"/>
            <ac:picMk id="4" creationId="{A224DAEC-655D-4392-9910-873FDB9372FD}"/>
          </ac:picMkLst>
        </pc:picChg>
        <pc:picChg chg="add del mod">
          <ac:chgData name="Frank Hufnagel" userId="S::frank@finevisuals.de::e452df13-3c83-4459-b441-5bfa95780685" providerId="AD" clId="Web-{4180602D-D6DB-4FE5-8DB7-60602DB224FC}" dt="2020-08-04T14:07:19.384" v="101"/>
          <ac:picMkLst>
            <pc:docMk/>
            <pc:sldMk cId="3733334858" sldId="257"/>
            <ac:picMk id="5" creationId="{48692391-4A1E-4109-A246-2ED77CF2CC2F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1.681" v="126"/>
          <ac:picMkLst>
            <pc:docMk/>
            <pc:sldMk cId="3733334858" sldId="257"/>
            <ac:picMk id="11" creationId="{3CBC5EF9-FDEC-4ED5-9F4D-25A860DFA184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7.119" v="128"/>
          <ac:picMkLst>
            <pc:docMk/>
            <pc:sldMk cId="3733334858" sldId="257"/>
            <ac:picMk id="12" creationId="{233F3BF4-008F-47F6-B33C-0647C96C9FD3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8:01.760" v="132"/>
          <ac:picMkLst>
            <pc:docMk/>
            <pc:sldMk cId="3733334858" sldId="257"/>
            <ac:picMk id="13" creationId="{3122AA58-F731-4658-A3D9-74CFF6A848CD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11.697" v="138" actId="1076"/>
          <ac:picMkLst>
            <pc:docMk/>
            <pc:sldMk cId="3733334858" sldId="257"/>
            <ac:picMk id="14" creationId="{05800609-4814-487B-B86B-8CD8C6C2E8FA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28.775" v="143" actId="1076"/>
          <ac:picMkLst>
            <pc:docMk/>
            <pc:sldMk cId="3733334858" sldId="257"/>
            <ac:picMk id="15" creationId="{D6874646-08B6-4C08-AAFD-A62FD93A3D8F}"/>
          </ac:picMkLst>
        </pc:picChg>
      </pc:sldChg>
      <pc:sldChg chg="add replId">
        <pc:chgData name="Frank Hufnagel" userId="S::frank@finevisuals.de::e452df13-3c83-4459-b441-5bfa95780685" providerId="AD" clId="Web-{4180602D-D6DB-4FE5-8DB7-60602DB224FC}" dt="2020-08-04T14:07:05.572" v="93"/>
        <pc:sldMkLst>
          <pc:docMk/>
          <pc:sldMk cId="859258504" sldId="258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1:18.651" v="282" actId="20577"/>
        <pc:sldMkLst>
          <pc:docMk/>
          <pc:sldMk cId="2615887325" sldId="259"/>
        </pc:sldMkLst>
        <pc:spChg chg="mod">
          <ac:chgData name="Frank Hufnagel" userId="S::frank@finevisuals.de::e452df13-3c83-4459-b441-5bfa95780685" providerId="AD" clId="Web-{4180602D-D6DB-4FE5-8DB7-60602DB224FC}" dt="2020-08-04T14:11:14.057" v="272" actId="20577"/>
          <ac:spMkLst>
            <pc:docMk/>
            <pc:sldMk cId="2615887325" sldId="259"/>
            <ac:spMk id="2" creationId="{00000000-0000-0000-0000-000000000000}"/>
          </ac:spMkLst>
        </pc:spChg>
        <pc:spChg chg="mod">
          <ac:chgData name="Frank Hufnagel" userId="S::frank@finevisuals.de::e452df13-3c83-4459-b441-5bfa95780685" providerId="AD" clId="Web-{4180602D-D6DB-4FE5-8DB7-60602DB224FC}" dt="2020-08-04T14:11:18.651" v="282" actId="20577"/>
          <ac:spMkLst>
            <pc:docMk/>
            <pc:sldMk cId="2615887325" sldId="259"/>
            <ac:spMk id="3" creationId="{00000000-0000-0000-0000-000000000000}"/>
          </ac:spMkLst>
        </pc:spChg>
      </pc:sldChg>
      <pc:sldChg chg="modSp new del mod modClrScheme chgLayout">
        <pc:chgData name="Frank Hufnagel" userId="S::frank@finevisuals.de::e452df13-3c83-4459-b441-5bfa95780685" providerId="AD" clId="Web-{4180602D-D6DB-4FE5-8DB7-60602DB224FC}" dt="2020-08-04T14:12:35.323" v="315"/>
        <pc:sldMkLst>
          <pc:docMk/>
          <pc:sldMk cId="2998291380" sldId="260"/>
        </pc:sldMkLst>
        <pc:spChg chg="mod ord">
          <ac:chgData name="Frank Hufnagel" userId="S::frank@finevisuals.de::e452df13-3c83-4459-b441-5bfa95780685" providerId="AD" clId="Web-{4180602D-D6DB-4FE5-8DB7-60602DB224FC}" dt="2020-08-04T14:11:59.542" v="289" actId="20577"/>
          <ac:spMkLst>
            <pc:docMk/>
            <pc:sldMk cId="2998291380" sldId="260"/>
            <ac:spMk id="2" creationId="{280D994D-2DF3-4C93-A3A3-B6D3DD0E6BFF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11:48.511" v="286"/>
          <ac:spMkLst>
            <pc:docMk/>
            <pc:sldMk cId="2998291380" sldId="260"/>
            <ac:spMk id="3" creationId="{F3AEF044-54DF-463B-8A94-E43F759B4B53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06.198" v="293" actId="20577"/>
        <pc:sldMkLst>
          <pc:docMk/>
          <pc:sldMk cId="1735808010" sldId="261"/>
        </pc:sldMkLst>
        <pc:spChg chg="mod">
          <ac:chgData name="Frank Hufnagel" userId="S::frank@finevisuals.de::e452df13-3c83-4459-b441-5bfa95780685" providerId="AD" clId="Web-{4180602D-D6DB-4FE5-8DB7-60602DB224FC}" dt="2020-08-04T14:12:06.198" v="293" actId="20577"/>
          <ac:spMkLst>
            <pc:docMk/>
            <pc:sldMk cId="1735808010" sldId="261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12.683" v="305" actId="20577"/>
        <pc:sldMkLst>
          <pc:docMk/>
          <pc:sldMk cId="2924621142" sldId="262"/>
        </pc:sldMkLst>
        <pc:spChg chg="mod">
          <ac:chgData name="Frank Hufnagel" userId="S::frank@finevisuals.de::e452df13-3c83-4459-b441-5bfa95780685" providerId="AD" clId="Web-{4180602D-D6DB-4FE5-8DB7-60602DB224FC}" dt="2020-08-04T14:12:12.683" v="305" actId="20577"/>
          <ac:spMkLst>
            <pc:docMk/>
            <pc:sldMk cId="2924621142" sldId="262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20.636" v="311" actId="20577"/>
        <pc:sldMkLst>
          <pc:docMk/>
          <pc:sldMk cId="976838817" sldId="263"/>
        </pc:sldMkLst>
        <pc:spChg chg="mod">
          <ac:chgData name="Frank Hufnagel" userId="S::frank@finevisuals.de::e452df13-3c83-4459-b441-5bfa95780685" providerId="AD" clId="Web-{4180602D-D6DB-4FE5-8DB7-60602DB224FC}" dt="2020-08-04T14:12:20.636" v="311" actId="20577"/>
          <ac:spMkLst>
            <pc:docMk/>
            <pc:sldMk cId="976838817" sldId="263"/>
            <ac:spMk id="2" creationId="{280D994D-2DF3-4C93-A3A3-B6D3DD0E6BFF}"/>
          </ac:spMkLst>
        </pc:spChg>
      </pc:sldChg>
      <pc:sldChg chg="add replId">
        <pc:chgData name="Frank Hufnagel" userId="S::frank@finevisuals.de::e452df13-3c83-4459-b441-5bfa95780685" providerId="AD" clId="Web-{4180602D-D6DB-4FE5-8DB7-60602DB224FC}" dt="2020-08-04T14:12:22.433" v="314"/>
        <pc:sldMkLst>
          <pc:docMk/>
          <pc:sldMk cId="3811922835" sldId="264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2:46.183" v="323" actId="20577"/>
        <pc:sldMkLst>
          <pc:docMk/>
          <pc:sldMk cId="4230188550" sldId="265"/>
        </pc:sldMkLst>
        <pc:spChg chg="mod">
          <ac:chgData name="Frank Hufnagel" userId="S::frank@finevisuals.de::e452df13-3c83-4459-b441-5bfa95780685" providerId="AD" clId="Web-{4180602D-D6DB-4FE5-8DB7-60602DB224FC}" dt="2020-08-04T14:12:46.183" v="323" actId="20577"/>
          <ac:spMkLst>
            <pc:docMk/>
            <pc:sldMk cId="4230188550" sldId="265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51.995" v="342" actId="20577"/>
        <pc:sldMkLst>
          <pc:docMk/>
          <pc:sldMk cId="3547968140" sldId="266"/>
        </pc:sldMkLst>
        <pc:spChg chg="mod">
          <ac:chgData name="Frank Hufnagel" userId="S::frank@finevisuals.de::e452df13-3c83-4459-b441-5bfa95780685" providerId="AD" clId="Web-{4180602D-D6DB-4FE5-8DB7-60602DB224FC}" dt="2020-08-04T14:12:51.995" v="342" actId="20577"/>
          <ac:spMkLst>
            <pc:docMk/>
            <pc:sldMk cId="3547968140" sldId="266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04.386" v="348" actId="20577"/>
        <pc:sldMkLst>
          <pc:docMk/>
          <pc:sldMk cId="2090424846" sldId="267"/>
        </pc:sldMkLst>
        <pc:spChg chg="mod">
          <ac:chgData name="Frank Hufnagel" userId="S::frank@finevisuals.de::e452df13-3c83-4459-b441-5bfa95780685" providerId="AD" clId="Web-{4180602D-D6DB-4FE5-8DB7-60602DB224FC}" dt="2020-08-04T14:13:04.386" v="348" actId="20577"/>
          <ac:spMkLst>
            <pc:docMk/>
            <pc:sldMk cId="2090424846" sldId="267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17.855" v="355" actId="20577"/>
        <pc:sldMkLst>
          <pc:docMk/>
          <pc:sldMk cId="2136285422" sldId="268"/>
        </pc:sldMkLst>
        <pc:spChg chg="mod">
          <ac:chgData name="Frank Hufnagel" userId="S::frank@finevisuals.de::e452df13-3c83-4459-b441-5bfa95780685" providerId="AD" clId="Web-{4180602D-D6DB-4FE5-8DB7-60602DB224FC}" dt="2020-08-04T14:13:17.855" v="355" actId="20577"/>
          <ac:spMkLst>
            <pc:docMk/>
            <pc:sldMk cId="2136285422" sldId="268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2.933" v="367" actId="20577"/>
        <pc:sldMkLst>
          <pc:docMk/>
          <pc:sldMk cId="583883321" sldId="269"/>
        </pc:sldMkLst>
        <pc:spChg chg="mod">
          <ac:chgData name="Frank Hufnagel" userId="S::frank@finevisuals.de::e452df13-3c83-4459-b441-5bfa95780685" providerId="AD" clId="Web-{4180602D-D6DB-4FE5-8DB7-60602DB224FC}" dt="2020-08-04T14:13:42.933" v="367" actId="20577"/>
          <ac:spMkLst>
            <pc:docMk/>
            <pc:sldMk cId="583883321" sldId="269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8.917" v="371" actId="20577"/>
        <pc:sldMkLst>
          <pc:docMk/>
          <pc:sldMk cId="4135838779" sldId="270"/>
        </pc:sldMkLst>
        <pc:spChg chg="mod">
          <ac:chgData name="Frank Hufnagel" userId="S::frank@finevisuals.de::e452df13-3c83-4459-b441-5bfa95780685" providerId="AD" clId="Web-{4180602D-D6DB-4FE5-8DB7-60602DB224FC}" dt="2020-08-04T14:13:48.917" v="371" actId="20577"/>
          <ac:spMkLst>
            <pc:docMk/>
            <pc:sldMk cId="4135838779" sldId="270"/>
            <ac:spMk id="2" creationId="{280D994D-2DF3-4C93-A3A3-B6D3DD0E6BFF}"/>
          </ac:spMkLst>
        </pc:spChg>
      </pc:sldChg>
      <pc:sldChg chg="addSp modSp new">
        <pc:chgData name="Frank Hufnagel" userId="S::frank@finevisuals.de::e452df13-3c83-4459-b441-5bfa95780685" providerId="AD" clId="Web-{4180602D-D6DB-4FE5-8DB7-60602DB224FC}" dt="2020-08-04T14:15:48.059" v="605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4180602D-D6DB-4FE5-8DB7-60602DB224FC}" dt="2020-08-04T14:14:26.355" v="409" actId="20577"/>
          <ac:spMkLst>
            <pc:docMk/>
            <pc:sldMk cId="590308547" sldId="271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4180602D-D6DB-4FE5-8DB7-60602DB224FC}" dt="2020-08-04T14:15:43.887" v="603" actId="20577"/>
          <ac:spMkLst>
            <pc:docMk/>
            <pc:sldMk cId="590308547" sldId="271"/>
            <ac:spMk id="3" creationId="{8AE721A3-D9F9-4DE4-B287-F5208AA5B8ED}"/>
          </ac:spMkLst>
        </pc:spChg>
        <pc:picChg chg="add">
          <ac:chgData name="Frank Hufnagel" userId="S::frank@finevisuals.de::e452df13-3c83-4459-b441-5bfa95780685" providerId="AD" clId="Web-{4180602D-D6DB-4FE5-8DB7-60602DB224FC}" dt="2020-08-04T14:15:48.059" v="605"/>
          <ac:picMkLst>
            <pc:docMk/>
            <pc:sldMk cId="590308547" sldId="271"/>
            <ac:picMk id="5" creationId="{0C1EDEB5-458C-4F9A-A653-38DB182F69B2}"/>
          </ac:picMkLst>
        </pc:picChg>
      </pc:sldChg>
      <pc:sldMasterChg chg="del delSldLayout">
        <pc:chgData name="Frank Hufnagel" userId="S::frank@finevisuals.de::e452df13-3c83-4459-b441-5bfa95780685" providerId="AD" clId="Web-{4180602D-D6DB-4FE5-8DB7-60602DB224FC}" dt="2020-08-04T14:01:01.789" v="0"/>
        <pc:sldMasterMkLst>
          <pc:docMk/>
          <pc:sldMasterMk cId="594725491" sldId="2147483648"/>
        </pc:sldMasterMkLst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3.398" v="1"/>
        <pc:sldMasterMkLst>
          <pc:docMk/>
          <pc:sldMasterMk cId="436185472" sldId="2147483660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335528667" sldId="214748366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439214141" sldId="214748366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4067758618" sldId="214748366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560798352" sldId="214748366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04771625" sldId="214748366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1342571740" sldId="214748366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3451704" sldId="214748366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667075220" sldId="214748366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27429600" sldId="214748366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942736153" sldId="214748367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4964395" sldId="2147483671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788883527" sldId="2147483672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4982784" sldId="214748367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54519495" sldId="214748367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477812281" sldId="214748367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114109587" sldId="214748367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4219189122" sldId="214748367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864720465" sldId="214748367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602121043" sldId="214748367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718832736" sldId="214748368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324216221" sldId="214748368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792006320" sldId="214748368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98638291" sldId="2147483683"/>
          </pc:sldLayoutMkLst>
        </pc:sldLayoutChg>
      </pc:sldMasterChg>
      <pc:sldMasterChg chg="add add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492624592" sldId="2147483684"/>
        </pc:sldMasterMkLst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03928741" sldId="2147483685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997724961" sldId="2147483686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46919857" sldId="2147483687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510249422" sldId="2147483688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871938418" sldId="2147483689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429590625" sldId="2147483690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848017573" sldId="2147483691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321088027" sldId="2147483692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878968506" sldId="2147483693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4216795990" sldId="2147483694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973557815" sldId="2147483695"/>
          </pc:sldLayoutMkLst>
        </pc:sldLayoutChg>
      </pc:sldMasterChg>
    </pc:docChg>
  </pc:docChgLst>
  <pc:docChgLst>
    <pc:chgData name="Frank Hufnagel" userId="S::frank@finevisuals.de::e452df13-3c83-4459-b441-5bfa95780685" providerId="AD" clId="Web-{7DB1C229-AF8F-43F7-2BA7-FD503FC4FD6A}"/>
    <pc:docChg chg="modSld">
      <pc:chgData name="Frank Hufnagel" userId="S::frank@finevisuals.de::e452df13-3c83-4459-b441-5bfa95780685" providerId="AD" clId="Web-{7DB1C229-AF8F-43F7-2BA7-FD503FC4FD6A}" dt="2020-09-11T15:07:26.885" v="288" actId="20577"/>
      <pc:docMkLst>
        <pc:docMk/>
      </pc:docMkLst>
      <pc:sldChg chg="modSp">
        <pc:chgData name="Frank Hufnagel" userId="S::frank@finevisuals.de::e452df13-3c83-4459-b441-5bfa95780685" providerId="AD" clId="Web-{7DB1C229-AF8F-43F7-2BA7-FD503FC4FD6A}" dt="2020-09-11T14:54:22.443" v="20" actId="20577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7DB1C229-AF8F-43F7-2BA7-FD503FC4FD6A}" dt="2020-09-11T14:54:22.443" v="20" actId="20577"/>
          <ac:spMkLst>
            <pc:docMk/>
            <pc:sldMk cId="590308547" sldId="271"/>
            <ac:spMk id="3" creationId="{8AE721A3-D9F9-4DE4-B287-F5208AA5B8ED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0:21.079" v="0" actId="20577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7DB1C229-AF8F-43F7-2BA7-FD503FC4FD6A}" dt="2020-09-11T14:10:21.079" v="0" actId="20577"/>
          <ac:spMkLst>
            <pc:docMk/>
            <pc:sldMk cId="160570369" sldId="283"/>
            <ac:spMk id="3" creationId="{13DB220C-5EA8-4AA0-87E5-B52AE9E8108F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5:50.407" v="5" actId="1076"/>
        <pc:sldMkLst>
          <pc:docMk/>
          <pc:sldMk cId="2728966837" sldId="286"/>
        </pc:sldMkLst>
        <pc:picChg chg="mod">
          <ac:chgData name="Frank Hufnagel" userId="S::frank@finevisuals.de::e452df13-3c83-4459-b441-5bfa95780685" providerId="AD" clId="Web-{7DB1C229-AF8F-43F7-2BA7-FD503FC4FD6A}" dt="2020-09-11T14:15:50.407" v="5" actId="1076"/>
          <ac:picMkLst>
            <pc:docMk/>
            <pc:sldMk cId="2728966837" sldId="286"/>
            <ac:picMk id="8" creationId="{61EE4391-9D8B-4EA2-879F-B8814D96C633}"/>
          </ac:picMkLst>
        </pc:picChg>
        <pc:picChg chg="mod">
          <ac:chgData name="Frank Hufnagel" userId="S::frank@finevisuals.de::e452df13-3c83-4459-b441-5bfa95780685" providerId="AD" clId="Web-{7DB1C229-AF8F-43F7-2BA7-FD503FC4FD6A}" dt="2020-09-11T14:15:48.907" v="4" actId="1076"/>
          <ac:picMkLst>
            <pc:docMk/>
            <pc:sldMk cId="2728966837" sldId="286"/>
            <ac:picMk id="9" creationId="{7DD07324-E61F-4157-8625-6A36A1D08C2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1:53.377" v="8" actId="1076"/>
        <pc:sldMkLst>
          <pc:docMk/>
          <pc:sldMk cId="1431580161" sldId="292"/>
        </pc:sldMkLst>
        <pc:picChg chg="mod">
          <ac:chgData name="Frank Hufnagel" userId="S::frank@finevisuals.de::e452df13-3c83-4459-b441-5bfa95780685" providerId="AD" clId="Web-{7DB1C229-AF8F-43F7-2BA7-FD503FC4FD6A}" dt="2020-09-11T14:31:53.377" v="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4:17.049" v="9" actId="1076"/>
        <pc:sldMkLst>
          <pc:docMk/>
          <pc:sldMk cId="3482990719" sldId="294"/>
        </pc:sldMkLst>
        <pc:picChg chg="mod">
          <ac:chgData name="Frank Hufnagel" userId="S::frank@finevisuals.de::e452df13-3c83-4459-b441-5bfa95780685" providerId="AD" clId="Web-{7DB1C229-AF8F-43F7-2BA7-FD503FC4FD6A}" dt="2020-09-11T14:34:17.049" v="9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7:26.096" v="10" actId="1076"/>
        <pc:sldMkLst>
          <pc:docMk/>
          <pc:sldMk cId="1267764192" sldId="297"/>
        </pc:sldMkLst>
        <pc:picChg chg="mod">
          <ac:chgData name="Frank Hufnagel" userId="S::frank@finevisuals.de::e452df13-3c83-4459-b441-5bfa95780685" providerId="AD" clId="Web-{7DB1C229-AF8F-43F7-2BA7-FD503FC4FD6A}" dt="2020-09-11T14:37:26.096" v="10" actId="1076"/>
          <ac:picMkLst>
            <pc:docMk/>
            <pc:sldMk cId="1267764192" sldId="297"/>
            <ac:picMk id="20" creationId="{414751EB-8B76-4399-945A-3863AF6A39F1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56:01.475" v="28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7DB1C229-AF8F-43F7-2BA7-FD503FC4FD6A}" dt="2020-09-11T14:56:01.475" v="28" actId="20577"/>
          <ac:spMkLst>
            <pc:docMk/>
            <pc:sldMk cId="555361002" sldId="299"/>
            <ac:spMk id="10" creationId="{FD8D56F1-A37F-4FCF-AFF6-004E01652927}"/>
          </ac:spMkLst>
        </pc:spChg>
      </pc:sldChg>
      <pc:sldChg chg="addSp modSp">
        <pc:chgData name="Frank Hufnagel" userId="S::frank@finevisuals.de::e452df13-3c83-4459-b441-5bfa95780685" providerId="AD" clId="Web-{7DB1C229-AF8F-43F7-2BA7-FD503FC4FD6A}" dt="2020-09-11T15:07:25.885" v="286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7DB1C229-AF8F-43F7-2BA7-FD503FC4FD6A}" dt="2020-09-11T15:07:25.885" v="286" actId="20577"/>
          <ac:spMkLst>
            <pc:docMk/>
            <pc:sldMk cId="352701204" sldId="300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7DB1C229-AF8F-43F7-2BA7-FD503FC4FD6A}" dt="2020-09-11T15:07:20.651" v="283" actId="20577"/>
          <ac:spMkLst>
            <pc:docMk/>
            <pc:sldMk cId="352701204" sldId="300"/>
            <ac:spMk id="5" creationId="{815D1E61-C51E-4CEA-9C53-B3222A611BC8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22:54.032" v="6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7DB1C229-AF8F-43F7-2BA7-FD503FC4FD6A}" dt="2020-09-11T14:22:54.032" v="6" actId="20577"/>
          <ac:spMkLst>
            <pc:docMk/>
            <pc:sldMk cId="4262665986" sldId="302"/>
            <ac:spMk id="2" creationId="{5C1D9DF7-60E2-4D47-AD86-0382773DBB72}"/>
          </ac:spMkLst>
        </pc:spChg>
      </pc:sldChg>
    </pc:docChg>
  </pc:docChgLst>
  <pc:docChgLst>
    <pc:chgData name="Frank Hufnagel" userId="S::frank@finevisuals.de::e452df13-3c83-4459-b441-5bfa95780685" providerId="AD" clId="Web-{33F837BC-E12D-4AAD-83D5-7D7FA6C33B0E}"/>
    <pc:docChg chg="addSld delSld modSld sldOrd">
      <pc:chgData name="Frank Hufnagel" userId="S::frank@finevisuals.de::e452df13-3c83-4459-b441-5bfa95780685" providerId="AD" clId="Web-{33F837BC-E12D-4AAD-83D5-7D7FA6C33B0E}" dt="2020-09-23T17:17:43.981" v="1594"/>
      <pc:docMkLst>
        <pc:docMk/>
      </pc:docMkLst>
      <pc:sldChg chg="del">
        <pc:chgData name="Frank Hufnagel" userId="S::frank@finevisuals.de::e452df13-3c83-4459-b441-5bfa95780685" providerId="AD" clId="Web-{33F837BC-E12D-4AAD-83D5-7D7FA6C33B0E}" dt="2020-09-23T15:44:27.262" v="124"/>
        <pc:sldMkLst>
          <pc:docMk/>
          <pc:sldMk cId="3805662266" sldId="274"/>
        </pc:sldMkLst>
      </pc:sldChg>
      <pc:sldChg chg="del">
        <pc:chgData name="Frank Hufnagel" userId="S::frank@finevisuals.de::e452df13-3c83-4459-b441-5bfa95780685" providerId="AD" clId="Web-{33F837BC-E12D-4AAD-83D5-7D7FA6C33B0E}" dt="2020-09-23T15:44:26.324" v="123"/>
        <pc:sldMkLst>
          <pc:docMk/>
          <pc:sldMk cId="379795575" sldId="301"/>
        </pc:sldMkLst>
      </pc:sldChg>
      <pc:sldChg chg="del">
        <pc:chgData name="Frank Hufnagel" userId="S::frank@finevisuals.de::e452df13-3c83-4459-b441-5bfa95780685" providerId="AD" clId="Web-{33F837BC-E12D-4AAD-83D5-7D7FA6C33B0E}" dt="2020-09-23T15:44:28.074" v="125"/>
        <pc:sldMkLst>
          <pc:docMk/>
          <pc:sldMk cId="213490394" sldId="302"/>
        </pc:sldMkLst>
      </pc:sldChg>
      <pc:sldChg chg="modSp">
        <pc:chgData name="Frank Hufnagel" userId="S::frank@finevisuals.de::e452df13-3c83-4459-b441-5bfa95780685" providerId="AD" clId="Web-{33F837BC-E12D-4AAD-83D5-7D7FA6C33B0E}" dt="2020-09-23T15:44:44.637" v="143" actId="20577"/>
        <pc:sldMkLst>
          <pc:docMk/>
          <pc:sldMk cId="2718031737" sldId="303"/>
        </pc:sldMkLst>
        <pc:spChg chg="mod">
          <ac:chgData name="Frank Hufnagel" userId="S::frank@finevisuals.de::e452df13-3c83-4459-b441-5bfa95780685" providerId="AD" clId="Web-{33F837BC-E12D-4AAD-83D5-7D7FA6C33B0E}" dt="2020-09-23T15:44:35.277" v="132" actId="20577"/>
          <ac:spMkLst>
            <pc:docMk/>
            <pc:sldMk cId="2718031737" sldId="303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33F837BC-E12D-4AAD-83D5-7D7FA6C33B0E}" dt="2020-09-23T15:44:44.637" v="143" actId="20577"/>
          <ac:spMkLst>
            <pc:docMk/>
            <pc:sldMk cId="2718031737" sldId="303"/>
            <ac:spMk id="3" creationId="{7DBA442B-9C66-4100-859C-5D901CBF8FD2}"/>
          </ac:spMkLst>
        </pc:spChg>
      </pc:sldChg>
      <pc:sldChg chg="addSp delSp modSp del">
        <pc:chgData name="Frank Hufnagel" userId="S::frank@finevisuals.de::e452df13-3c83-4459-b441-5bfa95780685" providerId="AD" clId="Web-{33F837BC-E12D-4AAD-83D5-7D7FA6C33B0E}" dt="2020-09-23T17:17:43.981" v="1594"/>
        <pc:sldMkLst>
          <pc:docMk/>
          <pc:sldMk cId="1062423298" sldId="304"/>
        </pc:sldMkLst>
        <pc:spChg chg="mod">
          <ac:chgData name="Frank Hufnagel" userId="S::frank@finevisuals.de::e452df13-3c83-4459-b441-5bfa95780685" providerId="AD" clId="Web-{33F837BC-E12D-4AAD-83D5-7D7FA6C33B0E}" dt="2020-09-23T15:46:35.949" v="289" actId="20577"/>
          <ac:spMkLst>
            <pc:docMk/>
            <pc:sldMk cId="1062423298" sldId="304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5:46:55.231" v="295" actId="14100"/>
          <ac:spMkLst>
            <pc:docMk/>
            <pc:sldMk cId="1062423298" sldId="304"/>
            <ac:spMk id="3" creationId="{D9C81F48-EA39-4F12-A4D9-FF056AE7BEDA}"/>
          </ac:spMkLst>
        </pc:spChg>
        <pc:picChg chg="del">
          <ac:chgData name="Frank Hufnagel" userId="S::frank@finevisuals.de::e452df13-3c83-4459-b441-5bfa95780685" providerId="AD" clId="Web-{33F837BC-E12D-4AAD-83D5-7D7FA6C33B0E}" dt="2020-09-23T15:46:36.324" v="291"/>
          <ac:picMkLst>
            <pc:docMk/>
            <pc:sldMk cId="1062423298" sldId="304"/>
            <ac:picMk id="4" creationId="{23795445-5AA5-4533-8C0B-B281469153B7}"/>
          </ac:picMkLst>
        </pc:picChg>
      </pc:sldChg>
      <pc:sldChg chg="del">
        <pc:chgData name="Frank Hufnagel" userId="S::frank@finevisuals.de::e452df13-3c83-4459-b441-5bfa95780685" providerId="AD" clId="Web-{33F837BC-E12D-4AAD-83D5-7D7FA6C33B0E}" dt="2020-09-23T15:45:23.356" v="223"/>
        <pc:sldMkLst>
          <pc:docMk/>
          <pc:sldMk cId="4185370739" sldId="305"/>
        </pc:sldMkLst>
      </pc:sldChg>
      <pc:sldChg chg="del">
        <pc:chgData name="Frank Hufnagel" userId="S::frank@finevisuals.de::e452df13-3c83-4459-b441-5bfa95780685" providerId="AD" clId="Web-{33F837BC-E12D-4AAD-83D5-7D7FA6C33B0E}" dt="2020-09-23T15:45:24.309" v="224"/>
        <pc:sldMkLst>
          <pc:docMk/>
          <pc:sldMk cId="2996345320" sldId="306"/>
        </pc:sldMkLst>
      </pc:sldChg>
      <pc:sldChg chg="del">
        <pc:chgData name="Frank Hufnagel" userId="S::frank@finevisuals.de::e452df13-3c83-4459-b441-5bfa95780685" providerId="AD" clId="Web-{33F837BC-E12D-4AAD-83D5-7D7FA6C33B0E}" dt="2020-09-23T15:45:22.934" v="222"/>
        <pc:sldMkLst>
          <pc:docMk/>
          <pc:sldMk cId="4126978205" sldId="307"/>
        </pc:sldMkLst>
      </pc:sldChg>
      <pc:sldChg chg="del">
        <pc:chgData name="Frank Hufnagel" userId="S::frank@finevisuals.de::e452df13-3c83-4459-b441-5bfa95780685" providerId="AD" clId="Web-{33F837BC-E12D-4AAD-83D5-7D7FA6C33B0E}" dt="2020-09-23T15:45:24.762" v="225"/>
        <pc:sldMkLst>
          <pc:docMk/>
          <pc:sldMk cId="713727725" sldId="308"/>
        </pc:sldMkLst>
      </pc:sldChg>
      <pc:sldChg chg="del">
        <pc:chgData name="Frank Hufnagel" userId="S::frank@finevisuals.de::e452df13-3c83-4459-b441-5bfa95780685" providerId="AD" clId="Web-{33F837BC-E12D-4AAD-83D5-7D7FA6C33B0E}" dt="2020-09-23T15:45:26.434" v="226"/>
        <pc:sldMkLst>
          <pc:docMk/>
          <pc:sldMk cId="1327189547" sldId="309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8"/>
        <pc:sldMkLst>
          <pc:docMk/>
          <pc:sldMk cId="1082534760" sldId="310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7"/>
        <pc:sldMkLst>
          <pc:docMk/>
          <pc:sldMk cId="3461970022" sldId="311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6"/>
        <pc:sldMkLst>
          <pc:docMk/>
          <pc:sldMk cId="1309833160" sldId="312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5"/>
        <pc:sldMkLst>
          <pc:docMk/>
          <pc:sldMk cId="1425945055" sldId="313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4"/>
        <pc:sldMkLst>
          <pc:docMk/>
          <pc:sldMk cId="1338355307" sldId="314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3"/>
        <pc:sldMkLst>
          <pc:docMk/>
          <pc:sldMk cId="4020150473" sldId="315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2"/>
        <pc:sldMkLst>
          <pc:docMk/>
          <pc:sldMk cId="3717296952" sldId="316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1"/>
        <pc:sldMkLst>
          <pc:docMk/>
          <pc:sldMk cId="1526709907" sldId="317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0"/>
        <pc:sldMkLst>
          <pc:docMk/>
          <pc:sldMk cId="1595211814" sldId="318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59"/>
        <pc:sldMkLst>
          <pc:docMk/>
          <pc:sldMk cId="273645251" sldId="319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8"/>
        <pc:sldMkLst>
          <pc:docMk/>
          <pc:sldMk cId="341711451" sldId="320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7"/>
        <pc:sldMkLst>
          <pc:docMk/>
          <pc:sldMk cId="3287293376" sldId="321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6"/>
        <pc:sldMkLst>
          <pc:docMk/>
          <pc:sldMk cId="573963234" sldId="322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5"/>
        <pc:sldMkLst>
          <pc:docMk/>
          <pc:sldMk cId="2457051411" sldId="323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4"/>
        <pc:sldMkLst>
          <pc:docMk/>
          <pc:sldMk cId="3786289968" sldId="324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3"/>
        <pc:sldMkLst>
          <pc:docMk/>
          <pc:sldMk cId="3443299835" sldId="325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2"/>
        <pc:sldMkLst>
          <pc:docMk/>
          <pc:sldMk cId="271556589" sldId="326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1"/>
        <pc:sldMkLst>
          <pc:docMk/>
          <pc:sldMk cId="2017694546" sldId="327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0"/>
        <pc:sldMkLst>
          <pc:docMk/>
          <pc:sldMk cId="4051935579" sldId="328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6"/>
        <pc:sldMkLst>
          <pc:docMk/>
          <pc:sldMk cId="2579353904" sldId="329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5"/>
        <pc:sldMkLst>
          <pc:docMk/>
          <pc:sldMk cId="341960552" sldId="330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7"/>
        <pc:sldMkLst>
          <pc:docMk/>
          <pc:sldMk cId="44555624" sldId="331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4"/>
        <pc:sldMkLst>
          <pc:docMk/>
          <pc:sldMk cId="208367446" sldId="332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3"/>
        <pc:sldMkLst>
          <pc:docMk/>
          <pc:sldMk cId="1819699398" sldId="333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2"/>
        <pc:sldMkLst>
          <pc:docMk/>
          <pc:sldMk cId="380827376" sldId="334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1"/>
        <pc:sldMkLst>
          <pc:docMk/>
          <pc:sldMk cId="1936250391" sldId="335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0"/>
        <pc:sldMkLst>
          <pc:docMk/>
          <pc:sldMk cId="2549016970" sldId="336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8"/>
        <pc:sldMkLst>
          <pc:docMk/>
          <pc:sldMk cId="4018108028" sldId="338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9"/>
        <pc:sldMkLst>
          <pc:docMk/>
          <pc:sldMk cId="1769956882" sldId="339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7"/>
        <pc:sldMkLst>
          <pc:docMk/>
          <pc:sldMk cId="2330177780" sldId="340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6"/>
        <pc:sldMkLst>
          <pc:docMk/>
          <pc:sldMk cId="453306637" sldId="341"/>
        </pc:sldMkLst>
      </pc:sldChg>
      <pc:sldChg chg="modSp">
        <pc:chgData name="Frank Hufnagel" userId="S::frank@finevisuals.de::e452df13-3c83-4459-b441-5bfa95780685" providerId="AD" clId="Web-{33F837BC-E12D-4AAD-83D5-7D7FA6C33B0E}" dt="2020-09-23T16:20:15.332" v="1025" actId="20577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33F837BC-E12D-4AAD-83D5-7D7FA6C33B0E}" dt="2020-09-23T15:43:25.074" v="12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Frank Hufnagel" userId="S::frank@finevisuals.de::e452df13-3c83-4459-b441-5bfa95780685" providerId="AD" clId="Web-{33F837BC-E12D-4AAD-83D5-7D7FA6C33B0E}" dt="2020-09-23T16:20:15.332" v="1025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del">
        <pc:chgData name="Frank Hufnagel" userId="S::frank@finevisuals.de::e452df13-3c83-4459-b441-5bfa95780685" providerId="AD" clId="Web-{33F837BC-E12D-4AAD-83D5-7D7FA6C33B0E}" dt="2020-09-23T15:45:33.746" v="235"/>
        <pc:sldMkLst>
          <pc:docMk/>
          <pc:sldMk cId="3462491763" sldId="343"/>
        </pc:sldMkLst>
      </pc:sldChg>
      <pc:sldChg chg="del">
        <pc:chgData name="Frank Hufnagel" userId="S::frank@finevisuals.de::e452df13-3c83-4459-b441-5bfa95780685" providerId="AD" clId="Web-{33F837BC-E12D-4AAD-83D5-7D7FA6C33B0E}" dt="2020-09-23T15:44:25.074" v="122"/>
        <pc:sldMkLst>
          <pc:docMk/>
          <pc:sldMk cId="2578265147" sldId="344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9"/>
        <pc:sldMkLst>
          <pc:docMk/>
          <pc:sldMk cId="883063747" sldId="345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8"/>
        <pc:sldMkLst>
          <pc:docMk/>
          <pc:sldMk cId="2772843783" sldId="346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4"/>
        <pc:sldMkLst>
          <pc:docMk/>
          <pc:sldMk cId="3021639347" sldId="347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3"/>
        <pc:sldMkLst>
          <pc:docMk/>
          <pc:sldMk cId="3802360725" sldId="349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29"/>
        <pc:sldMkLst>
          <pc:docMk/>
          <pc:sldMk cId="3257259796" sldId="350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28"/>
        <pc:sldMkLst>
          <pc:docMk/>
          <pc:sldMk cId="437881707" sldId="351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27"/>
        <pc:sldMkLst>
          <pc:docMk/>
          <pc:sldMk cId="3247344128" sldId="352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30"/>
        <pc:sldMkLst>
          <pc:docMk/>
          <pc:sldMk cId="4073761300" sldId="353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2"/>
        <pc:sldMkLst>
          <pc:docMk/>
          <pc:sldMk cId="3677425146" sldId="354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1"/>
        <pc:sldMkLst>
          <pc:docMk/>
          <pc:sldMk cId="2361952396" sldId="355"/>
        </pc:sldMkLst>
      </pc:sldChg>
      <pc:sldChg chg="modSp add ord replId">
        <pc:chgData name="Frank Hufnagel" userId="S::frank@finevisuals.de::e452df13-3c83-4459-b441-5bfa95780685" providerId="AD" clId="Web-{33F837BC-E12D-4AAD-83D5-7D7FA6C33B0E}" dt="2020-09-23T16:20:22.003" v="1028"/>
        <pc:sldMkLst>
          <pc:docMk/>
          <pc:sldMk cId="908317363" sldId="356"/>
        </pc:sldMkLst>
        <pc:spChg chg="mod">
          <ac:chgData name="Frank Hufnagel" userId="S::frank@finevisuals.de::e452df13-3c83-4459-b441-5bfa95780685" providerId="AD" clId="Web-{33F837BC-E12D-4AAD-83D5-7D7FA6C33B0E}" dt="2020-09-23T15:44:58.356" v="161" actId="20577"/>
          <ac:spMkLst>
            <pc:docMk/>
            <pc:sldMk cId="908317363" sldId="356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33F837BC-E12D-4AAD-83D5-7D7FA6C33B0E}" dt="2020-09-23T15:45:02.340" v="176" actId="20577"/>
          <ac:spMkLst>
            <pc:docMk/>
            <pc:sldMk cId="908317363" sldId="356"/>
            <ac:spMk id="3" creationId="{7DBA442B-9C66-4100-859C-5D901CBF8FD2}"/>
          </ac:spMkLst>
        </pc:spChg>
      </pc:sldChg>
      <pc:sldChg chg="modSp add ord replId">
        <pc:chgData name="Frank Hufnagel" userId="S::frank@finevisuals.de::e452df13-3c83-4459-b441-5bfa95780685" providerId="AD" clId="Web-{33F837BC-E12D-4AAD-83D5-7D7FA6C33B0E}" dt="2020-09-23T16:20:37.800" v="1038" actId="20577"/>
        <pc:sldMkLst>
          <pc:docMk/>
          <pc:sldMk cId="1801190174" sldId="357"/>
        </pc:sldMkLst>
        <pc:spChg chg="mod">
          <ac:chgData name="Frank Hufnagel" userId="S::frank@finevisuals.de::e452df13-3c83-4459-b441-5bfa95780685" providerId="AD" clId="Web-{33F837BC-E12D-4AAD-83D5-7D7FA6C33B0E}" dt="2020-09-23T16:20:30.972" v="1034" actId="20577"/>
          <ac:spMkLst>
            <pc:docMk/>
            <pc:sldMk cId="1801190174" sldId="357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33F837BC-E12D-4AAD-83D5-7D7FA6C33B0E}" dt="2020-09-23T16:20:37.800" v="1038" actId="20577"/>
          <ac:spMkLst>
            <pc:docMk/>
            <pc:sldMk cId="1801190174" sldId="357"/>
            <ac:spMk id="3" creationId="{7DBA442B-9C66-4100-859C-5D901CBF8FD2}"/>
          </ac:spMkLst>
        </pc:spChg>
      </pc:sldChg>
      <pc:sldChg chg="add del replId">
        <pc:chgData name="Frank Hufnagel" userId="S::frank@finevisuals.de::e452df13-3c83-4459-b441-5bfa95780685" providerId="AD" clId="Web-{33F837BC-E12D-4AAD-83D5-7D7FA6C33B0E}" dt="2020-09-23T15:45:06.293" v="180"/>
        <pc:sldMkLst>
          <pc:docMk/>
          <pc:sldMk cId="2519258290" sldId="357"/>
        </pc:sldMkLst>
      </pc:sldChg>
      <pc:sldChg chg="modSp new">
        <pc:chgData name="Frank Hufnagel" userId="S::frank@finevisuals.de::e452df13-3c83-4459-b441-5bfa95780685" providerId="AD" clId="Web-{33F837BC-E12D-4AAD-83D5-7D7FA6C33B0E}" dt="2020-09-23T15:51:50.293" v="453" actId="20577"/>
        <pc:sldMkLst>
          <pc:docMk/>
          <pc:sldMk cId="2301968526" sldId="358"/>
        </pc:sldMkLst>
        <pc:spChg chg="mod">
          <ac:chgData name="Frank Hufnagel" userId="S::frank@finevisuals.de::e452df13-3c83-4459-b441-5bfa95780685" providerId="AD" clId="Web-{33F837BC-E12D-4AAD-83D5-7D7FA6C33B0E}" dt="2020-09-23T15:51:50.293" v="453" actId="20577"/>
          <ac:spMkLst>
            <pc:docMk/>
            <pc:sldMk cId="2301968526" sldId="358"/>
            <ac:spMk id="2" creationId="{9E483ABE-9CC8-4736-9255-80366662D021}"/>
          </ac:spMkLst>
        </pc:spChg>
        <pc:spChg chg="mod">
          <ac:chgData name="Frank Hufnagel" userId="S::frank@finevisuals.de::e452df13-3c83-4459-b441-5bfa95780685" providerId="AD" clId="Web-{33F837BC-E12D-4AAD-83D5-7D7FA6C33B0E}" dt="2020-09-23T15:50:15.137" v="449" actId="20577"/>
          <ac:spMkLst>
            <pc:docMk/>
            <pc:sldMk cId="2301968526" sldId="358"/>
            <ac:spMk id="3" creationId="{445854A0-2284-4724-8E86-F5FF2DE5CD4A}"/>
          </ac:spMkLst>
        </pc:spChg>
      </pc:sldChg>
      <pc:sldChg chg="modSp add replId">
        <pc:chgData name="Frank Hufnagel" userId="S::frank@finevisuals.de::e452df13-3c83-4459-b441-5bfa95780685" providerId="AD" clId="Web-{33F837BC-E12D-4AAD-83D5-7D7FA6C33B0E}" dt="2020-09-23T16:30:26.665" v="1186" actId="20577"/>
        <pc:sldMkLst>
          <pc:docMk/>
          <pc:sldMk cId="3614547942" sldId="359"/>
        </pc:sldMkLst>
        <pc:spChg chg="mod">
          <ac:chgData name="Frank Hufnagel" userId="S::frank@finevisuals.de::e452df13-3c83-4459-b441-5bfa95780685" providerId="AD" clId="Web-{33F837BC-E12D-4AAD-83D5-7D7FA6C33B0E}" dt="2020-09-23T16:30:26.665" v="1186" actId="20577"/>
          <ac:spMkLst>
            <pc:docMk/>
            <pc:sldMk cId="3614547942" sldId="359"/>
            <ac:spMk id="2" creationId="{9E483ABE-9CC8-4736-9255-80366662D021}"/>
          </ac:spMkLst>
        </pc:spChg>
        <pc:spChg chg="mod">
          <ac:chgData name="Frank Hufnagel" userId="S::frank@finevisuals.de::e452df13-3c83-4459-b441-5bfa95780685" providerId="AD" clId="Web-{33F837BC-E12D-4AAD-83D5-7D7FA6C33B0E}" dt="2020-09-23T16:30:17.150" v="1178" actId="20577"/>
          <ac:spMkLst>
            <pc:docMk/>
            <pc:sldMk cId="3614547942" sldId="359"/>
            <ac:spMk id="3" creationId="{445854A0-2284-4724-8E86-F5FF2DE5CD4A}"/>
          </ac:spMkLst>
        </pc:spChg>
      </pc:sldChg>
      <pc:sldChg chg="modSp add replId">
        <pc:chgData name="Frank Hufnagel" userId="S::frank@finevisuals.de::e452df13-3c83-4459-b441-5bfa95780685" providerId="AD" clId="Web-{33F837BC-E12D-4AAD-83D5-7D7FA6C33B0E}" dt="2020-09-23T15:55:51.059" v="644" actId="20577"/>
        <pc:sldMkLst>
          <pc:docMk/>
          <pc:sldMk cId="3822181418" sldId="360"/>
        </pc:sldMkLst>
        <pc:spChg chg="mod">
          <ac:chgData name="Frank Hufnagel" userId="S::frank@finevisuals.de::e452df13-3c83-4459-b441-5bfa95780685" providerId="AD" clId="Web-{33F837BC-E12D-4AAD-83D5-7D7FA6C33B0E}" dt="2020-09-23T15:55:51.059" v="644" actId="20577"/>
          <ac:spMkLst>
            <pc:docMk/>
            <pc:sldMk cId="3822181418" sldId="360"/>
            <ac:spMk id="3" creationId="{445854A0-2284-4724-8E86-F5FF2DE5CD4A}"/>
          </ac:spMkLst>
        </pc:spChg>
      </pc:sldChg>
      <pc:sldChg chg="addSp delSp modSp add replId">
        <pc:chgData name="Frank Hufnagel" userId="S::frank@finevisuals.de::e452df13-3c83-4459-b441-5bfa95780685" providerId="AD" clId="Web-{33F837BC-E12D-4AAD-83D5-7D7FA6C33B0E}" dt="2020-09-23T16:08:38.779" v="856" actId="1076"/>
        <pc:sldMkLst>
          <pc:docMk/>
          <pc:sldMk cId="7598159" sldId="361"/>
        </pc:sldMkLst>
        <pc:spChg chg="mod">
          <ac:chgData name="Frank Hufnagel" userId="S::frank@finevisuals.de::e452df13-3c83-4459-b441-5bfa95780685" providerId="AD" clId="Web-{33F837BC-E12D-4AAD-83D5-7D7FA6C33B0E}" dt="2020-09-23T15:56:30.763" v="662" actId="20577"/>
          <ac:spMkLst>
            <pc:docMk/>
            <pc:sldMk cId="7598159" sldId="361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5:56:06.731" v="648"/>
          <ac:spMkLst>
            <pc:docMk/>
            <pc:sldMk cId="7598159" sldId="361"/>
            <ac:spMk id="3" creationId="{445854A0-2284-4724-8E86-F5FF2DE5CD4A}"/>
          </ac:spMkLst>
        </pc:spChg>
        <pc:spChg chg="add del mod">
          <ac:chgData name="Frank Hufnagel" userId="S::frank@finevisuals.de::e452df13-3c83-4459-b441-5bfa95780685" providerId="AD" clId="Web-{33F837BC-E12D-4AAD-83D5-7D7FA6C33B0E}" dt="2020-09-23T15:56:11.528" v="649"/>
          <ac:spMkLst>
            <pc:docMk/>
            <pc:sldMk cId="7598159" sldId="361"/>
            <ac:spMk id="5" creationId="{B42E7E03-6B7B-404E-B087-B6C5FC36C4B2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7:24.841" v="808" actId="1076"/>
          <ac:spMkLst>
            <pc:docMk/>
            <pc:sldMk cId="7598159" sldId="361"/>
            <ac:spMk id="7" creationId="{9FE21FEE-6ED7-403B-B8EB-C74EE7BEF9FA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8:18.076" v="814" actId="14100"/>
          <ac:spMkLst>
            <pc:docMk/>
            <pc:sldMk cId="7598159" sldId="361"/>
            <ac:spMk id="8" creationId="{8AEFD8C8-9527-4FA9-A694-9A9F0D4AF85C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8:38.779" v="856" actId="1076"/>
          <ac:spMkLst>
            <pc:docMk/>
            <pc:sldMk cId="7598159" sldId="361"/>
            <ac:spMk id="9" creationId="{CD6EBC9F-930C-4C16-AD8B-D2491E40694C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5:56:21.325" v="655" actId="1076"/>
          <ac:picMkLst>
            <pc:docMk/>
            <pc:sldMk cId="7598159" sldId="361"/>
            <ac:picMk id="6" creationId="{91BCBC85-376C-438A-8F2B-834D0EF89ED2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5:58:56.528" v="696" actId="1076"/>
        <pc:sldMkLst>
          <pc:docMk/>
          <pc:sldMk cId="246882658" sldId="362"/>
        </pc:sldMkLst>
        <pc:spChg chg="mod">
          <ac:chgData name="Frank Hufnagel" userId="S::frank@finevisuals.de::e452df13-3c83-4459-b441-5bfa95780685" providerId="AD" clId="Web-{33F837BC-E12D-4AAD-83D5-7D7FA6C33B0E}" dt="2020-09-23T15:57:16.044" v="682" actId="20577"/>
          <ac:spMkLst>
            <pc:docMk/>
            <pc:sldMk cId="246882658" sldId="362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5:57:18.247" v="684"/>
          <ac:spMkLst>
            <pc:docMk/>
            <pc:sldMk cId="246882658" sldId="362"/>
            <ac:spMk id="3" creationId="{445854A0-2284-4724-8E86-F5FF2DE5CD4A}"/>
          </ac:spMkLst>
        </pc:spChg>
        <pc:spChg chg="add del mod">
          <ac:chgData name="Frank Hufnagel" userId="S::frank@finevisuals.de::e452df13-3c83-4459-b441-5bfa95780685" providerId="AD" clId="Web-{33F837BC-E12D-4AAD-83D5-7D7FA6C33B0E}" dt="2020-09-23T15:57:19.653" v="685"/>
          <ac:spMkLst>
            <pc:docMk/>
            <pc:sldMk cId="246882658" sldId="362"/>
            <ac:spMk id="5" creationId="{2D5420B8-1734-4E82-8718-26842803DAD9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5:58:56.513" v="695" actId="1076"/>
          <ac:picMkLst>
            <pc:docMk/>
            <pc:sldMk cId="246882658" sldId="362"/>
            <ac:picMk id="6" creationId="{4F8C9209-7AB9-4259-ACD6-6486AAD0A9D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5:58:56.528" v="696" actId="1076"/>
          <ac:picMkLst>
            <pc:docMk/>
            <pc:sldMk cId="246882658" sldId="362"/>
            <ac:picMk id="7" creationId="{BADA1101-171C-4FB5-9D3E-A2583E67E54E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00:24.185" v="743" actId="1076"/>
        <pc:sldMkLst>
          <pc:docMk/>
          <pc:sldMk cId="2063825014" sldId="363"/>
        </pc:sldMkLst>
        <pc:spChg chg="mod">
          <ac:chgData name="Frank Hufnagel" userId="S::frank@finevisuals.de::e452df13-3c83-4459-b441-5bfa95780685" providerId="AD" clId="Web-{33F837BC-E12D-4AAD-83D5-7D7FA6C33B0E}" dt="2020-09-23T15:59:06.528" v="708" actId="20577"/>
          <ac:spMkLst>
            <pc:docMk/>
            <pc:sldMk cId="2063825014" sldId="363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0:20.388" v="741" actId="1076"/>
          <ac:picMkLst>
            <pc:docMk/>
            <pc:sldMk cId="2063825014" sldId="363"/>
            <ac:picMk id="3" creationId="{A4F029A4-F954-45DF-B774-53E710C77592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0:24.185" v="743" actId="1076"/>
          <ac:picMkLst>
            <pc:docMk/>
            <pc:sldMk cId="2063825014" sldId="363"/>
            <ac:picMk id="4" creationId="{3A7658FA-C8A6-4158-8A60-D541DE83E6CB}"/>
          </ac:picMkLst>
        </pc:picChg>
        <pc:picChg chg="del">
          <ac:chgData name="Frank Hufnagel" userId="S::frank@finevisuals.de::e452df13-3c83-4459-b441-5bfa95780685" providerId="AD" clId="Web-{33F837BC-E12D-4AAD-83D5-7D7FA6C33B0E}" dt="2020-09-23T15:59:01.169" v="699"/>
          <ac:picMkLst>
            <pc:docMk/>
            <pc:sldMk cId="2063825014" sldId="363"/>
            <ac:picMk id="6" creationId="{4F8C9209-7AB9-4259-ACD6-6486AAD0A9D9}"/>
          </ac:picMkLst>
        </pc:picChg>
        <pc:picChg chg="del">
          <ac:chgData name="Frank Hufnagel" userId="S::frank@finevisuals.de::e452df13-3c83-4459-b441-5bfa95780685" providerId="AD" clId="Web-{33F837BC-E12D-4AAD-83D5-7D7FA6C33B0E}" dt="2020-09-23T15:59:00.778" v="698"/>
          <ac:picMkLst>
            <pc:docMk/>
            <pc:sldMk cId="2063825014" sldId="363"/>
            <ac:picMk id="7" creationId="{BADA1101-171C-4FB5-9D3E-A2583E67E54E}"/>
          </ac:picMkLst>
        </pc:picChg>
      </pc:sldChg>
      <pc:sldChg chg="addSp modSp add replId modNotes">
        <pc:chgData name="Frank Hufnagel" userId="S::frank@finevisuals.de::e452df13-3c83-4459-b441-5bfa95780685" providerId="AD" clId="Web-{33F837BC-E12D-4AAD-83D5-7D7FA6C33B0E}" dt="2020-09-23T16:02:53.997" v="752"/>
        <pc:sldMkLst>
          <pc:docMk/>
          <pc:sldMk cId="3837161340" sldId="364"/>
        </pc:sldMkLst>
        <pc:spChg chg="mod">
          <ac:chgData name="Frank Hufnagel" userId="S::frank@finevisuals.de::e452df13-3c83-4459-b441-5bfa95780685" providerId="AD" clId="Web-{33F837BC-E12D-4AAD-83D5-7D7FA6C33B0E}" dt="2020-09-23T15:59:14.372" v="713" actId="20577"/>
          <ac:spMkLst>
            <pc:docMk/>
            <pc:sldMk cId="3837161340" sldId="364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1:18.544" v="747" actId="14100"/>
          <ac:picMkLst>
            <pc:docMk/>
            <pc:sldMk cId="3837161340" sldId="364"/>
            <ac:picMk id="3" creationId="{35AE3F3C-1FE5-4B0C-BC78-1002AE290D98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2:17.466" v="750" actId="14100"/>
          <ac:picMkLst>
            <pc:docMk/>
            <pc:sldMk cId="3837161340" sldId="364"/>
            <ac:picMk id="4" creationId="{6C65DEC6-4ED7-4FB1-AB72-3CA56266FFC9}"/>
          </ac:picMkLst>
        </pc:picChg>
      </pc:sldChg>
      <pc:sldChg chg="addSp modSp add replId">
        <pc:chgData name="Frank Hufnagel" userId="S::frank@finevisuals.de::e452df13-3c83-4459-b441-5bfa95780685" providerId="AD" clId="Web-{33F837BC-E12D-4AAD-83D5-7D7FA6C33B0E}" dt="2020-09-23T16:04:54.169" v="774" actId="14100"/>
        <pc:sldMkLst>
          <pc:docMk/>
          <pc:sldMk cId="2198723244" sldId="365"/>
        </pc:sldMkLst>
        <pc:spChg chg="mod">
          <ac:chgData name="Frank Hufnagel" userId="S::frank@finevisuals.de::e452df13-3c83-4459-b441-5bfa95780685" providerId="AD" clId="Web-{33F837BC-E12D-4AAD-83D5-7D7FA6C33B0E}" dt="2020-09-23T15:59:17.528" v="716" actId="20577"/>
          <ac:spMkLst>
            <pc:docMk/>
            <pc:sldMk cId="2198723244" sldId="365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4:10.716" v="765" actId="1076"/>
          <ac:spMkLst>
            <pc:docMk/>
            <pc:sldMk cId="2198723244" sldId="365"/>
            <ac:spMk id="3" creationId="{3C2A4C9E-121E-4987-8100-93952448E57B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3:49.872" v="761" actId="1076"/>
          <ac:picMkLst>
            <pc:docMk/>
            <pc:sldMk cId="2198723244" sldId="365"/>
            <ac:picMk id="4" creationId="{EB06B50B-29B1-46F0-A23D-A6C9BA533C07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4:37.638" v="770" actId="14100"/>
          <ac:picMkLst>
            <pc:docMk/>
            <pc:sldMk cId="2198723244" sldId="365"/>
            <ac:picMk id="5" creationId="{E1C78E97-B3A1-41CB-B535-7A8583B2FBFF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4:43.982" v="771" actId="1076"/>
          <ac:picMkLst>
            <pc:docMk/>
            <pc:sldMk cId="2198723244" sldId="365"/>
            <ac:picMk id="6" creationId="{768C4FBB-DB45-4694-B668-F980ECF049BF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4:54.169" v="774" actId="14100"/>
          <ac:picMkLst>
            <pc:docMk/>
            <pc:sldMk cId="2198723244" sldId="365"/>
            <ac:picMk id="7" creationId="{9AE375A0-7EA1-4520-A5FB-438DA1316005}"/>
          </ac:picMkLst>
        </pc:picChg>
      </pc:sldChg>
      <pc:sldChg chg="addSp modSp add replId">
        <pc:chgData name="Frank Hufnagel" userId="S::frank@finevisuals.de::e452df13-3c83-4459-b441-5bfa95780685" providerId="AD" clId="Web-{33F837BC-E12D-4AAD-83D5-7D7FA6C33B0E}" dt="2020-09-23T16:05:43.779" v="779" actId="1076"/>
        <pc:sldMkLst>
          <pc:docMk/>
          <pc:sldMk cId="3953146125" sldId="366"/>
        </pc:sldMkLst>
        <pc:spChg chg="mod">
          <ac:chgData name="Frank Hufnagel" userId="S::frank@finevisuals.de::e452df13-3c83-4459-b441-5bfa95780685" providerId="AD" clId="Web-{33F837BC-E12D-4AAD-83D5-7D7FA6C33B0E}" dt="2020-09-23T15:59:22.888" v="726" actId="20577"/>
          <ac:spMkLst>
            <pc:docMk/>
            <pc:sldMk cId="3953146125" sldId="366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5:43.779" v="779" actId="1076"/>
          <ac:picMkLst>
            <pc:docMk/>
            <pc:sldMk cId="3953146125" sldId="366"/>
            <ac:picMk id="3" creationId="{B95CC893-30E1-449B-9164-08DB60EF5D0D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0:39.326" v="883" actId="1076"/>
        <pc:sldMkLst>
          <pc:docMk/>
          <pc:sldMk cId="3801110082" sldId="367"/>
        </pc:sldMkLst>
        <pc:spChg chg="mod">
          <ac:chgData name="Frank Hufnagel" userId="S::frank@finevisuals.de::e452df13-3c83-4459-b441-5bfa95780685" providerId="AD" clId="Web-{33F837BC-E12D-4AAD-83D5-7D7FA6C33B0E}" dt="2020-09-23T16:09:18.091" v="872" actId="20577"/>
          <ac:spMkLst>
            <pc:docMk/>
            <pc:sldMk cId="3801110082" sldId="367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09:20.201" v="875"/>
          <ac:spMkLst>
            <pc:docMk/>
            <pc:sldMk cId="3801110082" sldId="367"/>
            <ac:spMk id="7" creationId="{9FE21FEE-6ED7-403B-B8EB-C74EE7BEF9FA}"/>
          </ac:spMkLst>
        </pc:spChg>
        <pc:spChg chg="del">
          <ac:chgData name="Frank Hufnagel" userId="S::frank@finevisuals.de::e452df13-3c83-4459-b441-5bfa95780685" providerId="AD" clId="Web-{33F837BC-E12D-4AAD-83D5-7D7FA6C33B0E}" dt="2020-09-23T16:09:21.560" v="877"/>
          <ac:spMkLst>
            <pc:docMk/>
            <pc:sldMk cId="3801110082" sldId="367"/>
            <ac:spMk id="8" creationId="{8AEFD8C8-9527-4FA9-A694-9A9F0D4AF85C}"/>
          </ac:spMkLst>
        </pc:spChg>
        <pc:spChg chg="del">
          <ac:chgData name="Frank Hufnagel" userId="S::frank@finevisuals.de::e452df13-3c83-4459-b441-5bfa95780685" providerId="AD" clId="Web-{33F837BC-E12D-4AAD-83D5-7D7FA6C33B0E}" dt="2020-09-23T16:09:22.779" v="878"/>
          <ac:spMkLst>
            <pc:docMk/>
            <pc:sldMk cId="3801110082" sldId="367"/>
            <ac:spMk id="9" creationId="{CD6EBC9F-930C-4C16-AD8B-D2491E40694C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10:39.326" v="883" actId="1076"/>
          <ac:picMkLst>
            <pc:docMk/>
            <pc:sldMk cId="3801110082" sldId="367"/>
            <ac:picMk id="3" creationId="{34043A31-7FE2-426F-B5E9-E8F6725E021E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09:20.607" v="876"/>
          <ac:picMkLst>
            <pc:docMk/>
            <pc:sldMk cId="3801110082" sldId="367"/>
            <ac:picMk id="6" creationId="{91BCBC85-376C-438A-8F2B-834D0EF89ED2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1:05.576" v="890" actId="14100"/>
        <pc:sldMkLst>
          <pc:docMk/>
          <pc:sldMk cId="2436108187" sldId="368"/>
        </pc:sldMkLst>
        <pc:picChg chg="del">
          <ac:chgData name="Frank Hufnagel" userId="S::frank@finevisuals.de::e452df13-3c83-4459-b441-5bfa95780685" providerId="AD" clId="Web-{33F837BC-E12D-4AAD-83D5-7D7FA6C33B0E}" dt="2020-09-23T16:10:57.576" v="885"/>
          <ac:picMkLst>
            <pc:docMk/>
            <pc:sldMk cId="2436108187" sldId="368"/>
            <ac:picMk id="3" creationId="{34043A31-7FE2-426F-B5E9-E8F6725E021E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1:05.576" v="890" actId="14100"/>
          <ac:picMkLst>
            <pc:docMk/>
            <pc:sldMk cId="2436108187" sldId="368"/>
            <ac:picMk id="4" creationId="{774CBAD4-333C-4A19-B59C-5CB51F826C23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2:18.388" v="912" actId="20577"/>
        <pc:sldMkLst>
          <pc:docMk/>
          <pc:sldMk cId="4285621856" sldId="369"/>
        </pc:sldMkLst>
        <pc:spChg chg="mod">
          <ac:chgData name="Frank Hufnagel" userId="S::frank@finevisuals.de::e452df13-3c83-4459-b441-5bfa95780685" providerId="AD" clId="Web-{33F837BC-E12D-4AAD-83D5-7D7FA6C33B0E}" dt="2020-09-23T16:12:18.388" v="912" actId="20577"/>
          <ac:spMkLst>
            <pc:docMk/>
            <pc:sldMk cId="4285621856" sldId="369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12:10.451" v="905" actId="1076"/>
          <ac:spMkLst>
            <pc:docMk/>
            <pc:sldMk cId="4285621856" sldId="369"/>
            <ac:spMk id="6" creationId="{D46328A0-F329-4D83-BDD0-03CA76CDBC80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12:10.451" v="904" actId="1076"/>
          <ac:picMkLst>
            <pc:docMk/>
            <pc:sldMk cId="4285621856" sldId="369"/>
            <ac:picMk id="3" creationId="{C0CE9BCF-26E5-4D1E-833B-BC8E499A1E5E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1:29.904" v="892"/>
          <ac:picMkLst>
            <pc:docMk/>
            <pc:sldMk cId="4285621856" sldId="369"/>
            <ac:picMk id="4" creationId="{774CBAD4-333C-4A19-B59C-5CB51F826C23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4:50.378" v="930" actId="1076"/>
        <pc:sldMkLst>
          <pc:docMk/>
          <pc:sldMk cId="2468914151" sldId="370"/>
        </pc:sldMkLst>
        <pc:spChg chg="mod">
          <ac:chgData name="Frank Hufnagel" userId="S::frank@finevisuals.de::e452df13-3c83-4459-b441-5bfa95780685" providerId="AD" clId="Web-{33F837BC-E12D-4AAD-83D5-7D7FA6C33B0E}" dt="2020-09-23T16:12:48.217" v="918" actId="20577"/>
          <ac:spMkLst>
            <pc:docMk/>
            <pc:sldMk cId="2468914151" sldId="370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12:54.435" v="921"/>
          <ac:spMkLst>
            <pc:docMk/>
            <pc:sldMk cId="2468914151" sldId="370"/>
            <ac:spMk id="6" creationId="{D46328A0-F329-4D83-BDD0-03CA76CDBC80}"/>
          </ac:spMkLst>
        </pc:spChg>
        <pc:picChg chg="mod">
          <ac:chgData name="Frank Hufnagel" userId="S::frank@finevisuals.de::e452df13-3c83-4459-b441-5bfa95780685" providerId="AD" clId="Web-{33F837BC-E12D-4AAD-83D5-7D7FA6C33B0E}" dt="2020-09-23T16:12:59.232" v="923" actId="1076"/>
          <ac:picMkLst>
            <pc:docMk/>
            <pc:sldMk cId="2468914151" sldId="370"/>
            <ac:picMk id="3" creationId="{C0CE9BCF-26E5-4D1E-833B-BC8E499A1E5E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4:32.409" v="926" actId="1076"/>
          <ac:picMkLst>
            <pc:docMk/>
            <pc:sldMk cId="2468914151" sldId="370"/>
            <ac:picMk id="4" creationId="{3716A14E-1116-41B0-BE78-9FDE4F99BA57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4:50.378" v="930" actId="1076"/>
          <ac:picMkLst>
            <pc:docMk/>
            <pc:sldMk cId="2468914151" sldId="370"/>
            <ac:picMk id="5" creationId="{EE81A243-4BC5-453A-AFD2-1DBBB8458C01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7:16.800" v="951" actId="1076"/>
        <pc:sldMkLst>
          <pc:docMk/>
          <pc:sldMk cId="1988212597" sldId="371"/>
        </pc:sldMkLst>
        <pc:spChg chg="mod">
          <ac:chgData name="Frank Hufnagel" userId="S::frank@finevisuals.de::e452df13-3c83-4459-b441-5bfa95780685" providerId="AD" clId="Web-{33F837BC-E12D-4AAD-83D5-7D7FA6C33B0E}" dt="2020-09-23T16:15:26.269" v="939" actId="20577"/>
          <ac:spMkLst>
            <pc:docMk/>
            <pc:sldMk cId="1988212597" sldId="371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15:04.331" v="934"/>
          <ac:picMkLst>
            <pc:docMk/>
            <pc:sldMk cId="1988212597" sldId="371"/>
            <ac:picMk id="3" creationId="{C0CE9BCF-26E5-4D1E-833B-BC8E499A1E5E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5:03.659" v="932"/>
          <ac:picMkLst>
            <pc:docMk/>
            <pc:sldMk cId="1988212597" sldId="371"/>
            <ac:picMk id="4" creationId="{3716A14E-1116-41B0-BE78-9FDE4F99BA57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5:04.003" v="933"/>
          <ac:picMkLst>
            <pc:docMk/>
            <pc:sldMk cId="1988212597" sldId="371"/>
            <ac:picMk id="5" creationId="{EE81A243-4BC5-453A-AFD2-1DBBB8458C01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5:31.925" v="944" actId="1076"/>
          <ac:picMkLst>
            <pc:docMk/>
            <pc:sldMk cId="1988212597" sldId="371"/>
            <ac:picMk id="6" creationId="{855F5318-2D47-4FE6-B508-E6240496011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7:12.066" v="949" actId="14100"/>
          <ac:picMkLst>
            <pc:docMk/>
            <pc:sldMk cId="1988212597" sldId="371"/>
            <ac:picMk id="7" creationId="{4D2E8855-D169-4470-8191-6FEC40A33E3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7:16.800" v="951" actId="1076"/>
          <ac:picMkLst>
            <pc:docMk/>
            <pc:sldMk cId="1988212597" sldId="371"/>
            <ac:picMk id="8" creationId="{72B1F85F-F195-42D7-902A-0D978D27F69E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9:12.378" v="980" actId="1076"/>
        <pc:sldMkLst>
          <pc:docMk/>
          <pc:sldMk cId="2334387419" sldId="372"/>
        </pc:sldMkLst>
        <pc:spChg chg="mod">
          <ac:chgData name="Frank Hufnagel" userId="S::frank@finevisuals.de::e452df13-3c83-4459-b441-5bfa95780685" providerId="AD" clId="Web-{33F837BC-E12D-4AAD-83D5-7D7FA6C33B0E}" dt="2020-09-23T16:17:44.613" v="960" actId="20577"/>
          <ac:spMkLst>
            <pc:docMk/>
            <pc:sldMk cId="2334387419" sldId="372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17:52.300" v="967" actId="14100"/>
          <ac:picMkLst>
            <pc:docMk/>
            <pc:sldMk cId="2334387419" sldId="372"/>
            <ac:picMk id="3" creationId="{F0742ACE-6A1D-4F35-9EC5-551AEBBCB888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9:09.019" v="979" actId="1076"/>
          <ac:picMkLst>
            <pc:docMk/>
            <pc:sldMk cId="2334387419" sldId="372"/>
            <ac:picMk id="4" creationId="{806878C9-A02B-47E4-8B59-627B0385B3B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9:12.378" v="980" actId="1076"/>
          <ac:picMkLst>
            <pc:docMk/>
            <pc:sldMk cId="2334387419" sldId="372"/>
            <ac:picMk id="5" creationId="{C03779C4-455C-4DB1-AEF7-FDF151960FD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7:36.428" v="953"/>
          <ac:picMkLst>
            <pc:docMk/>
            <pc:sldMk cId="2334387419" sldId="372"/>
            <ac:picMk id="6" creationId="{855F5318-2D47-4FE6-B508-E62404960119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7:37.128" v="954"/>
          <ac:picMkLst>
            <pc:docMk/>
            <pc:sldMk cId="2334387419" sldId="372"/>
            <ac:picMk id="7" creationId="{4D2E8855-D169-4470-8191-6FEC40A33E3A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7:37.488" v="955"/>
          <ac:picMkLst>
            <pc:docMk/>
            <pc:sldMk cId="2334387419" sldId="372"/>
            <ac:picMk id="8" creationId="{72B1F85F-F195-42D7-902A-0D978D27F69E}"/>
          </ac:picMkLst>
        </pc:picChg>
      </pc:sldChg>
      <pc:sldChg chg="add del replId">
        <pc:chgData name="Frank Hufnagel" userId="S::frank@finevisuals.de::e452df13-3c83-4459-b441-5bfa95780685" providerId="AD" clId="Web-{33F837BC-E12D-4AAD-83D5-7D7FA6C33B0E}" dt="2020-09-23T16:17:47.300" v="964"/>
        <pc:sldMkLst>
          <pc:docMk/>
          <pc:sldMk cId="1471728327" sldId="373"/>
        </pc:sldMkLst>
      </pc:sldChg>
      <pc:sldChg chg="add replId">
        <pc:chgData name="Frank Hufnagel" userId="S::frank@finevisuals.de::e452df13-3c83-4459-b441-5bfa95780685" providerId="AD" clId="Web-{33F837BC-E12D-4AAD-83D5-7D7FA6C33B0E}" dt="2020-09-23T16:20:25.472" v="1029"/>
        <pc:sldMkLst>
          <pc:docMk/>
          <pc:sldMk cId="2900589654" sldId="373"/>
        </pc:sldMkLst>
      </pc:sldChg>
      <pc:sldChg chg="addSp delSp modSp add ord replId">
        <pc:chgData name="Frank Hufnagel" userId="S::frank@finevisuals.de::e452df13-3c83-4459-b441-5bfa95780685" providerId="AD" clId="Web-{33F837BC-E12D-4AAD-83D5-7D7FA6C33B0E}" dt="2020-09-23T16:24:21.524" v="1065" actId="1076"/>
        <pc:sldMkLst>
          <pc:docMk/>
          <pc:sldMk cId="3219580146" sldId="374"/>
        </pc:sldMkLst>
        <pc:spChg chg="mod">
          <ac:chgData name="Frank Hufnagel" userId="S::frank@finevisuals.de::e452df13-3c83-4459-b441-5bfa95780685" providerId="AD" clId="Web-{33F837BC-E12D-4AAD-83D5-7D7FA6C33B0E}" dt="2020-09-23T16:21:12.129" v="1050" actId="20577"/>
          <ac:spMkLst>
            <pc:docMk/>
            <pc:sldMk cId="3219580146" sldId="374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20:50.347" v="1043"/>
          <ac:picMkLst>
            <pc:docMk/>
            <pc:sldMk cId="3219580146" sldId="374"/>
            <ac:picMk id="3" creationId="{F0742ACE-6A1D-4F35-9EC5-551AEBBCB888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0:51.191" v="1045"/>
          <ac:picMkLst>
            <pc:docMk/>
            <pc:sldMk cId="3219580146" sldId="374"/>
            <ac:picMk id="4" creationId="{806878C9-A02B-47E4-8B59-627B0385B3B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0:50.597" v="1044"/>
          <ac:picMkLst>
            <pc:docMk/>
            <pc:sldMk cId="3219580146" sldId="374"/>
            <ac:picMk id="5" creationId="{C03779C4-455C-4DB1-AEF7-FDF151960FD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24:19.571" v="1064" actId="1076"/>
          <ac:picMkLst>
            <pc:docMk/>
            <pc:sldMk cId="3219580146" sldId="374"/>
            <ac:picMk id="6" creationId="{0FD1D77F-30D0-4445-AA7C-2C8F05A9F36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24:21.524" v="1065" actId="1076"/>
          <ac:picMkLst>
            <pc:docMk/>
            <pc:sldMk cId="3219580146" sldId="374"/>
            <ac:picMk id="7" creationId="{5A3FD706-44E2-4D36-8315-E45FD1B1CDC5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25:34.931" v="1077" actId="14100"/>
        <pc:sldMkLst>
          <pc:docMk/>
          <pc:sldMk cId="1657215878" sldId="375"/>
        </pc:sldMkLst>
        <pc:picChg chg="add mod">
          <ac:chgData name="Frank Hufnagel" userId="S::frank@finevisuals.de::e452df13-3c83-4459-b441-5bfa95780685" providerId="AD" clId="Web-{33F837BC-E12D-4AAD-83D5-7D7FA6C33B0E}" dt="2020-09-23T16:25:00.930" v="1074" actId="1076"/>
          <ac:picMkLst>
            <pc:docMk/>
            <pc:sldMk cId="1657215878" sldId="375"/>
            <ac:picMk id="3" creationId="{739BA31F-E48E-4FAE-AA3F-3C719AE05146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25:34.931" v="1077" actId="14100"/>
          <ac:picMkLst>
            <pc:docMk/>
            <pc:sldMk cId="1657215878" sldId="375"/>
            <ac:picMk id="4" creationId="{2ED10595-B1FE-492A-B62A-0BB847A4CEE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4:50.306" v="1067"/>
          <ac:picMkLst>
            <pc:docMk/>
            <pc:sldMk cId="1657215878" sldId="375"/>
            <ac:picMk id="6" creationId="{0FD1D77F-30D0-4445-AA7C-2C8F05A9F36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4:50.681" v="1068"/>
          <ac:picMkLst>
            <pc:docMk/>
            <pc:sldMk cId="1657215878" sldId="375"/>
            <ac:picMk id="7" creationId="{5A3FD706-44E2-4D36-8315-E45FD1B1CDC5}"/>
          </ac:picMkLst>
        </pc:picChg>
      </pc:sldChg>
      <pc:sldChg chg="add del replId">
        <pc:chgData name="Frank Hufnagel" userId="S::frank@finevisuals.de::e452df13-3c83-4459-b441-5bfa95780685" providerId="AD" clId="Web-{33F837BC-E12D-4AAD-83D5-7D7FA6C33B0E}" dt="2020-09-23T16:24:53.540" v="1070"/>
        <pc:sldMkLst>
          <pc:docMk/>
          <pc:sldMk cId="151176570" sldId="376"/>
        </pc:sldMkLst>
      </pc:sldChg>
      <pc:sldChg chg="addSp delSp modSp add replId modNotes">
        <pc:chgData name="Frank Hufnagel" userId="S::frank@finevisuals.de::e452df13-3c83-4459-b441-5bfa95780685" providerId="AD" clId="Web-{33F837BC-E12D-4AAD-83D5-7D7FA6C33B0E}" dt="2020-09-23T16:37:21.853" v="1245"/>
        <pc:sldMkLst>
          <pc:docMk/>
          <pc:sldMk cId="3488351594" sldId="376"/>
        </pc:sldMkLst>
        <pc:spChg chg="mod">
          <ac:chgData name="Frank Hufnagel" userId="S::frank@finevisuals.de::e452df13-3c83-4459-b441-5bfa95780685" providerId="AD" clId="Web-{33F837BC-E12D-4AAD-83D5-7D7FA6C33B0E}" dt="2020-09-23T16:25:56.493" v="1083" actId="20577"/>
          <ac:spMkLst>
            <pc:docMk/>
            <pc:sldMk cId="3488351594" sldId="376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26:01.056" v="1087"/>
          <ac:picMkLst>
            <pc:docMk/>
            <pc:sldMk cId="3488351594" sldId="376"/>
            <ac:picMk id="3" creationId="{739BA31F-E48E-4FAE-AA3F-3C719AE0514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6:00.759" v="1086"/>
          <ac:picMkLst>
            <pc:docMk/>
            <pc:sldMk cId="3488351594" sldId="376"/>
            <ac:picMk id="4" creationId="{2ED10595-B1FE-492A-B62A-0BB847A4CEE6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1:08.212" v="1190" actId="1076"/>
          <ac:picMkLst>
            <pc:docMk/>
            <pc:sldMk cId="3488351594" sldId="376"/>
            <ac:picMk id="5" creationId="{B4A4DB16-9F05-4E88-B657-E9F9C8274866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1:08.212" v="1191" actId="1076"/>
          <ac:picMkLst>
            <pc:docMk/>
            <pc:sldMk cId="3488351594" sldId="376"/>
            <ac:picMk id="6" creationId="{967EAECD-0EFD-4EA1-AF94-6AA4BEB58200}"/>
          </ac:picMkLst>
        </pc:picChg>
      </pc:sldChg>
      <pc:sldChg chg="addSp delSp modSp add ord replId">
        <pc:chgData name="Frank Hufnagel" userId="S::frank@finevisuals.de::e452df13-3c83-4459-b441-5bfa95780685" providerId="AD" clId="Web-{33F837BC-E12D-4AAD-83D5-7D7FA6C33B0E}" dt="2020-09-23T16:31:02.368" v="1189"/>
        <pc:sldMkLst>
          <pc:docMk/>
          <pc:sldMk cId="424600524" sldId="377"/>
        </pc:sldMkLst>
        <pc:spChg chg="mod">
          <ac:chgData name="Frank Hufnagel" userId="S::frank@finevisuals.de::e452df13-3c83-4459-b441-5bfa95780685" providerId="AD" clId="Web-{33F837BC-E12D-4AAD-83D5-7D7FA6C33B0E}" dt="2020-09-23T16:27:57.993" v="1111" actId="20577"/>
          <ac:spMkLst>
            <pc:docMk/>
            <pc:sldMk cId="424600524" sldId="377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29:03.821" v="1121" actId="14100"/>
          <ac:spMkLst>
            <pc:docMk/>
            <pc:sldMk cId="424600524" sldId="377"/>
            <ac:spMk id="4" creationId="{7C3CB3EC-E692-432E-AAFE-E0BFCDB572AF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27:44.415" v="1096" actId="14100"/>
          <ac:picMkLst>
            <pc:docMk/>
            <pc:sldMk cId="424600524" sldId="377"/>
            <ac:picMk id="3" creationId="{C4CBB78D-83D9-486F-931C-FDC4B73B16F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7:38.884" v="1092"/>
          <ac:picMkLst>
            <pc:docMk/>
            <pc:sldMk cId="424600524" sldId="377"/>
            <ac:picMk id="5" creationId="{B4A4DB16-9F05-4E88-B657-E9F9C827486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7:39.743" v="1093"/>
          <ac:picMkLst>
            <pc:docMk/>
            <pc:sldMk cId="424600524" sldId="377"/>
            <ac:picMk id="6" creationId="{967EAECD-0EFD-4EA1-AF94-6AA4BEB58200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36:31.369" v="1237" actId="14100"/>
        <pc:sldMkLst>
          <pc:docMk/>
          <pc:sldMk cId="2023317411" sldId="378"/>
        </pc:sldMkLst>
        <pc:spChg chg="mod">
          <ac:chgData name="Frank Hufnagel" userId="S::frank@finevisuals.de::e452df13-3c83-4459-b441-5bfa95780685" providerId="AD" clId="Web-{33F837BC-E12D-4AAD-83D5-7D7FA6C33B0E}" dt="2020-09-23T16:35:48.681" v="1222" actId="20577"/>
          <ac:spMkLst>
            <pc:docMk/>
            <pc:sldMk cId="2023317411" sldId="378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35:44.384" v="1202"/>
          <ac:spMkLst>
            <pc:docMk/>
            <pc:sldMk cId="2023317411" sldId="378"/>
            <ac:spMk id="4" creationId="{7C3CB3EC-E692-432E-AAFE-E0BFCDB572AF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36:24.806" v="1233" actId="14100"/>
          <ac:spMkLst>
            <pc:docMk/>
            <pc:sldMk cId="2023317411" sldId="378"/>
            <ac:spMk id="8" creationId="{746AB729-5DC0-442B-B44F-F2A83C634858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36:31.369" v="1237" actId="14100"/>
          <ac:spMkLst>
            <pc:docMk/>
            <pc:sldMk cId="2023317411" sldId="378"/>
            <ac:spMk id="9" creationId="{F5DFB7F1-1C53-413E-9DF1-3247EC7A20AF}"/>
          </ac:spMkLst>
        </pc:spChg>
        <pc:picChg chg="del">
          <ac:chgData name="Frank Hufnagel" userId="S::frank@finevisuals.de::e452df13-3c83-4459-b441-5bfa95780685" providerId="AD" clId="Web-{33F837BC-E12D-4AAD-83D5-7D7FA6C33B0E}" dt="2020-09-23T16:35:43.275" v="1201"/>
          <ac:picMkLst>
            <pc:docMk/>
            <pc:sldMk cId="2023317411" sldId="378"/>
            <ac:picMk id="3" creationId="{C4CBB78D-83D9-486F-931C-FDC4B73B16F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5:53.322" v="1226" actId="14100"/>
          <ac:picMkLst>
            <pc:docMk/>
            <pc:sldMk cId="2023317411" sldId="378"/>
            <ac:picMk id="5" creationId="{7133B375-F239-4E7F-8894-A51DDFA8637E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6:15.041" v="1230" actId="1076"/>
          <ac:picMkLst>
            <pc:docMk/>
            <pc:sldMk cId="2023317411" sldId="378"/>
            <ac:picMk id="6" creationId="{231FDD6E-AE0B-4BF2-841D-7B50762AB06E}"/>
          </ac:picMkLst>
        </pc:picChg>
      </pc:sldChg>
      <pc:sldChg chg="addSp delSp modSp add ord replId modNotes">
        <pc:chgData name="Frank Hufnagel" userId="S::frank@finevisuals.de::e452df13-3c83-4459-b441-5bfa95780685" providerId="AD" clId="Web-{33F837BC-E12D-4AAD-83D5-7D7FA6C33B0E}" dt="2020-09-23T16:40:28.213" v="1401"/>
        <pc:sldMkLst>
          <pc:docMk/>
          <pc:sldMk cId="4293411233" sldId="379"/>
        </pc:sldMkLst>
        <pc:spChg chg="mod">
          <ac:chgData name="Frank Hufnagel" userId="S::frank@finevisuals.de::e452df13-3c83-4459-b441-5bfa95780685" providerId="AD" clId="Web-{33F837BC-E12D-4AAD-83D5-7D7FA6C33B0E}" dt="2020-09-23T16:37:37.650" v="1270" actId="20577"/>
          <ac:spMkLst>
            <pc:docMk/>
            <pc:sldMk cId="4293411233" sldId="379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38:48.463" v="1380" actId="14100"/>
          <ac:spMkLst>
            <pc:docMk/>
            <pc:sldMk cId="4293411233" sldId="379"/>
            <ac:spMk id="4" creationId="{30D3F1EF-355B-4792-8EE8-75C57B64F44A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37:49.759" v="1277" actId="1076"/>
          <ac:picMkLst>
            <pc:docMk/>
            <pc:sldMk cId="4293411233" sldId="379"/>
            <ac:picMk id="3" creationId="{CBDDF34A-9A04-407E-B016-43CB76C9EA47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37:28.822" v="1248"/>
          <ac:picMkLst>
            <pc:docMk/>
            <pc:sldMk cId="4293411233" sldId="379"/>
            <ac:picMk id="5" creationId="{B4A4DB16-9F05-4E88-B657-E9F9C827486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37:38.588" v="1273"/>
          <ac:picMkLst>
            <pc:docMk/>
            <pc:sldMk cId="4293411233" sldId="379"/>
            <ac:picMk id="6" creationId="{967EAECD-0EFD-4EA1-AF94-6AA4BEB58200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9:07.994" v="1383" actId="14100"/>
          <ac:picMkLst>
            <pc:docMk/>
            <pc:sldMk cId="4293411233" sldId="379"/>
            <ac:picMk id="7" creationId="{D2089743-E8C1-4ED7-92CE-2697E78BEB69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43:10.291" v="1444" actId="1076"/>
        <pc:sldMkLst>
          <pc:docMk/>
          <pc:sldMk cId="3938262240" sldId="380"/>
        </pc:sldMkLst>
        <pc:spChg chg="mod">
          <ac:chgData name="Frank Hufnagel" userId="S::frank@finevisuals.de::e452df13-3c83-4459-b441-5bfa95780685" providerId="AD" clId="Web-{33F837BC-E12D-4AAD-83D5-7D7FA6C33B0E}" dt="2020-09-23T16:41:14.010" v="1430" actId="20577"/>
          <ac:spMkLst>
            <pc:docMk/>
            <pc:sldMk cId="3938262240" sldId="380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40:33.588" v="1405"/>
          <ac:spMkLst>
            <pc:docMk/>
            <pc:sldMk cId="3938262240" sldId="380"/>
            <ac:spMk id="4" creationId="{30D3F1EF-355B-4792-8EE8-75C57B64F44A}"/>
          </ac:spMkLst>
        </pc:spChg>
        <pc:spChg chg="add del mod">
          <ac:chgData name="Frank Hufnagel" userId="S::frank@finevisuals.de::e452df13-3c83-4459-b441-5bfa95780685" providerId="AD" clId="Web-{33F837BC-E12D-4AAD-83D5-7D7FA6C33B0E}" dt="2020-09-23T16:40:43.822" v="1412"/>
          <ac:spMkLst>
            <pc:docMk/>
            <pc:sldMk cId="3938262240" sldId="380"/>
            <ac:spMk id="5" creationId="{D1D69902-7456-4A39-A791-1AF99311505C}"/>
          </ac:spMkLst>
        </pc:spChg>
        <pc:picChg chg="del">
          <ac:chgData name="Frank Hufnagel" userId="S::frank@finevisuals.de::e452df13-3c83-4459-b441-5bfa95780685" providerId="AD" clId="Web-{33F837BC-E12D-4AAD-83D5-7D7FA6C33B0E}" dt="2020-09-23T16:40:32.713" v="1404"/>
          <ac:picMkLst>
            <pc:docMk/>
            <pc:sldMk cId="3938262240" sldId="380"/>
            <ac:picMk id="3" creationId="{CBDDF34A-9A04-407E-B016-43CB76C9EA47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3:10.291" v="1444" actId="1076"/>
          <ac:picMkLst>
            <pc:docMk/>
            <pc:sldMk cId="3938262240" sldId="380"/>
            <ac:picMk id="6" creationId="{77910808-8D8B-4F9E-A840-B23D73696402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0:32.338" v="1403"/>
          <ac:picMkLst>
            <pc:docMk/>
            <pc:sldMk cId="3938262240" sldId="380"/>
            <ac:picMk id="7" creationId="{D2089743-E8C1-4ED7-92CE-2697E78BEB6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3:10.260" v="1442" actId="1076"/>
          <ac:picMkLst>
            <pc:docMk/>
            <pc:sldMk cId="3938262240" sldId="380"/>
            <ac:picMk id="8" creationId="{E3B809AC-233B-43ED-BCE0-CDB0F2AFE3E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3:10.275" v="1443" actId="1076"/>
          <ac:picMkLst>
            <pc:docMk/>
            <pc:sldMk cId="3938262240" sldId="380"/>
            <ac:picMk id="9" creationId="{B20E4224-82F2-440F-94E8-61307791EAA3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47:04.713" v="1465" actId="14100"/>
        <pc:sldMkLst>
          <pc:docMk/>
          <pc:sldMk cId="3354255516" sldId="381"/>
        </pc:sldMkLst>
        <pc:spChg chg="mod">
          <ac:chgData name="Frank Hufnagel" userId="S::frank@finevisuals.de::e452df13-3c83-4459-b441-5bfa95780685" providerId="AD" clId="Web-{33F837BC-E12D-4AAD-83D5-7D7FA6C33B0E}" dt="2020-09-23T16:46:29.885" v="1450" actId="20577"/>
          <ac:spMkLst>
            <pc:docMk/>
            <pc:sldMk cId="3354255516" sldId="381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46:58.635" v="1461" actId="14100"/>
          <ac:picMkLst>
            <pc:docMk/>
            <pc:sldMk cId="3354255516" sldId="381"/>
            <ac:picMk id="3" creationId="{2CEF45F3-8216-43F6-ADDE-BB34074855F4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7:04.713" v="1465" actId="14100"/>
          <ac:picMkLst>
            <pc:docMk/>
            <pc:sldMk cId="3354255516" sldId="381"/>
            <ac:picMk id="4" creationId="{CF6C9151-0359-409F-BF8F-6636D101AFE8}"/>
          </ac:picMkLst>
        </pc:picChg>
        <pc:picChg chg="del mod">
          <ac:chgData name="Frank Hufnagel" userId="S::frank@finevisuals.de::e452df13-3c83-4459-b441-5bfa95780685" providerId="AD" clId="Web-{33F837BC-E12D-4AAD-83D5-7D7FA6C33B0E}" dt="2020-09-23T16:46:31.666" v="1456"/>
          <ac:picMkLst>
            <pc:docMk/>
            <pc:sldMk cId="3354255516" sldId="381"/>
            <ac:picMk id="6" creationId="{77910808-8D8B-4F9E-A840-B23D73696402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6:31.088" v="1453"/>
          <ac:picMkLst>
            <pc:docMk/>
            <pc:sldMk cId="3354255516" sldId="381"/>
            <ac:picMk id="8" creationId="{E3B809AC-233B-43ED-BCE0-CDB0F2AFE3EA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6:31.338" v="1454"/>
          <ac:picMkLst>
            <pc:docMk/>
            <pc:sldMk cId="3354255516" sldId="381"/>
            <ac:picMk id="9" creationId="{B20E4224-82F2-440F-94E8-61307791EAA3}"/>
          </ac:picMkLst>
        </pc:picChg>
      </pc:sldChg>
      <pc:sldChg chg="add del replId">
        <pc:chgData name="Frank Hufnagel" userId="S::frank@finevisuals.de::e452df13-3c83-4459-b441-5bfa95780685" providerId="AD" clId="Web-{33F837BC-E12D-4AAD-83D5-7D7FA6C33B0E}" dt="2020-09-23T16:40:39.088" v="1408"/>
        <pc:sldMkLst>
          <pc:docMk/>
          <pc:sldMk cId="3832274824" sldId="381"/>
        </pc:sldMkLst>
      </pc:sldChg>
      <pc:sldChg chg="addSp delSp modSp add replId">
        <pc:chgData name="Frank Hufnagel" userId="S::frank@finevisuals.de::e452df13-3c83-4459-b441-5bfa95780685" providerId="AD" clId="Web-{33F837BC-E12D-4AAD-83D5-7D7FA6C33B0E}" dt="2020-09-23T16:49:58.229" v="1496" actId="14100"/>
        <pc:sldMkLst>
          <pc:docMk/>
          <pc:sldMk cId="2083044045" sldId="382"/>
        </pc:sldMkLst>
        <pc:spChg chg="mod">
          <ac:chgData name="Frank Hufnagel" userId="S::frank@finevisuals.de::e452df13-3c83-4459-b441-5bfa95780685" providerId="AD" clId="Web-{33F837BC-E12D-4AAD-83D5-7D7FA6C33B0E}" dt="2020-09-23T16:47:42.932" v="1479" actId="20577"/>
          <ac:spMkLst>
            <pc:docMk/>
            <pc:sldMk cId="2083044045" sldId="382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47:43.166" v="1481"/>
          <ac:picMkLst>
            <pc:docMk/>
            <pc:sldMk cId="2083044045" sldId="382"/>
            <ac:picMk id="3" creationId="{2CEF45F3-8216-43F6-ADDE-BB34074855F4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7:43.588" v="1482"/>
          <ac:picMkLst>
            <pc:docMk/>
            <pc:sldMk cId="2083044045" sldId="382"/>
            <ac:picMk id="4" creationId="{CF6C9151-0359-409F-BF8F-6636D101AFE8}"/>
          </ac:picMkLst>
        </pc:picChg>
        <pc:picChg chg="add del mod">
          <ac:chgData name="Frank Hufnagel" userId="S::frank@finevisuals.de::e452df13-3c83-4459-b441-5bfa95780685" providerId="AD" clId="Web-{33F837BC-E12D-4AAD-83D5-7D7FA6C33B0E}" dt="2020-09-23T16:49:25.807" v="1490"/>
          <ac:picMkLst>
            <pc:docMk/>
            <pc:sldMk cId="2083044045" sldId="382"/>
            <ac:picMk id="5" creationId="{A14F1D48-8165-4DED-919E-737A2330F982}"/>
          </ac:picMkLst>
        </pc:picChg>
        <pc:picChg chg="add del mod">
          <ac:chgData name="Frank Hufnagel" userId="S::frank@finevisuals.de::e452df13-3c83-4459-b441-5bfa95780685" providerId="AD" clId="Web-{33F837BC-E12D-4AAD-83D5-7D7FA6C33B0E}" dt="2020-09-23T16:49:26.104" v="1491"/>
          <ac:picMkLst>
            <pc:docMk/>
            <pc:sldMk cId="2083044045" sldId="382"/>
            <ac:picMk id="6" creationId="{603939F4-70BC-4AAE-84F6-B8AE0EE2E61C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9:28.994" v="1493" actId="1076"/>
          <ac:picMkLst>
            <pc:docMk/>
            <pc:sldMk cId="2083044045" sldId="382"/>
            <ac:picMk id="7" creationId="{464BD167-690A-4167-8C5A-E1E95DB36180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9:58.229" v="1496" actId="14100"/>
          <ac:picMkLst>
            <pc:docMk/>
            <pc:sldMk cId="2083044045" sldId="382"/>
            <ac:picMk id="8" creationId="{ABABDBA2-2047-4B88-99B7-DA1FFB24E838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1:59.323" v="1532" actId="1076"/>
        <pc:sldMkLst>
          <pc:docMk/>
          <pc:sldMk cId="2079205470" sldId="383"/>
        </pc:sldMkLst>
        <pc:spChg chg="mod">
          <ac:chgData name="Frank Hufnagel" userId="S::frank@finevisuals.de::e452df13-3c83-4459-b441-5bfa95780685" providerId="AD" clId="Web-{33F837BC-E12D-4AAD-83D5-7D7FA6C33B0E}" dt="2020-09-23T16:50:35.916" v="1512" actId="20577"/>
          <ac:spMkLst>
            <pc:docMk/>
            <pc:sldMk cId="2079205470" sldId="383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51:36.432" v="1527" actId="14100"/>
          <ac:spMkLst>
            <pc:docMk/>
            <pc:sldMk cId="2079205470" sldId="383"/>
            <ac:spMk id="5" creationId="{6D91BE56-5891-4D57-8035-A42CDA236E3A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51:42.823" v="1530" actId="14100"/>
          <ac:spMkLst>
            <pc:docMk/>
            <pc:sldMk cId="2079205470" sldId="383"/>
            <ac:spMk id="10" creationId="{4AA8E11A-C4B9-4C5D-A07C-895A2D3357DF}"/>
          </ac:spMkLst>
        </pc:spChg>
        <pc:picChg chg="add del mod">
          <ac:chgData name="Frank Hufnagel" userId="S::frank@finevisuals.de::e452df13-3c83-4459-b441-5bfa95780685" providerId="AD" clId="Web-{33F837BC-E12D-4AAD-83D5-7D7FA6C33B0E}" dt="2020-09-23T16:50:51.885" v="1520"/>
          <ac:picMkLst>
            <pc:docMk/>
            <pc:sldMk cId="2079205470" sldId="383"/>
            <ac:picMk id="3" creationId="{8FA7D313-068E-488A-8939-671578104DA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1:26.729" v="1524" actId="1076"/>
          <ac:picMkLst>
            <pc:docMk/>
            <pc:sldMk cId="2079205470" sldId="383"/>
            <ac:picMk id="4" creationId="{9E3C76EB-2CF1-4E13-8346-2E1DF865A83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1:59.323" v="1532" actId="1076"/>
          <ac:picMkLst>
            <pc:docMk/>
            <pc:sldMk cId="2079205470" sldId="383"/>
            <ac:picMk id="6" creationId="{2107A539-E210-4067-8783-A998088253F0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0:36.666" v="1515"/>
          <ac:picMkLst>
            <pc:docMk/>
            <pc:sldMk cId="2079205470" sldId="383"/>
            <ac:picMk id="7" creationId="{464BD167-690A-4167-8C5A-E1E95DB36180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0:36.448" v="1514"/>
          <ac:picMkLst>
            <pc:docMk/>
            <pc:sldMk cId="2079205470" sldId="383"/>
            <ac:picMk id="8" creationId="{ABABDBA2-2047-4B88-99B7-DA1FFB24E838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5:14.089" v="1561" actId="1076"/>
        <pc:sldMkLst>
          <pc:docMk/>
          <pc:sldMk cId="3756744301" sldId="384"/>
        </pc:sldMkLst>
        <pc:spChg chg="mod">
          <ac:chgData name="Frank Hufnagel" userId="S::frank@finevisuals.de::e452df13-3c83-4459-b441-5bfa95780685" providerId="AD" clId="Web-{33F837BC-E12D-4AAD-83D5-7D7FA6C33B0E}" dt="2020-09-23T16:53:58.182" v="1542" actId="20577"/>
          <ac:spMkLst>
            <pc:docMk/>
            <pc:sldMk cId="3756744301" sldId="384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54:01.057" v="1547"/>
          <ac:spMkLst>
            <pc:docMk/>
            <pc:sldMk cId="3756744301" sldId="384"/>
            <ac:spMk id="5" creationId="{6D91BE56-5891-4D57-8035-A42CDA236E3A}"/>
          </ac:spMkLst>
        </pc:spChg>
        <pc:spChg chg="del">
          <ac:chgData name="Frank Hufnagel" userId="S::frank@finevisuals.de::e452df13-3c83-4459-b441-5bfa95780685" providerId="AD" clId="Web-{33F837BC-E12D-4AAD-83D5-7D7FA6C33B0E}" dt="2020-09-23T16:54:00.339" v="1546"/>
          <ac:spMkLst>
            <pc:docMk/>
            <pc:sldMk cId="3756744301" sldId="384"/>
            <ac:spMk id="10" creationId="{4AA8E11A-C4B9-4C5D-A07C-895A2D3357DF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54:07.245" v="1551" actId="14100"/>
          <ac:picMkLst>
            <pc:docMk/>
            <pc:sldMk cId="3756744301" sldId="384"/>
            <ac:picMk id="3" creationId="{E5AF9C74-57C0-4BDC-AB4E-631476C1F1FC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3:59.745" v="1545"/>
          <ac:picMkLst>
            <pc:docMk/>
            <pc:sldMk cId="3756744301" sldId="384"/>
            <ac:picMk id="4" creationId="{9E3C76EB-2CF1-4E13-8346-2E1DF865A83A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4:01.323" v="1548"/>
          <ac:picMkLst>
            <pc:docMk/>
            <pc:sldMk cId="3756744301" sldId="384"/>
            <ac:picMk id="6" creationId="{2107A539-E210-4067-8783-A998088253F0}"/>
          </ac:picMkLst>
        </pc:picChg>
        <pc:picChg chg="add del mod">
          <ac:chgData name="Frank Hufnagel" userId="S::frank@finevisuals.de::e452df13-3c83-4459-b441-5bfa95780685" providerId="AD" clId="Web-{33F837BC-E12D-4AAD-83D5-7D7FA6C33B0E}" dt="2020-09-23T16:55:08.667" v="1557"/>
          <ac:picMkLst>
            <pc:docMk/>
            <pc:sldMk cId="3756744301" sldId="384"/>
            <ac:picMk id="7" creationId="{8C6A4155-1DC9-478E-A74E-B339E63DB4D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5:14.089" v="1561" actId="1076"/>
          <ac:picMkLst>
            <pc:docMk/>
            <pc:sldMk cId="3756744301" sldId="384"/>
            <ac:picMk id="8" creationId="{800A2055-FB85-4215-A02E-A77DC2F683B6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6:34.964" v="1586" actId="14100"/>
        <pc:sldMkLst>
          <pc:docMk/>
          <pc:sldMk cId="3371343010" sldId="385"/>
        </pc:sldMkLst>
        <pc:spChg chg="mod">
          <ac:chgData name="Frank Hufnagel" userId="S::frank@finevisuals.de::e452df13-3c83-4459-b441-5bfa95780685" providerId="AD" clId="Web-{33F837BC-E12D-4AAD-83D5-7D7FA6C33B0E}" dt="2020-09-23T16:55:51.964" v="1573" actId="20577"/>
          <ac:spMkLst>
            <pc:docMk/>
            <pc:sldMk cId="3371343010" sldId="385"/>
            <ac:spMk id="2" creationId="{9E483ABE-9CC8-4736-9255-80366662D021}"/>
          </ac:spMkLst>
        </pc:spChg>
        <pc:picChg chg="del mod">
          <ac:chgData name="Frank Hufnagel" userId="S::frank@finevisuals.de::e452df13-3c83-4459-b441-5bfa95780685" providerId="AD" clId="Web-{33F837BC-E12D-4AAD-83D5-7D7FA6C33B0E}" dt="2020-09-23T16:55:53.448" v="1577"/>
          <ac:picMkLst>
            <pc:docMk/>
            <pc:sldMk cId="3371343010" sldId="385"/>
            <ac:picMk id="3" creationId="{E5AF9C74-57C0-4BDC-AB4E-631476C1F1FC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6:23.417" v="1583" actId="14100"/>
          <ac:picMkLst>
            <pc:docMk/>
            <pc:sldMk cId="3371343010" sldId="385"/>
            <ac:picMk id="4" creationId="{D18FB122-A517-4793-B838-80202E698A3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6:34.964" v="1586" actId="14100"/>
          <ac:picMkLst>
            <pc:docMk/>
            <pc:sldMk cId="3371343010" sldId="385"/>
            <ac:picMk id="5" creationId="{E5FC14A4-A86B-4404-9659-D5BCF138247D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5:53.760" v="1578"/>
          <ac:picMkLst>
            <pc:docMk/>
            <pc:sldMk cId="3371343010" sldId="385"/>
            <ac:picMk id="8" creationId="{800A2055-FB85-4215-A02E-A77DC2F683B6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7:12.792" v="1593" actId="1076"/>
        <pc:sldMkLst>
          <pc:docMk/>
          <pc:sldMk cId="1727838083" sldId="386"/>
        </pc:sldMkLst>
        <pc:picChg chg="add mod">
          <ac:chgData name="Frank Hufnagel" userId="S::frank@finevisuals.de::e452df13-3c83-4459-b441-5bfa95780685" providerId="AD" clId="Web-{33F837BC-E12D-4AAD-83D5-7D7FA6C33B0E}" dt="2020-09-23T16:57:12.792" v="1593" actId="1076"/>
          <ac:picMkLst>
            <pc:docMk/>
            <pc:sldMk cId="1727838083" sldId="386"/>
            <ac:picMk id="3" creationId="{D48307C0-9461-4E43-A8E8-5681C2133048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7:01.276" v="1588"/>
          <ac:picMkLst>
            <pc:docMk/>
            <pc:sldMk cId="1727838083" sldId="386"/>
            <ac:picMk id="4" creationId="{D18FB122-A517-4793-B838-80202E698A39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7:01.651" v="1589"/>
          <ac:picMkLst>
            <pc:docMk/>
            <pc:sldMk cId="1727838083" sldId="386"/>
            <ac:picMk id="5" creationId="{E5FC14A4-A86B-4404-9659-D5BCF13824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27DBB-9F31-4E90-91A3-DBE2FB58A2BD}" type="datetimeFigureOut">
              <a:rPr lang="de-DE"/>
              <a:t>06.10.2020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A9DFA-50BF-4915-99CC-A77388F7D1D4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58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2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88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523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02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8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95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92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42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28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54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99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37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16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6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1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5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1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23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94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86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className</a:t>
            </a:r>
            <a:r>
              <a:rPr lang="en-US">
                <a:cs typeface="Calibri"/>
              </a:rPr>
              <a:t> muss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da class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reservierter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>
                <a:cs typeface="Calibri"/>
              </a:rPr>
              <a:t>- </a:t>
            </a:r>
            <a:r>
              <a:rPr lang="de-DE" err="1"/>
              <a:t>onclick</a:t>
            </a:r>
            <a:r>
              <a:rPr lang="de-DE"/>
              <a:t> wird zu </a:t>
            </a:r>
            <a:r>
              <a:rPr lang="de-DE" err="1"/>
              <a:t>onClick</a:t>
            </a:r>
            <a:r>
              <a:rPr lang="de-DE"/>
              <a:t> (</a:t>
            </a:r>
            <a:r>
              <a:rPr lang="de-DE" err="1"/>
              <a:t>camelCase</a:t>
            </a:r>
            <a:r>
              <a:rPr lang="de-DE"/>
              <a:t>)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9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4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Mobile Applikationen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/>
              <a:t>WWI19</a:t>
            </a:r>
            <a:endParaRPr lang="de-DE"/>
          </a:p>
          <a:p>
            <a:endParaRPr lang="de-DE">
              <a:cs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60BC8C62-8504-4F2A-90A2-557F29DC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72" y="4112310"/>
            <a:ext cx="2743200" cy="21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Default Parameter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9722308-9075-48EA-B02C-FBF870F2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0" y="2597175"/>
            <a:ext cx="9449920" cy="205025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E9D1341-1835-4AF6-A933-49510699DDE6}"/>
              </a:ext>
            </a:extLst>
          </p:cNvPr>
          <p:cNvSpPr/>
          <p:nvPr/>
        </p:nvSpPr>
        <p:spPr>
          <a:xfrm>
            <a:off x="4697505" y="2736475"/>
            <a:ext cx="795617" cy="341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2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Default Parameter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9722308-9075-48EA-B02C-FBF870F2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0" y="2597175"/>
            <a:ext cx="9449920" cy="205025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E9D1341-1835-4AF6-A933-49510699DDE6}"/>
              </a:ext>
            </a:extLst>
          </p:cNvPr>
          <p:cNvSpPr/>
          <p:nvPr/>
        </p:nvSpPr>
        <p:spPr>
          <a:xfrm>
            <a:off x="4697505" y="2736475"/>
            <a:ext cx="795617" cy="341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59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Default Parameter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BD5C795-B914-480E-8B01-79F849EA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97" y="2095667"/>
            <a:ext cx="9707655" cy="273390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FD56BC3-0F11-4A92-BDD4-BF8879648DDB}"/>
              </a:ext>
            </a:extLst>
          </p:cNvPr>
          <p:cNvSpPr/>
          <p:nvPr/>
        </p:nvSpPr>
        <p:spPr>
          <a:xfrm>
            <a:off x="4697505" y="2120151"/>
            <a:ext cx="857249" cy="31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F12161F-3316-4990-AFA2-2E4B76CE34CF}"/>
              </a:ext>
            </a:extLst>
          </p:cNvPr>
          <p:cNvSpPr/>
          <p:nvPr/>
        </p:nvSpPr>
        <p:spPr>
          <a:xfrm>
            <a:off x="2971799" y="2501151"/>
            <a:ext cx="1776131" cy="31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6EEAD9-D831-4E6F-8471-D070FD559C70}"/>
              </a:ext>
            </a:extLst>
          </p:cNvPr>
          <p:cNvSpPr/>
          <p:nvPr/>
        </p:nvSpPr>
        <p:spPr>
          <a:xfrm>
            <a:off x="3274357" y="3268753"/>
            <a:ext cx="722779" cy="31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F57534E-FE98-409E-8ECF-6B187303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97" y="4911497"/>
            <a:ext cx="9707656" cy="8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Default Parameter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2DAC517-2D68-4BA1-A172-1D002A75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0354"/>
            <a:ext cx="9634817" cy="208382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F6A5691-0D76-42E9-9EA1-0A77FAB6C041}"/>
              </a:ext>
            </a:extLst>
          </p:cNvPr>
          <p:cNvSpPr/>
          <p:nvPr/>
        </p:nvSpPr>
        <p:spPr>
          <a:xfrm>
            <a:off x="3879475" y="2540370"/>
            <a:ext cx="5205132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7BE8C9-A5F7-46FC-98FB-19B77A2BB460}"/>
              </a:ext>
            </a:extLst>
          </p:cNvPr>
          <p:cNvSpPr txBox="1"/>
          <p:nvPr/>
        </p:nvSpPr>
        <p:spPr>
          <a:xfrm>
            <a:off x="914400" y="6024283"/>
            <a:ext cx="5858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Übung</a:t>
            </a:r>
            <a:r>
              <a:rPr lang="en-US"/>
              <a:t>: https://jsfiddle.net/Frnak/vzsfm6wy/7/</a:t>
            </a:r>
          </a:p>
        </p:txBody>
      </p:sp>
    </p:spTree>
    <p:extLst>
      <p:ext uri="{BB962C8B-B14F-4D97-AF65-F5344CB8AC3E}">
        <p14:creationId xmlns:p14="http://schemas.microsoft.com/office/powerpoint/2010/main" val="85747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Template &amp; Multiline Strings</a:t>
            </a:r>
            <a:endParaRPr lang="de-DE"/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9692B2F1-F0E4-4EA3-AD0A-4F69EABD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33" y="2096822"/>
            <a:ext cx="10783420" cy="305517"/>
          </a:xfrm>
          <a:prstGeom prst="rect">
            <a:avLst/>
          </a:prstGeom>
        </p:spPr>
      </p:pic>
      <p:pic>
        <p:nvPicPr>
          <p:cNvPr id="6" name="Grafik 7">
            <a:extLst>
              <a:ext uri="{FF2B5EF4-FFF2-40B4-BE49-F238E27FC236}">
                <a16:creationId xmlns:a16="http://schemas.microsoft.com/office/drawing/2014/main" id="{1A7182F0-C6DE-4644-A9D6-1A8B3A25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41" y="2526016"/>
            <a:ext cx="8144435" cy="1800364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A4F3AB89-20BF-4EFB-B60C-0FA5DCB2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32" y="4412597"/>
            <a:ext cx="8161244" cy="18708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935DFAF6-B7D4-4D37-A16E-27A9AF0596C6}"/>
              </a:ext>
            </a:extLst>
          </p:cNvPr>
          <p:cNvSpPr/>
          <p:nvPr/>
        </p:nvSpPr>
        <p:spPr>
          <a:xfrm>
            <a:off x="7375710" y="2523561"/>
            <a:ext cx="128868" cy="218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9A5A98F-2C1F-4C9B-9E0F-605CC505A40F}"/>
              </a:ext>
            </a:extLst>
          </p:cNvPr>
          <p:cNvSpPr/>
          <p:nvPr/>
        </p:nvSpPr>
        <p:spPr>
          <a:xfrm>
            <a:off x="2630018" y="2725266"/>
            <a:ext cx="280147" cy="218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4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Template &amp; Multiline Strings</a:t>
            </a:r>
            <a:endParaRPr lang="de-DE"/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9692B2F1-F0E4-4EA3-AD0A-4F69EABD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33" y="2096822"/>
            <a:ext cx="10783420" cy="305517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2254BE0D-BB7A-4B0F-AB1D-14BF754A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32" y="2543347"/>
            <a:ext cx="10783419" cy="277423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F769A04-4988-4D66-8AFC-96FE82439208}"/>
              </a:ext>
            </a:extLst>
          </p:cNvPr>
          <p:cNvSpPr/>
          <p:nvPr/>
        </p:nvSpPr>
        <p:spPr>
          <a:xfrm>
            <a:off x="2551576" y="2680442"/>
            <a:ext cx="140075" cy="22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38F79A-C5B4-4B3C-BB66-0E8C5DA9584F}"/>
              </a:ext>
            </a:extLst>
          </p:cNvPr>
          <p:cNvSpPr/>
          <p:nvPr/>
        </p:nvSpPr>
        <p:spPr>
          <a:xfrm>
            <a:off x="6159870" y="4910412"/>
            <a:ext cx="140075" cy="22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E39B34-9882-4C75-9C0B-CA0EDA860D03}"/>
              </a:ext>
            </a:extLst>
          </p:cNvPr>
          <p:cNvSpPr txBox="1"/>
          <p:nvPr/>
        </p:nvSpPr>
        <p:spPr>
          <a:xfrm>
            <a:off x="976032" y="55984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" === '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FAEC00-5EAC-4700-9F07-66B08CE84808}"/>
              </a:ext>
            </a:extLst>
          </p:cNvPr>
          <p:cNvSpPr txBox="1"/>
          <p:nvPr/>
        </p:nvSpPr>
        <p:spPr>
          <a:xfrm>
            <a:off x="976032" y="60971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` !== "</a:t>
            </a:r>
            <a:endParaRPr lang="de-DE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83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Template &amp; Multiline Strings</a:t>
            </a:r>
            <a:endParaRPr lang="de-DE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317AD303-6D93-43E7-A930-E2275C6F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1" y="1715563"/>
            <a:ext cx="8234082" cy="1140875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C6EF7FDB-DC9F-430C-BEA7-E2308B6B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2" y="3017642"/>
            <a:ext cx="8234082" cy="1046832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F2ADCCA7-3CA8-4B37-9CA5-6D99A572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2" y="4196847"/>
            <a:ext cx="8234082" cy="94080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B2E8754-24DF-4B0E-AA6F-C29DDFF0A177}"/>
              </a:ext>
            </a:extLst>
          </p:cNvPr>
          <p:cNvSpPr/>
          <p:nvPr/>
        </p:nvSpPr>
        <p:spPr>
          <a:xfrm>
            <a:off x="5056091" y="3425633"/>
            <a:ext cx="140075" cy="22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ED647F9-CF17-4A07-8F36-6FB3E7EC47E0}"/>
              </a:ext>
            </a:extLst>
          </p:cNvPr>
          <p:cNvSpPr/>
          <p:nvPr/>
        </p:nvSpPr>
        <p:spPr>
          <a:xfrm>
            <a:off x="4871193" y="4518207"/>
            <a:ext cx="3798796" cy="22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3F2972-3398-4288-80CE-AD524DA460C4}"/>
              </a:ext>
            </a:extLst>
          </p:cNvPr>
          <p:cNvSpPr/>
          <p:nvPr/>
        </p:nvSpPr>
        <p:spPr>
          <a:xfrm>
            <a:off x="6238311" y="3392014"/>
            <a:ext cx="296957" cy="324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0A164BB-770D-47D4-A6F7-ED7E6E2ACFA8}"/>
              </a:ext>
            </a:extLst>
          </p:cNvPr>
          <p:cNvSpPr/>
          <p:nvPr/>
        </p:nvSpPr>
        <p:spPr>
          <a:xfrm>
            <a:off x="7263649" y="3392014"/>
            <a:ext cx="296957" cy="324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B54546-5477-49EC-B614-B9565ABC8E28}"/>
              </a:ext>
            </a:extLst>
          </p:cNvPr>
          <p:cNvSpPr txBox="1"/>
          <p:nvPr/>
        </p:nvSpPr>
        <p:spPr>
          <a:xfrm>
            <a:off x="936812" y="5710518"/>
            <a:ext cx="478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Übung</a:t>
            </a:r>
            <a:r>
              <a:rPr lang="en-US"/>
              <a:t>: https://jsfiddle.net/Frnak/Lf964qy2/3/</a:t>
            </a:r>
          </a:p>
        </p:txBody>
      </p:sp>
    </p:spTree>
    <p:extLst>
      <p:ext uri="{BB962C8B-B14F-4D97-AF65-F5344CB8AC3E}">
        <p14:creationId xmlns:p14="http://schemas.microsoft.com/office/powerpoint/2010/main" val="87577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Destructuring</a:t>
            </a:r>
            <a:r>
              <a:rPr lang="de-DE">
                <a:cs typeface="Calibri Light"/>
              </a:rPr>
              <a:t> - Array</a:t>
            </a:r>
            <a:endParaRPr lang="de-DE" err="1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2BF79013-D5F5-41FA-AA46-448A6C89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3" y="2529721"/>
            <a:ext cx="8710332" cy="17313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75A552B-741D-4290-B87F-596F6464C210}"/>
              </a:ext>
            </a:extLst>
          </p:cNvPr>
          <p:cNvCxnSpPr>
            <a:cxnSpLocks/>
          </p:cNvCxnSpPr>
          <p:nvPr/>
        </p:nvCxnSpPr>
        <p:spPr>
          <a:xfrm>
            <a:off x="5453901" y="2938183"/>
            <a:ext cx="466166" cy="5390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D681F5-0E9E-402C-817E-63AB60D29039}"/>
              </a:ext>
            </a:extLst>
          </p:cNvPr>
          <p:cNvCxnSpPr>
            <a:cxnSpLocks/>
          </p:cNvCxnSpPr>
          <p:nvPr/>
        </p:nvCxnSpPr>
        <p:spPr>
          <a:xfrm>
            <a:off x="5896534" y="2932579"/>
            <a:ext cx="516592" cy="1004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8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Destructuring</a:t>
            </a:r>
            <a:r>
              <a:rPr lang="de-DE">
                <a:cs typeface="Calibri Light"/>
              </a:rPr>
              <a:t> - Array</a:t>
            </a:r>
            <a:endParaRPr lang="de-DE" err="1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2BF79013-D5F5-41FA-AA46-448A6C89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30" y="2339221"/>
            <a:ext cx="8710332" cy="1731322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E2E80824-573B-45E3-8243-077E1C6E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30" y="4274954"/>
            <a:ext cx="8710332" cy="532461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0393609-2FA2-4298-8265-58089EFC57C5}"/>
              </a:ext>
            </a:extLst>
          </p:cNvPr>
          <p:cNvCxnSpPr>
            <a:cxnSpLocks/>
          </p:cNvCxnSpPr>
          <p:nvPr/>
        </p:nvCxnSpPr>
        <p:spPr>
          <a:xfrm flipH="1">
            <a:off x="4603376" y="2803711"/>
            <a:ext cx="744069" cy="16035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2096BF4-AC02-460C-A8CF-BCD9F6A7E2F1}"/>
              </a:ext>
            </a:extLst>
          </p:cNvPr>
          <p:cNvCxnSpPr>
            <a:cxnSpLocks/>
          </p:cNvCxnSpPr>
          <p:nvPr/>
        </p:nvCxnSpPr>
        <p:spPr>
          <a:xfrm flipH="1">
            <a:off x="5645523" y="2798109"/>
            <a:ext cx="256614" cy="161476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7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Destructuring</a:t>
            </a:r>
            <a:r>
              <a:rPr lang="de-DE">
                <a:cs typeface="Calibri Light"/>
              </a:rPr>
              <a:t> - Array</a:t>
            </a:r>
            <a:endParaRPr lang="de-DE" err="1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C42BB8D0-689B-4C3B-AC0A-D0DE59C8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1715818"/>
            <a:ext cx="8693523" cy="41155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85AAC3A-465E-47FE-A27B-293E1FCFF9E4}"/>
              </a:ext>
            </a:extLst>
          </p:cNvPr>
          <p:cNvSpPr/>
          <p:nvPr/>
        </p:nvSpPr>
        <p:spPr>
          <a:xfrm>
            <a:off x="2792502" y="3397619"/>
            <a:ext cx="2330826" cy="1350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0273A7A-FCD5-4316-AFD6-434B03C17E48}"/>
              </a:ext>
            </a:extLst>
          </p:cNvPr>
          <p:cNvSpPr/>
          <p:nvPr/>
        </p:nvSpPr>
        <p:spPr>
          <a:xfrm>
            <a:off x="2557178" y="5364250"/>
            <a:ext cx="4930590" cy="375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73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CEC-FEEF-4CC5-B3F6-6389A5E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Wiederholung &amp; </a:t>
            </a:r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Native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D6941-775A-4989-AB11-3CC0D4BE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cs typeface="Calibri"/>
              </a:rPr>
              <a:t>- Wiederholung wichtiger JavaScript Features</a:t>
            </a:r>
          </a:p>
          <a:p>
            <a:pPr marL="0" indent="0">
              <a:buNone/>
            </a:pPr>
            <a:r>
              <a:rPr lang="de-DE">
                <a:cs typeface="Calibri"/>
              </a:rPr>
              <a:t>- Kurze Wiederholung </a:t>
            </a:r>
            <a:r>
              <a:rPr lang="de-DE" err="1">
                <a:cs typeface="Calibri"/>
              </a:rPr>
              <a:t>React</a:t>
            </a:r>
          </a:p>
          <a:p>
            <a:pPr marL="0" indent="0">
              <a:buNone/>
            </a:pPr>
            <a:r>
              <a:rPr lang="de-DE">
                <a:cs typeface="Calibri"/>
              </a:rPr>
              <a:t>- </a:t>
            </a:r>
            <a:r>
              <a:rPr lang="de-DE" err="1">
                <a:cs typeface="Calibri"/>
              </a:rPr>
              <a:t>React</a:t>
            </a:r>
            <a:r>
              <a:rPr lang="de-DE">
                <a:cs typeface="Calibri"/>
              </a:rPr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318696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Destructuring</a:t>
            </a:r>
            <a:r>
              <a:rPr lang="de-DE">
                <a:cs typeface="Calibri Light"/>
              </a:rPr>
              <a:t> - Array</a:t>
            </a:r>
            <a:endParaRPr lang="de-DE" err="1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D1C3B773-E1C0-40B6-B9D7-D20B6A8F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30" y="3065009"/>
            <a:ext cx="9550773" cy="93529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7DEAE13-EE6E-40E2-BD6F-0502D7621FC5}"/>
              </a:ext>
            </a:extLst>
          </p:cNvPr>
          <p:cNvSpPr txBox="1"/>
          <p:nvPr/>
        </p:nvSpPr>
        <p:spPr>
          <a:xfrm>
            <a:off x="970430" y="5794562"/>
            <a:ext cx="6682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Übung</a:t>
            </a:r>
            <a:r>
              <a:rPr lang="en-US"/>
              <a:t> https://jsfiddle.net/Frnak/n9z2hwkb/5/</a:t>
            </a:r>
          </a:p>
        </p:txBody>
      </p:sp>
    </p:spTree>
    <p:extLst>
      <p:ext uri="{BB962C8B-B14F-4D97-AF65-F5344CB8AC3E}">
        <p14:creationId xmlns:p14="http://schemas.microsoft.com/office/powerpoint/2010/main" val="203525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Destructuring</a:t>
            </a:r>
            <a:r>
              <a:rPr lang="de-DE">
                <a:cs typeface="Calibri Light"/>
              </a:rPr>
              <a:t> - </a:t>
            </a:r>
            <a:r>
              <a:rPr lang="de-DE" err="1">
                <a:cs typeface="Calibri Light"/>
              </a:rPr>
              <a:t>Object</a:t>
            </a:r>
            <a:endParaRPr lang="de-DE" err="1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D502C22-1F3A-47E6-9E31-62858550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3" y="2333891"/>
            <a:ext cx="7337611" cy="285136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10F5589-D087-4797-B48A-6B69445C920C}"/>
              </a:ext>
            </a:extLst>
          </p:cNvPr>
          <p:cNvSpPr/>
          <p:nvPr/>
        </p:nvSpPr>
        <p:spPr>
          <a:xfrm>
            <a:off x="5722841" y="3913089"/>
            <a:ext cx="1344708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207E5D-BF5F-41A0-BC30-595078AECF77}"/>
              </a:ext>
            </a:extLst>
          </p:cNvPr>
          <p:cNvSpPr/>
          <p:nvPr/>
        </p:nvSpPr>
        <p:spPr>
          <a:xfrm>
            <a:off x="2809311" y="2630015"/>
            <a:ext cx="1215841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C11E49F-D277-47B2-AE1C-7F7455CEAA32}"/>
              </a:ext>
            </a:extLst>
          </p:cNvPr>
          <p:cNvSpPr/>
          <p:nvPr/>
        </p:nvSpPr>
        <p:spPr>
          <a:xfrm>
            <a:off x="3364002" y="2333058"/>
            <a:ext cx="851650" cy="2521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6265A3-6D33-40BD-A188-C315324B5C12}"/>
              </a:ext>
            </a:extLst>
          </p:cNvPr>
          <p:cNvSpPr/>
          <p:nvPr/>
        </p:nvSpPr>
        <p:spPr>
          <a:xfrm>
            <a:off x="4921619" y="3913087"/>
            <a:ext cx="784415" cy="28575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27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Destructuring</a:t>
            </a:r>
            <a:r>
              <a:rPr lang="de-DE">
                <a:cs typeface="Calibri Light"/>
              </a:rPr>
              <a:t> - </a:t>
            </a:r>
            <a:r>
              <a:rPr lang="de-DE" err="1">
                <a:cs typeface="Calibri Light"/>
              </a:rPr>
              <a:t>Object</a:t>
            </a:r>
            <a:endParaRPr lang="de-DE" err="1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B94C224A-001A-4E5E-AF31-144886C5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32" y="1717106"/>
            <a:ext cx="7337611" cy="1462758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4F0BC484-4DDC-4CAB-82B6-7CAB7B53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4" y="3379850"/>
            <a:ext cx="7354421" cy="389652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DB676DDF-9447-4945-A199-36ECA9F9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32" y="4010383"/>
            <a:ext cx="7337611" cy="574146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2C1B7799-BDCC-4C06-B870-E6DEE16E4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23" y="4779457"/>
            <a:ext cx="5606302" cy="52638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32000F6-2D95-40C5-96F9-A1CDFC9FD7B5}"/>
              </a:ext>
            </a:extLst>
          </p:cNvPr>
          <p:cNvSpPr txBox="1"/>
          <p:nvPr/>
        </p:nvSpPr>
        <p:spPr>
          <a:xfrm>
            <a:off x="908797" y="5794562"/>
            <a:ext cx="6547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Übung</a:t>
            </a:r>
            <a:r>
              <a:rPr lang="en-US"/>
              <a:t>: </a:t>
            </a:r>
            <a:r>
              <a:rPr lang="en-US">
                <a:ea typeface="+mn-lt"/>
                <a:cs typeface="+mn-lt"/>
              </a:rPr>
              <a:t>https://jsfiddle.net/Frnak/bam98ckr/3/</a:t>
            </a:r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7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Object</a:t>
            </a:r>
            <a:r>
              <a:rPr lang="de-DE">
                <a:cs typeface="Calibri Light"/>
              </a:rPr>
              <a:t> Zuweisungen</a:t>
            </a:r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D8023113-B794-4BB7-BF0A-2E5DC16C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1585172"/>
            <a:ext cx="5611905" cy="2017980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229A7BE2-AC44-426E-BACE-CE69F372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2" y="3817622"/>
            <a:ext cx="4821891" cy="201301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B91C629-FC7D-4B31-81A8-ED24948B0A97}"/>
              </a:ext>
            </a:extLst>
          </p:cNvPr>
          <p:cNvSpPr/>
          <p:nvPr/>
        </p:nvSpPr>
        <p:spPr>
          <a:xfrm>
            <a:off x="2602002" y="4944031"/>
            <a:ext cx="627532" cy="58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00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Spread Operator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D7B60238-30C3-4F4E-8F5F-1FBC8F73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6" y="1570002"/>
            <a:ext cx="4754655" cy="2384497"/>
          </a:xfrm>
          <a:prstGeom prst="rect">
            <a:avLst/>
          </a:prstGeo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CFB3D7B5-372C-44F2-8949-EAF38807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6" y="4097707"/>
            <a:ext cx="4754655" cy="20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Spread Operator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985A8209-76D7-4955-A34D-309303BE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3" y="1715421"/>
            <a:ext cx="5393390" cy="30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8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Spread Operator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ADEDBB3A-4A63-4C6C-9E7F-2793A8C0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9" y="1742371"/>
            <a:ext cx="6513980" cy="337886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030BD39-246B-4672-9666-C994EA118AE8}"/>
              </a:ext>
            </a:extLst>
          </p:cNvPr>
          <p:cNvCxnSpPr>
            <a:cxnSpLocks/>
          </p:cNvCxnSpPr>
          <p:nvPr/>
        </p:nvCxnSpPr>
        <p:spPr>
          <a:xfrm flipH="1">
            <a:off x="2407023" y="2702859"/>
            <a:ext cx="956981" cy="1048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77C718C-6DA9-42EF-BB18-F031667E53D1}"/>
              </a:ext>
            </a:extLst>
          </p:cNvPr>
          <p:cNvCxnSpPr>
            <a:cxnSpLocks/>
          </p:cNvCxnSpPr>
          <p:nvPr/>
        </p:nvCxnSpPr>
        <p:spPr>
          <a:xfrm flipH="1">
            <a:off x="2423831" y="2428314"/>
            <a:ext cx="1478054" cy="1536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D2D57E7C-E36C-4599-A793-19DFD12B92E7}"/>
              </a:ext>
            </a:extLst>
          </p:cNvPr>
          <p:cNvSpPr/>
          <p:nvPr/>
        </p:nvSpPr>
        <p:spPr>
          <a:xfrm>
            <a:off x="1643899" y="2484339"/>
            <a:ext cx="2403664" cy="23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E44056-0B7C-450E-958E-46BF19077DB6}"/>
              </a:ext>
            </a:extLst>
          </p:cNvPr>
          <p:cNvSpPr/>
          <p:nvPr/>
        </p:nvSpPr>
        <p:spPr>
          <a:xfrm>
            <a:off x="1643899" y="2192986"/>
            <a:ext cx="2403664" cy="23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288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Spread Operator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24E83330-B317-488E-8F63-B36484A4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1" y="1866348"/>
            <a:ext cx="7214347" cy="2738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49E915-E702-45BA-9BA7-B887CB618995}"/>
              </a:ext>
            </a:extLst>
          </p:cNvPr>
          <p:cNvSpPr txBox="1"/>
          <p:nvPr/>
        </p:nvSpPr>
        <p:spPr>
          <a:xfrm>
            <a:off x="936812" y="5564841"/>
            <a:ext cx="5012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Übung: </a:t>
            </a:r>
            <a:r>
              <a:rPr lang="de-DE">
                <a:ea typeface="+mn-lt"/>
                <a:cs typeface="+mn-lt"/>
              </a:rPr>
              <a:t>https://jsfiddle.net/Frnak/Lfpbsx5h/6/</a:t>
            </a:r>
          </a:p>
        </p:txBody>
      </p:sp>
    </p:spTree>
    <p:extLst>
      <p:ext uri="{BB962C8B-B14F-4D97-AF65-F5344CB8AC3E}">
        <p14:creationId xmlns:p14="http://schemas.microsoft.com/office/powerpoint/2010/main" val="186649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Wiederholung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cs typeface="Calibri"/>
              </a:rPr>
              <a:t>React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67848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– Die erste Komponente  - JSX</a:t>
            </a:r>
            <a:endParaRPr lang="de-DE" err="1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0CE9BCF-26E5-4D1E-833B-BC8E499A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31" y="2080228"/>
            <a:ext cx="10221130" cy="28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Wiederholung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JavaScript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31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– Komponenten Verwenden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9E3C76EB-2CF1-4E13-8346-2E1DF865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4" y="1606247"/>
            <a:ext cx="5456853" cy="47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– "Simple/</a:t>
            </a:r>
            <a:r>
              <a:rPr lang="de-DE" err="1">
                <a:cs typeface="Calibri Light"/>
              </a:rPr>
              <a:t>Function</a:t>
            </a:r>
            <a:r>
              <a:rPr lang="de-DE">
                <a:cs typeface="Calibri Light"/>
              </a:rPr>
              <a:t> Components"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8FB122-A517-4793-B838-80202E69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4" y="1580231"/>
            <a:ext cx="4655976" cy="208023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E5FC14A4-A86B-4404-9659-D5BCF138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71" y="1578437"/>
            <a:ext cx="5355771" cy="4618634"/>
          </a:xfrm>
          <a:prstGeom prst="rect">
            <a:avLst/>
          </a:prstGeom>
        </p:spPr>
      </p:pic>
      <p:pic>
        <p:nvPicPr>
          <p:cNvPr id="3" name="Grafik 5">
            <a:extLst>
              <a:ext uri="{FF2B5EF4-FFF2-40B4-BE49-F238E27FC236}">
                <a16:creationId xmlns:a16="http://schemas.microsoft.com/office/drawing/2014/main" id="{068635FF-42D9-4068-A2B3-E740ED1AE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39" y="3936057"/>
            <a:ext cx="4119808" cy="2272065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B8A972A-23E4-4B00-81FE-F93E9BD62375}"/>
              </a:ext>
            </a:extLst>
          </p:cNvPr>
          <p:cNvCxnSpPr/>
          <p:nvPr/>
        </p:nvCxnSpPr>
        <p:spPr>
          <a:xfrm flipH="1">
            <a:off x="2664759" y="2120153"/>
            <a:ext cx="3696820" cy="2365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C673606-9439-449A-B10B-7BBCECBC760A}"/>
              </a:ext>
            </a:extLst>
          </p:cNvPr>
          <p:cNvCxnSpPr>
            <a:cxnSpLocks/>
          </p:cNvCxnSpPr>
          <p:nvPr/>
        </p:nvCxnSpPr>
        <p:spPr>
          <a:xfrm flipH="1">
            <a:off x="1017494" y="2064124"/>
            <a:ext cx="43703" cy="2180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43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– Class </a:t>
            </a:r>
            <a:r>
              <a:rPr lang="de-DE" err="1">
                <a:cs typeface="Calibri Light"/>
              </a:rPr>
              <a:t>vs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Function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FAAB868-5530-4A84-8100-192958A1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10314"/>
            <a:ext cx="8686800" cy="144672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8B9477CF-74B0-42E3-97B5-7806C6603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00475"/>
            <a:ext cx="8686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5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– </a:t>
            </a:r>
            <a:r>
              <a:rPr lang="de-DE" err="1">
                <a:cs typeface="Calibri Light"/>
              </a:rPr>
              <a:t>Props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39EBBB-A218-41CD-BA9F-BFA4B5FBF796}"/>
              </a:ext>
            </a:extLst>
          </p:cNvPr>
          <p:cNvSpPr txBox="1"/>
          <p:nvPr/>
        </p:nvSpPr>
        <p:spPr>
          <a:xfrm>
            <a:off x="838200" y="1847850"/>
            <a:ext cx="586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3. Die definierten Daten an die Komponente übergeben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0EDF2BD-A140-46E4-B7C3-069CA7312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702946"/>
            <a:ext cx="9296400" cy="207123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5FB3574-22AB-4229-B067-685EBC3B3389}"/>
              </a:ext>
            </a:extLst>
          </p:cNvPr>
          <p:cNvSpPr/>
          <p:nvPr/>
        </p:nvSpPr>
        <p:spPr>
          <a:xfrm flipV="1">
            <a:off x="2220225" y="3737231"/>
            <a:ext cx="2535312" cy="332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74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– State - Einträge hinzufügen 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677885D5-E964-4649-8E9D-20061D4A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082473"/>
            <a:ext cx="10172700" cy="33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8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Native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Grundlagen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1016528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DC0FCD42-F504-4DB3-BD04-B35C48BD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52" y="2124163"/>
            <a:ext cx="5600700" cy="35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8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  <a:r>
              <a:rPr lang="de-DE">
                <a:cs typeface="Calibri Light"/>
              </a:rPr>
              <a:t> – Leichter Einstieg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D63C024-3D13-4749-B562-26124E01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03" y="1642360"/>
            <a:ext cx="7197538" cy="46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2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 – Class </a:t>
            </a:r>
            <a:r>
              <a:rPr lang="de-DE" err="1">
                <a:cs typeface="Calibri Light"/>
              </a:rPr>
              <a:t>vs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Function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FAAB868-5530-4A84-8100-192958A1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10314"/>
            <a:ext cx="8686800" cy="144672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8B9477CF-74B0-42E3-97B5-7806C6603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00475"/>
            <a:ext cx="8686800" cy="19335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EC64964-AE28-4EED-915A-27530C7BA851}"/>
              </a:ext>
            </a:extLst>
          </p:cNvPr>
          <p:cNvSpPr/>
          <p:nvPr/>
        </p:nvSpPr>
        <p:spPr>
          <a:xfrm>
            <a:off x="1117223" y="2478736"/>
            <a:ext cx="3182472" cy="77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14284DC-BBFC-4A17-9830-1BC95F272A0A}"/>
              </a:ext>
            </a:extLst>
          </p:cNvPr>
          <p:cNvCxnSpPr/>
          <p:nvPr/>
        </p:nvCxnSpPr>
        <p:spPr>
          <a:xfrm>
            <a:off x="977152" y="3829049"/>
            <a:ext cx="8578102" cy="187698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9EDA7E-3821-49E9-831D-3BE7C8625DE9}"/>
              </a:ext>
            </a:extLst>
          </p:cNvPr>
          <p:cNvCxnSpPr>
            <a:cxnSpLocks/>
          </p:cNvCxnSpPr>
          <p:nvPr/>
        </p:nvCxnSpPr>
        <p:spPr>
          <a:xfrm flipV="1">
            <a:off x="960344" y="3823446"/>
            <a:ext cx="8617322" cy="188819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0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F25E9D5D-E779-4668-9C3E-7E07FD09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26" y="2084658"/>
            <a:ext cx="7769037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Funktionen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9722308-9075-48EA-B02C-FBF870F2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0" y="2597175"/>
            <a:ext cx="9449920" cy="205025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E9D1341-1835-4AF6-A933-49510699DDE6}"/>
              </a:ext>
            </a:extLst>
          </p:cNvPr>
          <p:cNvSpPr/>
          <p:nvPr/>
        </p:nvSpPr>
        <p:spPr>
          <a:xfrm>
            <a:off x="4109196" y="2730872"/>
            <a:ext cx="487456" cy="341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CAB8420-51E8-4A51-A36F-23A9C77A3999}"/>
              </a:ext>
            </a:extLst>
          </p:cNvPr>
          <p:cNvSpPr/>
          <p:nvPr/>
        </p:nvSpPr>
        <p:spPr>
          <a:xfrm>
            <a:off x="2803710" y="4159622"/>
            <a:ext cx="487456" cy="341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62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  <a:r>
              <a:rPr lang="de-DE">
                <a:cs typeface="Calibri Light"/>
              </a:rPr>
              <a:t> – HTML?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586B163-9859-4B03-96C4-61B5EA70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9" y="1529080"/>
            <a:ext cx="7589743" cy="494284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B12338C-7C37-49BC-9A5E-907D71A736AF}"/>
              </a:ext>
            </a:extLst>
          </p:cNvPr>
          <p:cNvSpPr/>
          <p:nvPr/>
        </p:nvSpPr>
        <p:spPr>
          <a:xfrm flipV="1">
            <a:off x="1222901" y="3059274"/>
            <a:ext cx="972092" cy="170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69D0189-A1EC-427E-A85D-C111B14312D4}"/>
              </a:ext>
            </a:extLst>
          </p:cNvPr>
          <p:cNvCxnSpPr/>
          <p:nvPr/>
        </p:nvCxnSpPr>
        <p:spPr>
          <a:xfrm>
            <a:off x="2226609" y="3195917"/>
            <a:ext cx="3446929" cy="1564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74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7DBF89D-03A1-4899-AD1E-A0776191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8" y="1810517"/>
            <a:ext cx="9993405" cy="289518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9A4C9CA-A312-4077-ACD6-5973AE4AA2D5}"/>
              </a:ext>
            </a:extLst>
          </p:cNvPr>
          <p:cNvSpPr/>
          <p:nvPr/>
        </p:nvSpPr>
        <p:spPr>
          <a:xfrm flipV="1">
            <a:off x="1032401" y="2717495"/>
            <a:ext cx="3084400" cy="276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74CEA8-85B5-463E-856A-6AF8A181962C}"/>
              </a:ext>
            </a:extLst>
          </p:cNvPr>
          <p:cNvSpPr/>
          <p:nvPr/>
        </p:nvSpPr>
        <p:spPr>
          <a:xfrm flipV="1">
            <a:off x="1351768" y="3574745"/>
            <a:ext cx="551871" cy="276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37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2B44936C-E276-45D5-BA42-752E52C1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6" y="1490031"/>
            <a:ext cx="8273302" cy="354736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D3E1EAE-E32B-4280-BBD9-B39E0F5C858C}"/>
              </a:ext>
            </a:extLst>
          </p:cNvPr>
          <p:cNvSpPr/>
          <p:nvPr/>
        </p:nvSpPr>
        <p:spPr>
          <a:xfrm flipV="1">
            <a:off x="2237033" y="3815671"/>
            <a:ext cx="114842" cy="276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290A3E-8AED-49B3-89CA-E248728099CD}"/>
              </a:ext>
            </a:extLst>
          </p:cNvPr>
          <p:cNvSpPr/>
          <p:nvPr/>
        </p:nvSpPr>
        <p:spPr>
          <a:xfrm flipV="1">
            <a:off x="4752753" y="3815671"/>
            <a:ext cx="114842" cy="276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B7C250-0629-470E-9D2D-0BDFDF3E5D03}"/>
              </a:ext>
            </a:extLst>
          </p:cNvPr>
          <p:cNvSpPr txBox="1"/>
          <p:nvPr/>
        </p:nvSpPr>
        <p:spPr>
          <a:xfrm>
            <a:off x="858370" y="5239871"/>
            <a:ext cx="829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Verhält sich wie ${ } in einem </a:t>
            </a:r>
            <a:r>
              <a:rPr lang="de-DE" err="1"/>
              <a:t>template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(z.B. `Hello ${</a:t>
            </a:r>
            <a:r>
              <a:rPr lang="de-DE" err="1"/>
              <a:t>name</a:t>
            </a:r>
            <a:r>
              <a:rPr lang="de-DE"/>
              <a:t>}`)</a:t>
            </a:r>
          </a:p>
        </p:txBody>
      </p:sp>
    </p:spTree>
    <p:extLst>
      <p:ext uri="{BB962C8B-B14F-4D97-AF65-F5344CB8AC3E}">
        <p14:creationId xmlns:p14="http://schemas.microsoft.com/office/powerpoint/2010/main" val="3534223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E9321FB6-E03A-4157-95C9-5212A232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15" y="1577395"/>
            <a:ext cx="7780244" cy="419626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E38DA02-A799-4B31-96AF-394DBF9C2271}"/>
              </a:ext>
            </a:extLst>
          </p:cNvPr>
          <p:cNvSpPr/>
          <p:nvPr/>
        </p:nvSpPr>
        <p:spPr>
          <a:xfrm flipV="1">
            <a:off x="965166" y="2594230"/>
            <a:ext cx="1465150" cy="89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FC1E0E0-26E9-4DFC-B14D-A1FDCB7151F9}"/>
              </a:ext>
            </a:extLst>
          </p:cNvPr>
          <p:cNvSpPr/>
          <p:nvPr/>
        </p:nvSpPr>
        <p:spPr>
          <a:xfrm flipV="1">
            <a:off x="1497445" y="4431995"/>
            <a:ext cx="1190606" cy="187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D924D5-6B6C-4B3B-ADF6-15D5D18FE65F}"/>
              </a:ext>
            </a:extLst>
          </p:cNvPr>
          <p:cNvSpPr/>
          <p:nvPr/>
        </p:nvSpPr>
        <p:spPr>
          <a:xfrm flipV="1">
            <a:off x="1105239" y="2952818"/>
            <a:ext cx="792798" cy="187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6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(Native) - Hooks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61FAFE5-D0ED-4737-9B1A-FF61D616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6" y="1633873"/>
            <a:ext cx="10122273" cy="65431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CD5E91AC-AB83-4265-9E68-252C6A93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06" y="2407859"/>
            <a:ext cx="10122273" cy="1409151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C9431282-F719-497A-8B8D-014960BEC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06" y="3893205"/>
            <a:ext cx="10122273" cy="19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5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(Native) - Hooks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61FAFE5-D0ED-4737-9B1A-FF61D616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20" y="3197094"/>
            <a:ext cx="10122273" cy="65431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3DBEE87-CA61-4EBB-B572-5232194EA992}"/>
              </a:ext>
            </a:extLst>
          </p:cNvPr>
          <p:cNvSpPr/>
          <p:nvPr/>
        </p:nvSpPr>
        <p:spPr>
          <a:xfrm flipV="1">
            <a:off x="2539593" y="3445878"/>
            <a:ext cx="1229826" cy="21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6">
            <a:extLst>
              <a:ext uri="{FF2B5EF4-FFF2-40B4-BE49-F238E27FC236}">
                <a16:creationId xmlns:a16="http://schemas.microsoft.com/office/drawing/2014/main" id="{2C1CAC4C-8E8B-404F-9BE7-E6FC50B6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21" y="5060733"/>
            <a:ext cx="7354421" cy="38965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8214E5F-D9D1-4E73-BFEA-B8598DC235B2}"/>
              </a:ext>
            </a:extLst>
          </p:cNvPr>
          <p:cNvSpPr txBox="1"/>
          <p:nvPr/>
        </p:nvSpPr>
        <p:spPr>
          <a:xfrm>
            <a:off x="914401" y="4561914"/>
            <a:ext cx="5258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Vgl. </a:t>
            </a:r>
            <a:r>
              <a:rPr lang="de-DE" err="1"/>
              <a:t>Object-Deconstruction</a:t>
            </a:r>
          </a:p>
        </p:txBody>
      </p:sp>
    </p:spTree>
    <p:extLst>
      <p:ext uri="{BB962C8B-B14F-4D97-AF65-F5344CB8AC3E}">
        <p14:creationId xmlns:p14="http://schemas.microsoft.com/office/powerpoint/2010/main" val="3198989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(Native) - Hooks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D5E91AC-AB83-4265-9E68-252C6A93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6" y="2407859"/>
            <a:ext cx="10122273" cy="140915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9551EF3-D1E6-43E0-8CCE-2C7292262DA9}"/>
              </a:ext>
            </a:extLst>
          </p:cNvPr>
          <p:cNvSpPr/>
          <p:nvPr/>
        </p:nvSpPr>
        <p:spPr>
          <a:xfrm flipV="1">
            <a:off x="1351769" y="2896789"/>
            <a:ext cx="2821061" cy="21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6">
            <a:extLst>
              <a:ext uri="{FF2B5EF4-FFF2-40B4-BE49-F238E27FC236}">
                <a16:creationId xmlns:a16="http://schemas.microsoft.com/office/drawing/2014/main" id="{F529F958-3AA8-437E-82D5-8CC907B8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06" y="5126891"/>
            <a:ext cx="6373906" cy="6215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14DB90-FEED-4B6C-B563-B727742EEF26}"/>
              </a:ext>
            </a:extLst>
          </p:cNvPr>
          <p:cNvSpPr txBox="1"/>
          <p:nvPr/>
        </p:nvSpPr>
        <p:spPr>
          <a:xfrm>
            <a:off x="925606" y="467957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Vgl. Array-</a:t>
            </a:r>
            <a:r>
              <a:rPr lang="de-DE" err="1"/>
              <a:t>Deconstructing</a:t>
            </a:r>
          </a:p>
        </p:txBody>
      </p:sp>
    </p:spTree>
    <p:extLst>
      <p:ext uri="{BB962C8B-B14F-4D97-AF65-F5344CB8AC3E}">
        <p14:creationId xmlns:p14="http://schemas.microsoft.com/office/powerpoint/2010/main" val="1122026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(Native) - Hooks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D5E91AC-AB83-4265-9E68-252C6A93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9" y="1897991"/>
            <a:ext cx="10122273" cy="140915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9551EF3-D1E6-43E0-8CCE-2C7292262DA9}"/>
              </a:ext>
            </a:extLst>
          </p:cNvPr>
          <p:cNvSpPr/>
          <p:nvPr/>
        </p:nvSpPr>
        <p:spPr>
          <a:xfrm flipV="1">
            <a:off x="5296239" y="2386921"/>
            <a:ext cx="479033" cy="21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14DB90-FEED-4B6C-B563-B727742EEF26}"/>
              </a:ext>
            </a:extLst>
          </p:cNvPr>
          <p:cNvSpPr txBox="1"/>
          <p:nvPr/>
        </p:nvSpPr>
        <p:spPr>
          <a:xfrm>
            <a:off x="908797" y="37438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Vgl. </a:t>
            </a:r>
            <a:r>
              <a:rPr lang="de-DE" err="1"/>
              <a:t>initialState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C4433F49-8F0F-4935-8223-9A92F556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59" y="4192861"/>
            <a:ext cx="3309097" cy="183404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CF1278E-553B-42A5-A10D-50F4DE8CAB03}"/>
              </a:ext>
            </a:extLst>
          </p:cNvPr>
          <p:cNvSpPr/>
          <p:nvPr/>
        </p:nvSpPr>
        <p:spPr>
          <a:xfrm flipV="1">
            <a:off x="2018518" y="2386921"/>
            <a:ext cx="826415" cy="21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32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(Native) - Hooks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9431282-F719-497A-8B8D-014960BE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21" y="2240337"/>
            <a:ext cx="10122273" cy="194589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40AEB06-F9D9-4ABE-BE5B-4EDA1E44F646}"/>
              </a:ext>
            </a:extLst>
          </p:cNvPr>
          <p:cNvSpPr/>
          <p:nvPr/>
        </p:nvSpPr>
        <p:spPr>
          <a:xfrm flipV="1">
            <a:off x="2276253" y="2751112"/>
            <a:ext cx="708754" cy="21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F5F736-3531-491E-8769-CD1302EB5683}"/>
              </a:ext>
            </a:extLst>
          </p:cNvPr>
          <p:cNvSpPr txBox="1"/>
          <p:nvPr/>
        </p:nvSpPr>
        <p:spPr>
          <a:xfrm>
            <a:off x="863973" y="46515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Vgl. Arrow </a:t>
            </a:r>
            <a:r>
              <a:rPr lang="de-DE" err="1"/>
              <a:t>Functions</a:t>
            </a:r>
            <a:endParaRPr lang="de-DE" err="1">
              <a:cs typeface="Calibri"/>
            </a:endParaRPr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4C22E548-40E5-4913-A31F-83FD72E4F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20" y="5076737"/>
            <a:ext cx="5247714" cy="14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6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</a:t>
            </a:r>
            <a:r>
              <a:rPr lang="de-DE">
                <a:cs typeface="Calibri Light"/>
              </a:rPr>
              <a:t>(Native) - Hooks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413FF1-0B03-461C-865A-E998E3465C8C}"/>
              </a:ext>
            </a:extLst>
          </p:cNvPr>
          <p:cNvSpPr txBox="1"/>
          <p:nvPr/>
        </p:nvSpPr>
        <p:spPr>
          <a:xfrm>
            <a:off x="253254" y="6237194"/>
            <a:ext cx="1044724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https://snack.expo.io/@frnak/9ed39e?&amp;preview=true&amp;platform=web&amp;iframeId=t43479j43l&amp;supportedPlatforms=ios,android,web&amp;name=State&amp;description=Example%20usage&amp;waitForData=true</a:t>
            </a:r>
            <a:endParaRPr lang="en-US" sz="110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61FAFE5-D0ED-4737-9B1A-FF61D616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6" y="1633873"/>
            <a:ext cx="10122273" cy="65431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CD5E91AC-AB83-4265-9E68-252C6A93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06" y="2407859"/>
            <a:ext cx="10122273" cy="1409151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C9431282-F719-497A-8B8D-014960BEC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06" y="3893205"/>
            <a:ext cx="10122273" cy="19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8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Funktionen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89692FE-BA09-4474-91B3-9402B64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3" y="2721935"/>
            <a:ext cx="8234082" cy="114518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DBF1010-5F1A-4823-9BB0-7875EE50C57E}"/>
              </a:ext>
            </a:extLst>
          </p:cNvPr>
          <p:cNvSpPr/>
          <p:nvPr/>
        </p:nvSpPr>
        <p:spPr>
          <a:xfrm>
            <a:off x="5834901" y="2719666"/>
            <a:ext cx="487456" cy="341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0DA603-721A-4F1B-9874-93AD04730C2C}"/>
              </a:ext>
            </a:extLst>
          </p:cNvPr>
          <p:cNvSpPr/>
          <p:nvPr/>
        </p:nvSpPr>
        <p:spPr>
          <a:xfrm>
            <a:off x="2882151" y="3083856"/>
            <a:ext cx="381001" cy="31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717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  <a:r>
              <a:rPr lang="de-DE">
                <a:cs typeface="Calibri Light"/>
              </a:rPr>
              <a:t> - Übung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9943750-8039-4E68-835A-A0795E13B532}"/>
              </a:ext>
            </a:extLst>
          </p:cNvPr>
          <p:cNvSpPr txBox="1"/>
          <p:nvPr/>
        </p:nvSpPr>
        <p:spPr>
          <a:xfrm>
            <a:off x="4567518" y="35085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Übung</a:t>
            </a:r>
          </a:p>
          <a:p>
            <a:pPr algn="ctr"/>
            <a:r>
              <a:rPr lang="en-US"/>
              <a:t>https://snack.expo.io/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648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ReactNative</a:t>
            </a:r>
            <a:r>
              <a:rPr lang="de-DE">
                <a:cs typeface="Calibri Light"/>
              </a:rPr>
              <a:t> - Übung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EA6B3A9-4965-49F7-BA1C-39CF9B6C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15" y="1586089"/>
            <a:ext cx="2743200" cy="277814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93397E-76D2-4A59-AB7A-794C9155D0DA}"/>
              </a:ext>
            </a:extLst>
          </p:cNvPr>
          <p:cNvSpPr txBox="1"/>
          <p:nvPr/>
        </p:nvSpPr>
        <p:spPr>
          <a:xfrm>
            <a:off x="4556312" y="1586753"/>
            <a:ext cx="56735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err="1"/>
              <a:t>TextInput</a:t>
            </a:r>
            <a:endParaRPr lang="de-DE" err="1">
              <a:cs typeface="Calibri"/>
            </a:endParaRPr>
          </a:p>
          <a:p>
            <a:r>
              <a:rPr lang="de-DE">
                <a:cs typeface="Calibri"/>
              </a:rPr>
              <a:t>Text</a:t>
            </a:r>
          </a:p>
          <a:p>
            <a:r>
              <a:rPr lang="de-DE">
                <a:cs typeface="Calibri"/>
              </a:rPr>
              <a:t>State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Was auch immer im </a:t>
            </a:r>
            <a:r>
              <a:rPr lang="de-DE" err="1">
                <a:cs typeface="Calibri"/>
              </a:rPr>
              <a:t>TextInput</a:t>
            </a:r>
            <a:r>
              <a:rPr lang="de-DE">
                <a:cs typeface="Calibri"/>
              </a:rPr>
              <a:t> angezeigt wird, soll direkt als Text angezeigt werden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481F39E9-2494-458A-A3B7-F22DD6FF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8" y="3505776"/>
            <a:ext cx="5427008" cy="97824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D9FA462-5831-46B6-AA01-59096AEC457A}"/>
              </a:ext>
            </a:extLst>
          </p:cNvPr>
          <p:cNvSpPr/>
          <p:nvPr/>
        </p:nvSpPr>
        <p:spPr>
          <a:xfrm flipV="1">
            <a:off x="4932047" y="3838083"/>
            <a:ext cx="5033449" cy="28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9943750-8039-4E68-835A-A0795E13B532}"/>
              </a:ext>
            </a:extLst>
          </p:cNvPr>
          <p:cNvSpPr txBox="1"/>
          <p:nvPr/>
        </p:nvSpPr>
        <p:spPr>
          <a:xfrm>
            <a:off x="835959" y="58730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https://snack.expo.io/</a:t>
            </a:r>
          </a:p>
        </p:txBody>
      </p:sp>
    </p:spTree>
    <p:extLst>
      <p:ext uri="{BB962C8B-B14F-4D97-AF65-F5344CB8AC3E}">
        <p14:creationId xmlns:p14="http://schemas.microsoft.com/office/powerpoint/2010/main" val="186017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Funktionen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89692FE-BA09-4474-91B3-9402B64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3" y="2721935"/>
            <a:ext cx="8234082" cy="1145189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71C1CB79-12E8-43C4-A5E1-61B45DFE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03" y="4226964"/>
            <a:ext cx="8234082" cy="53319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25F16E-C515-4F7F-8327-F7DFE900D483}"/>
              </a:ext>
            </a:extLst>
          </p:cNvPr>
          <p:cNvSpPr/>
          <p:nvPr/>
        </p:nvSpPr>
        <p:spPr>
          <a:xfrm>
            <a:off x="4798357" y="4305297"/>
            <a:ext cx="1742515" cy="31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7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- Funktionen</a:t>
            </a:r>
            <a:endParaRPr lang="de-DE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89692FE-BA09-4474-91B3-9402B64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3" y="2721935"/>
            <a:ext cx="8234082" cy="1145189"/>
          </a:xfrm>
          <a:prstGeom prst="rect">
            <a:avLst/>
          </a:prstGeom>
        </p:spPr>
      </p:pic>
      <p:pic>
        <p:nvPicPr>
          <p:cNvPr id="4" name="Grafik 5">
            <a:extLst>
              <a:ext uri="{FF2B5EF4-FFF2-40B4-BE49-F238E27FC236}">
                <a16:creationId xmlns:a16="http://schemas.microsoft.com/office/drawing/2014/main" id="{21378183-3004-440C-B92F-90DA21CE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03" y="3945860"/>
            <a:ext cx="8234082" cy="124107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43A006C-D22D-4612-A52C-37787D4E3ACD}"/>
              </a:ext>
            </a:extLst>
          </p:cNvPr>
          <p:cNvSpPr/>
          <p:nvPr/>
        </p:nvSpPr>
        <p:spPr>
          <a:xfrm>
            <a:off x="4428564" y="4025150"/>
            <a:ext cx="2151529" cy="103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7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ES6 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9722308-9075-48EA-B02C-FBF870F2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7087"/>
            <a:ext cx="9449920" cy="2050251"/>
          </a:xfrm>
          <a:prstGeom prst="rect">
            <a:avLst/>
          </a:prstGeo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DD960214-5D77-4518-8FB6-1729FD9E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59125"/>
            <a:ext cx="9421905" cy="57191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1CD4006-E044-4557-9910-6AFE6B1B7B4F}"/>
              </a:ext>
            </a:extLst>
          </p:cNvPr>
          <p:cNvSpPr/>
          <p:nvPr/>
        </p:nvSpPr>
        <p:spPr>
          <a:xfrm>
            <a:off x="2758887" y="1828797"/>
            <a:ext cx="1804147" cy="29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513504-2E4A-4953-8462-CE9A5A990628}"/>
              </a:ext>
            </a:extLst>
          </p:cNvPr>
          <p:cNvSpPr/>
          <p:nvPr/>
        </p:nvSpPr>
        <p:spPr>
          <a:xfrm>
            <a:off x="2686048" y="4204444"/>
            <a:ext cx="1804147" cy="29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B3A900-95F3-4309-B6F5-4670C57148D2}"/>
              </a:ext>
            </a:extLst>
          </p:cNvPr>
          <p:cNvSpPr/>
          <p:nvPr/>
        </p:nvSpPr>
        <p:spPr>
          <a:xfrm>
            <a:off x="4579842" y="1828796"/>
            <a:ext cx="913280" cy="2913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280891-CA31-452A-B717-FDF5B5AAAF31}"/>
              </a:ext>
            </a:extLst>
          </p:cNvPr>
          <p:cNvSpPr/>
          <p:nvPr/>
        </p:nvSpPr>
        <p:spPr>
          <a:xfrm>
            <a:off x="4518209" y="4204443"/>
            <a:ext cx="806825" cy="2913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D1945AC-4C03-42E7-A3E5-DF8C4DEB00A1}"/>
              </a:ext>
            </a:extLst>
          </p:cNvPr>
          <p:cNvSpPr/>
          <p:nvPr/>
        </p:nvSpPr>
        <p:spPr>
          <a:xfrm>
            <a:off x="5851709" y="4204443"/>
            <a:ext cx="2711825" cy="29135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396372-1F48-4F2F-9A36-59E6AAAABD83}"/>
              </a:ext>
            </a:extLst>
          </p:cNvPr>
          <p:cNvSpPr/>
          <p:nvPr/>
        </p:nvSpPr>
        <p:spPr>
          <a:xfrm>
            <a:off x="3050238" y="2181781"/>
            <a:ext cx="2711825" cy="29135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EB7F9A-CE67-451A-ACEF-B5039E710537}"/>
              </a:ext>
            </a:extLst>
          </p:cNvPr>
          <p:cNvSpPr/>
          <p:nvPr/>
        </p:nvSpPr>
        <p:spPr>
          <a:xfrm>
            <a:off x="5358650" y="4204444"/>
            <a:ext cx="459442" cy="29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6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Javascript</a:t>
            </a:r>
            <a:r>
              <a:rPr lang="de-DE">
                <a:cs typeface="Calibri Light"/>
              </a:rPr>
              <a:t> – ES6 Funktionen</a:t>
            </a: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FE34D3-9555-4B8B-B703-86033DCDF3EE}"/>
              </a:ext>
            </a:extLst>
          </p:cNvPr>
          <p:cNvSpPr txBox="1"/>
          <p:nvPr/>
        </p:nvSpPr>
        <p:spPr>
          <a:xfrm>
            <a:off x="858371" y="6141944"/>
            <a:ext cx="7584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Übung</a:t>
            </a:r>
            <a:r>
              <a:rPr lang="en-US"/>
              <a:t>: https://jsfiddle.net/Frnak/Ls6ghduq/9/</a:t>
            </a:r>
            <a:endParaRPr lang="en-US">
              <a:cs typeface="Calibri"/>
            </a:endParaRP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D960214-5D77-4518-8FB6-1729FD9E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1778728"/>
            <a:ext cx="9421905" cy="571912"/>
          </a:xfrm>
          <a:prstGeom prst="rect">
            <a:avLst/>
          </a:prstGeom>
        </p:spPr>
      </p:pic>
      <p:pic>
        <p:nvPicPr>
          <p:cNvPr id="6" name="Grafik 9">
            <a:extLst>
              <a:ext uri="{FF2B5EF4-FFF2-40B4-BE49-F238E27FC236}">
                <a16:creationId xmlns:a16="http://schemas.microsoft.com/office/drawing/2014/main" id="{2C22AAE0-E0B5-4978-99F1-73699FF68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2" y="2476972"/>
            <a:ext cx="9421905" cy="25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8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521D0A1B48A41ABCDB3D3D66217CC" ma:contentTypeVersion="2" ma:contentTypeDescription="Create a new document." ma:contentTypeScope="" ma:versionID="e608e7d9e4cca66c75e9e846a8f82fe4">
  <xsd:schema xmlns:xsd="http://www.w3.org/2001/XMLSchema" xmlns:xs="http://www.w3.org/2001/XMLSchema" xmlns:p="http://schemas.microsoft.com/office/2006/metadata/properties" xmlns:ns2="0410983a-1601-497e-be12-e7c408f4428e" targetNamespace="http://schemas.microsoft.com/office/2006/metadata/properties" ma:root="true" ma:fieldsID="fe01606c917dfd2f362ecedab4413141" ns2:_="">
    <xsd:import namespace="0410983a-1601-497e-be12-e7c408f44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0983a-1601-497e-be12-e7c408f44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12FA8-E807-4D62-B7A6-BE0F055CDE88}">
  <ds:schemaRefs>
    <ds:schemaRef ds:uri="0410983a-1601-497e-be12-e7c408f442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CEA8D1-EE4E-4E5A-B598-F6C7A1CCD8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E8BE74-447E-4B2F-932A-8E0CE3D9E2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Mobile Applikationen</vt:lpstr>
      <vt:lpstr>Wiederholung &amp; React Native</vt:lpstr>
      <vt:lpstr>Wiederholung</vt:lpstr>
      <vt:lpstr>Javascript - Funktionen</vt:lpstr>
      <vt:lpstr>Javascript - Funktionen</vt:lpstr>
      <vt:lpstr>Javascript - Funktionen</vt:lpstr>
      <vt:lpstr>Javascript - Funktionen</vt:lpstr>
      <vt:lpstr>Javascript – ES6 </vt:lpstr>
      <vt:lpstr>Javascript – ES6 Funktionen</vt:lpstr>
      <vt:lpstr>Javascript - Default Parameter</vt:lpstr>
      <vt:lpstr>Javascript - Default Parameter</vt:lpstr>
      <vt:lpstr>Javascript - Default Parameter</vt:lpstr>
      <vt:lpstr>Javascript - Default Parameter</vt:lpstr>
      <vt:lpstr>Javascript – Template &amp; Multiline Strings</vt:lpstr>
      <vt:lpstr>Javascript – Template &amp; Multiline Strings</vt:lpstr>
      <vt:lpstr>Javascript – Template &amp; Multiline Strings</vt:lpstr>
      <vt:lpstr>Javascript – Destructuring - Array</vt:lpstr>
      <vt:lpstr>Javascript – Destructuring - Array</vt:lpstr>
      <vt:lpstr>Javascript – Destructuring - Array</vt:lpstr>
      <vt:lpstr>Javascript – Destructuring - Array</vt:lpstr>
      <vt:lpstr>Javascript – Destructuring - Object</vt:lpstr>
      <vt:lpstr>Javascript – Destructuring - Object</vt:lpstr>
      <vt:lpstr>Javascript – Object Zuweisungen</vt:lpstr>
      <vt:lpstr>Javascript – Spread Operator</vt:lpstr>
      <vt:lpstr>Javascript – Spread Operator</vt:lpstr>
      <vt:lpstr>Javascript – Spread Operator</vt:lpstr>
      <vt:lpstr>Javascript – Spread Operator</vt:lpstr>
      <vt:lpstr>Wiederholung</vt:lpstr>
      <vt:lpstr>React – Die erste Komponente  - JSX</vt:lpstr>
      <vt:lpstr>React – Komponenten Verwenden</vt:lpstr>
      <vt:lpstr>React – "Simple/Function Components"</vt:lpstr>
      <vt:lpstr>React – Class vs Function</vt:lpstr>
      <vt:lpstr>React – Props</vt:lpstr>
      <vt:lpstr>React – State - Einträge hinzufügen </vt:lpstr>
      <vt:lpstr>React Native</vt:lpstr>
      <vt:lpstr>ReactNative</vt:lpstr>
      <vt:lpstr>ReactNative – Leichter Einstieg</vt:lpstr>
      <vt:lpstr>React – Class vs Function</vt:lpstr>
      <vt:lpstr>ReactNative</vt:lpstr>
      <vt:lpstr>ReactNative – HTML?</vt:lpstr>
      <vt:lpstr>ReactNative</vt:lpstr>
      <vt:lpstr>ReactNative</vt:lpstr>
      <vt:lpstr>ReactNative</vt:lpstr>
      <vt:lpstr>React(Native) - Hooks</vt:lpstr>
      <vt:lpstr>React(Native) - Hooks</vt:lpstr>
      <vt:lpstr>React(Native) - Hooks</vt:lpstr>
      <vt:lpstr>React(Native) - Hooks</vt:lpstr>
      <vt:lpstr>React(Native) - Hooks</vt:lpstr>
      <vt:lpstr>React(Native) - Hooks</vt:lpstr>
      <vt:lpstr>ReactNative - Übung</vt:lpstr>
      <vt:lpstr>ReactNative - Übung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2020-08-04T14:00:35Z</dcterms:created>
  <dcterms:modified xsi:type="dcterms:W3CDTF">2020-10-06T13:46:25Z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0x010100584521D0A1B48A41ABCDB3D3D66217CC</vt:lpwstr>
  </property>
</Properties>
</file>