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272" y="-6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05463-5456-4007-AD94-F061B6E6FD6A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7CD70-3289-43AA-B2A6-3F34735E8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2EDD5-8469-47C8-9FA0-9C0D327B5901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3A1D-94FC-4D8F-BFBB-9DC0C192C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9C491-D574-47FD-AB9A-2CD1BC9E1E41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499A7-80B0-4BAF-8D88-7C256EFA42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51D51-71CA-494F-8E32-5814AB8192C2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151BF-5360-4BFC-8301-E2505B919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69D7-4131-4B97-8FCE-BABE45A8EDED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D244-54AA-4188-BB26-B389C52AA0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D2C87-0729-460C-8104-2D358A3FBFCF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EA630-8E85-44BF-AD1C-0F3A346738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7047-40FF-4438-A5CE-C46C03E16CFD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01C4-7062-4C38-9752-399BC5A9E3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FCD18-9648-42D1-99D0-2DD89558A232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C1B8-0A04-4817-990C-12CC7567D9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42E7-FE54-4C6D-A406-B6B76A547637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27EB5-4C3F-44F9-AE61-CA5434DB1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7CD24-EC86-4FF6-9474-15031741F8EA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E9892-4C3F-46A4-A3DD-91BC70965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567C-D41A-47EA-B51D-0C72221C9494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E9564-D9E6-4D35-89E5-19F7DDD3C2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61ECA6-5D72-4027-A600-5B8B49811E7F}" type="datetimeFigureOut">
              <a:rPr lang="zh-CN" altLang="en-US"/>
              <a:pPr>
                <a:defRPr/>
              </a:pPr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07B9B4-239E-4ED9-BC31-F13F1ED13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客制化系统软件设计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 smtClean="0"/>
              <a:t>昆山虹恩轴承机电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：销售退换货作业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143000"/>
            <a:ext cx="82804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-7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：样品出入库管理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214438"/>
            <a:ext cx="82804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-8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：库存盘点调整作业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285875"/>
            <a:ext cx="8280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829175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系统开发要点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6049963" y="1120775"/>
            <a:ext cx="29511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9388" indent="-179388">
              <a:spcAft>
                <a:spcPts val="600"/>
              </a:spcAft>
              <a:buFontTx/>
              <a:buChar char="•"/>
              <a:tabLst>
                <a:tab pos="180975" algn="l"/>
              </a:tabLst>
            </a:pPr>
            <a:r>
              <a:rPr lang="zh-CN" altLang="en-US" sz="1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符合轴承行业特性</a:t>
            </a:r>
            <a:endParaRPr lang="en-US" altLang="zh-CN" sz="12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  <a:p>
            <a:pPr marL="179388" indent="-179388">
              <a:spcAft>
                <a:spcPts val="600"/>
              </a:spcAft>
              <a:tabLst>
                <a:tab pos="180975" algn="l"/>
              </a:tabLst>
            </a:pPr>
            <a:r>
              <a:rPr lang="zh-CN" altLang="en-US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业务模式，作业流程，产品及</a:t>
            </a:r>
            <a:r>
              <a:rPr lang="en-US" altLang="zh-CN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VMI</a:t>
            </a:r>
            <a:r>
              <a:rPr lang="zh-CN" altLang="en-US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服务。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6049963" y="1676400"/>
            <a:ext cx="298767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9388" indent="-179388">
              <a:spcAft>
                <a:spcPts val="600"/>
              </a:spcAft>
              <a:buFontTx/>
              <a:buChar char="•"/>
              <a:tabLst>
                <a:tab pos="180975" algn="l"/>
              </a:tabLst>
            </a:pPr>
            <a:r>
              <a:rPr lang="zh-CN" altLang="en-US" sz="1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满足业务管理需求</a:t>
            </a:r>
            <a:endParaRPr lang="en-US" altLang="zh-CN" sz="12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  <a:p>
            <a:pPr marL="179388" indent="-179388">
              <a:spcAft>
                <a:spcPts val="600"/>
              </a:spcAft>
              <a:tabLst>
                <a:tab pos="180975" algn="l"/>
              </a:tabLst>
            </a:pPr>
            <a:r>
              <a:rPr lang="en-US" altLang="zh-CN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</a:t>
            </a:r>
            <a:r>
              <a:rPr lang="zh-CN" altLang="en-US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预测与库存计划，销售报价与采购询价，</a:t>
            </a:r>
            <a:r>
              <a:rPr lang="en-US" altLang="zh-CN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PDA</a:t>
            </a:r>
            <a:r>
              <a:rPr lang="zh-CN" altLang="en-US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出入库作业，订单履约监控与追溯，绩效评估与持续改善。</a:t>
            </a:r>
          </a:p>
        </p:txBody>
      </p:sp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6049963" y="2571750"/>
            <a:ext cx="30003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9388" indent="-179388">
              <a:spcAft>
                <a:spcPts val="600"/>
              </a:spcAft>
              <a:buFontTx/>
              <a:buChar char="•"/>
              <a:tabLst>
                <a:tab pos="180975" algn="l"/>
              </a:tabLst>
            </a:pPr>
            <a:r>
              <a:rPr lang="zh-CN" altLang="en-US" sz="1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实现移动办公管理</a:t>
            </a:r>
            <a:endParaRPr lang="en-US" altLang="zh-CN" sz="12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  <a:p>
            <a:pPr marL="179388" indent="-179388">
              <a:spcAft>
                <a:spcPts val="600"/>
              </a:spcAft>
              <a:tabLst>
                <a:tab pos="180975" algn="l"/>
              </a:tabLst>
            </a:pPr>
            <a:r>
              <a:rPr lang="en-US" altLang="zh-CN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</a:t>
            </a:r>
            <a:r>
              <a:rPr lang="zh-CN" altLang="en-US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通过</a:t>
            </a:r>
            <a:r>
              <a:rPr lang="en-US" altLang="zh-CN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APP</a:t>
            </a:r>
            <a:r>
              <a:rPr lang="zh-CN" altLang="en-US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审核报价、监控履约、查看资料、扫描上传送货单签收回执。</a:t>
            </a:r>
          </a:p>
        </p:txBody>
      </p:sp>
      <p:sp>
        <p:nvSpPr>
          <p:cNvPr id="3078" name="Rectangle 1"/>
          <p:cNvSpPr>
            <a:spLocks noChangeArrowheads="1"/>
          </p:cNvSpPr>
          <p:nvPr/>
        </p:nvSpPr>
        <p:spPr bwMode="auto">
          <a:xfrm>
            <a:off x="6049963" y="3297238"/>
            <a:ext cx="29876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9388" indent="-179388">
              <a:spcAft>
                <a:spcPts val="600"/>
              </a:spcAft>
              <a:buFontTx/>
              <a:buChar char="•"/>
              <a:tabLst>
                <a:tab pos="180975" algn="l"/>
              </a:tabLst>
            </a:pPr>
            <a:r>
              <a:rPr lang="zh-CN" altLang="en-US" sz="1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开启在线电子商务</a:t>
            </a:r>
            <a:endParaRPr lang="en-US" altLang="zh-CN" sz="12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  <a:p>
            <a:pPr marL="179388" indent="-179388">
              <a:spcAft>
                <a:spcPts val="600"/>
              </a:spcAft>
              <a:tabLst>
                <a:tab pos="180975" algn="l"/>
              </a:tabLst>
            </a:pPr>
            <a:r>
              <a:rPr lang="en-US" altLang="zh-CN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B2C</a:t>
            </a:r>
            <a:r>
              <a:rPr lang="zh-CN" altLang="en-US" sz="11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在线商城，客户会员登录查看专属产品、特价货源、交易订单等信息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。</a:t>
            </a:r>
          </a:p>
        </p:txBody>
      </p:sp>
      <p:pic>
        <p:nvPicPr>
          <p:cNvPr id="30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136650"/>
            <a:ext cx="5472112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5556"/>
          <a:stretch>
            <a:fillRect/>
          </a:stretch>
        </p:blipFill>
        <p:spPr bwMode="auto">
          <a:xfrm>
            <a:off x="0" y="285750"/>
            <a:ext cx="9144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4829175" cy="500063"/>
          </a:xfrm>
        </p:spPr>
        <p:txBody>
          <a:bodyPr/>
          <a:lstStyle/>
          <a:p>
            <a:pPr algn="l" eaLnBrk="1" hangingPunct="1"/>
            <a:r>
              <a:rPr lang="zh-CN" altLang="en-US" sz="1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系统界面效果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1500" y="928688"/>
          <a:ext cx="8215016" cy="3885338"/>
        </p:xfrm>
        <a:graphic>
          <a:graphicData uri="http://schemas.openxmlformats.org/drawingml/2006/table">
            <a:tbl>
              <a:tblPr/>
              <a:tblGrid>
                <a:gridCol w="999778"/>
                <a:gridCol w="4143404"/>
                <a:gridCol w="642942"/>
                <a:gridCol w="2428892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起止日期</a:t>
                      </a: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项目</a:t>
                      </a:r>
                      <a:r>
                        <a:rPr lang="zh-CN" sz="11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主要内容</a:t>
                      </a: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状态</a:t>
                      </a:r>
                      <a:endParaRPr lang="zh-CN" sz="1100" b="1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进度备注</a:t>
                      </a:r>
                      <a:endParaRPr lang="zh-CN" sz="1100" b="1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2017/09/11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zh-CN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至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2017/10/20</a:t>
                      </a: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模块功能开发，内部功能测试，客户演示</a:t>
                      </a:r>
                      <a:r>
                        <a:rPr lang="zh-CN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体验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系统基础架构搭建（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9/9 ~ 9/15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业务主模块功能实现（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9/16 ~ 9/30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PDA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扫码设备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API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接口（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10/9 ~10/16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10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进行中</a:t>
                      </a:r>
                      <a:endParaRPr lang="zh-CN" sz="105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zh-CN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9/9</a:t>
                      </a: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项目组成立：</a:t>
                      </a:r>
                      <a:r>
                        <a:rPr lang="en-US" altLang="zh-CN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Richard/Bill /Min </a:t>
                      </a: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zh-CN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9/30</a:t>
                      </a: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完成模块开发（不含</a:t>
                      </a:r>
                      <a:r>
                        <a:rPr lang="en-US" altLang="zh-CN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PDA</a:t>
                      </a: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5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zh-CN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10/18</a:t>
                      </a: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完成全部模块</a:t>
                      </a:r>
                      <a:r>
                        <a:rPr lang="en-US" altLang="zh-CN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+</a:t>
                      </a: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内部测试</a:t>
                      </a:r>
                      <a:endParaRPr lang="en-US" altLang="zh-CN" sz="105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zh-CN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10/20</a:t>
                      </a: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完成客户演示体验</a:t>
                      </a:r>
                      <a:endParaRPr lang="zh-CN" sz="105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2017/10/21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zh-CN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至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2017/10/31</a:t>
                      </a: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zh-CN" alt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根据客户体验实施功能优化改善，交付客户测试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根据客户体验反馈实施功能优化（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10/21 ~ 10/26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客户测试及效果反馈（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10/27 ~ 9/28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根据客户测试反馈进行必要调整（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10/29 ~10/31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按计划</a:t>
                      </a:r>
                      <a:endParaRPr lang="zh-CN" sz="105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just">
                        <a:spcAft>
                          <a:spcPts val="0"/>
                        </a:spcAft>
                      </a:pP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2017/11/01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zh-CN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至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2017/11/15</a:t>
                      </a: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实施系统上线部署、现场操作培训和辅导用户试运行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上线部署至客户服务器并测试（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11/1 ~ 11/2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协助客户项目团队的试运行前培训与现场辅导（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11/3 ~ 11/10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试运行效果评估及全面上线运行前的准备（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11/11 ~11/15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按计划</a:t>
                      </a:r>
                      <a:endParaRPr lang="zh-CN" sz="105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just">
                        <a:spcAft>
                          <a:spcPts val="0"/>
                        </a:spcAft>
                      </a:pP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942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2017/11/16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zh-CN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至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2017/11/30</a:t>
                      </a: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zh-CN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上线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运行，协助编制配套流程</a:t>
                      </a:r>
                      <a:r>
                        <a:rPr lang="zh-CN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体系</a:t>
                      </a:r>
                      <a:r>
                        <a:rPr lang="zh-CN" altLang="en-US" sz="11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，完成项目交付</a:t>
                      </a:r>
                      <a:endPara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协助客户项目团队实施业务上线运行（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11/16 ~ 11/30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根据客户项目团队要求提供配套流程体系文档（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11/11 ~ 11/16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en-US" alt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8000" indent="-108000" algn="just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完成系统所有权交接与项目交付验收（</a:t>
                      </a:r>
                      <a:r>
                        <a:rPr lang="en-US" altLang="zh-CN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11/29 ~11/30</a:t>
                      </a:r>
                      <a:r>
                        <a:rPr lang="zh-CN" altLang="en-US" sz="10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100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按计划</a:t>
                      </a:r>
                      <a:endParaRPr lang="zh-CN" sz="1050" kern="100" dirty="0" smtClean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just">
                        <a:spcAft>
                          <a:spcPts val="0"/>
                        </a:spcAft>
                      </a:pPr>
                      <a:endParaRPr lang="zh-CN" sz="11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54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4829175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项目进度计划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：销售预测与库存控制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143000"/>
            <a:ext cx="8486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：销售报价作业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071563"/>
            <a:ext cx="83073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：采购询价作业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285875"/>
            <a:ext cx="81391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-4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：销售订单履约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141413"/>
            <a:ext cx="82804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86363" cy="650875"/>
          </a:xfrm>
        </p:spPr>
        <p:txBody>
          <a:bodyPr/>
          <a:lstStyle/>
          <a:p>
            <a:pPr algn="l" eaLnBrk="1" hangingPunct="1"/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-5</a:t>
            </a:r>
            <a:r>
              <a:rPr lang="zh-CN" altLang="en-US" sz="2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：采购订单作业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214438"/>
            <a:ext cx="8280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426</Words>
  <Application>Microsoft Office PowerPoint</Application>
  <PresentationFormat>全屏显示(16:9)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Calibri</vt:lpstr>
      <vt:lpstr>微软雅黑</vt:lpstr>
      <vt:lpstr>Times New Roman</vt:lpstr>
      <vt:lpstr>Office 主题</vt:lpstr>
      <vt:lpstr>客制化系统软件设计</vt:lpstr>
      <vt:lpstr>系统开发要点</vt:lpstr>
      <vt:lpstr>系统界面效果</vt:lpstr>
      <vt:lpstr>项目进度计划</vt:lpstr>
      <vt:lpstr>流程-1：销售预测与库存控制</vt:lpstr>
      <vt:lpstr>流程-2：销售报价作业</vt:lpstr>
      <vt:lpstr>流程-3：采购询价作业</vt:lpstr>
      <vt:lpstr>流程-4：销售订单履约</vt:lpstr>
      <vt:lpstr>流程-5：采购订单作业</vt:lpstr>
      <vt:lpstr>流程-6：销售退换货作业</vt:lpstr>
      <vt:lpstr>流程-7：样品出入库管理</vt:lpstr>
      <vt:lpstr>流程-8：库存盘点调整作业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系统软件设计</dc:title>
  <dc:creator>Richard</dc:creator>
  <cp:lastModifiedBy>user</cp:lastModifiedBy>
  <cp:revision>95</cp:revision>
  <dcterms:created xsi:type="dcterms:W3CDTF">2017-09-19T03:25:20Z</dcterms:created>
  <dcterms:modified xsi:type="dcterms:W3CDTF">2017-10-09T01:25:33Z</dcterms:modified>
</cp:coreProperties>
</file>