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496 766,'0'5,"0"-2,0 0,-2 0,1 1,-1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146 839,'3'0,"1"2,-1 1,0-2,-2 2,5 6,-5-6,1 2,-2-2,2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1346 403,'3'0,"1"0,0 0,-1 2,1-1,0 1,1-2,8 2,-5-1,-2 1,4-2,-5 0,2 2,-1-2,-1 1,-1-1,1 0,-2 0,2 0,-2 1,2 1,-1-2,-1 0,1 1,-1-3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1492 402,'-1'-5,"-5"3,3 0,-1 2,0 0,1 0,0 3,3 0,-2 0,0 0,2 1,0 0,3-3,0 0,0-1,0 0,0 0,0 0,0-2,-1-1,-2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1154 419,'3'-1,"1"1,-1-1,2 0,-1-1,1 1,1 1,-2 0,1 0,7 0,-6 0,-3 0,1 0,1 0,0 0,1 0,0-2,-2 2,0-1,2-1,-3 2,0 0,0-1,0 1,0-1,1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1126 385,'-1'3,"1"0,0 0,0 2,0-1,0 2,-1-2,0 0,1 2,-2-2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1295 363,'2'3,"-2"0,0 0,0 1,0 1,0-2,0 0,0 1,0 0,0-1,0 2,0-2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1301 365,'3'-2,"1"2,-1 0,0-1,2 0,1 1,-3 0,2 0,-1 0,0 0,2 0,-2 0,18 0,-17 0,-2 0,1 0,1 0,-2 0,9 0,-7 0,0 0,6 0,-6 0,1 0,1 0,-4 0,1 0,0 0,3 0,-3 1,0 0,0-1,0 0,-1 0,1 0,0 0,-1 0,1 0,-1 0,1 0,-1 0,0 0,3 0,0 2,0 0,-2-1,-4 2,0 0,0 3,0-3,0 1,0-1,0 2,0-2,0 0,0 1,0 2,0-1,-1-2,1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1308 409,'3'2,"0"-2,1 0,0 0,0 0,1 0,5-2,-6 2,0-1,2 1,-2-2,2 2,-3 0,3 0,-3 0,0 0,0 0,1 0,5 3,-2-1,-3 0,4 0,-4-2,-1 1,0-1,0 2,1-2,-1 0,2 0,-1 0,-1 0,2 0,-1 0,-1 0,0 0,1 0,-1 0,0 0,1 0,0 0,1 0,-2 0,5 0,2 3,-1-3,-6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1314 379,'2'0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1234 370,'1'3,"-1"0,0 0,0 0,0 0,0 1,0-1,0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1250 375,'0'3,"1"0,-1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173 852,'-5'0,"1"0,1 1,0 0,1 2,-4 1,1 0,0 1,2-3,0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1271 378,'1'3,"-1"0,0 0,0 0,0 1,0-1,0 1,1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1289 380,'0'4,"0"-1,0 0,0 2,0-1,0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1216 376,'-3'-1,"0"-1,0 1,0 0,0 1,0 0,0 0,0 0,1 3,2 2,-1-2,0 0,-1 1,1 0,1-1,1 0,2-1,0-1,0-1,0 0,0 0,1-2,-1 1,-1-2,-1 0,1 0,-2 0,1 0,0-1,-1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1322 381,'0'3,"0"1,0-1,0 1,0-1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1117 457,'0'3,"0"2,0-2,0 1,0-1,0 0,0 0,0 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1133 480,'3'-1,"0"0,1-1,-1 0,0 1,0 1,1 0,-1 0,0 0,0 1,1-1,-1 1,0-1,-2-3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1193 449,'0'3,"0"1,0-1,0 0,0 0,0 0,0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1231 458,'0'-3,"-2"0,0 0,-1 1,-1-2,1 2,-1 2,2 4,2 0,0-1,0 0,3-1,0 0,0-2,1-3,-4 0,2 0,-1 0,1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1255 445,'-3'-1,"0"2,1 2,1 0,1 0,0 1,0-1,0 1,0-1,3-2,0-1,0-3,-1 0,-1 0,0 0,-1-1,0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1264 455,'4'1,"0"-1,0 0,0 0,-1 0,0 0,0 0,3 2,-1-2,-2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194 856,'4'0,"-1"0,0 0,0 0,1 0,-1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1324 457,'0'-3,"0"0,-3 1,0 3,2 2,1 0,0 0,0 1,1-7,-1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1333 460,'3'1,"0"-1,1 2,-1-2,0 1,0 0,0-1,0 0,0 0,0 0,0 0,0 0,1 0,0 0,0 0,-1 0,0 0,0 1,0-1,0 0,0 0,0 0,0 0,0 0,1 0,0 0,0 0,0 0,-1 2,0-1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1466 468,'0'-3,"0"0,-2 0,-1 2,0-1,0 2,0 0,0 0,0 0,0 3,3 1,0-1,0 0,0 0,3-1,0-2,1 0,-1 0,1-2,-1-2,-1 1,-2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1197 487,'-3'0,"0"0,1 3,1 1,-1-1,2 1,0-1,0 0,0 1,0-1,4 0,0-3,-1 0,0 0,0-4,-3 0,1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1219 515,'3'1,"3"-1,-3 0,0 0,0 0,1 0,-1 0,0 0,1 0,0 0,0-1,-1 0,0 1,1 0,0 0,-1 0,0 0,0 0,0 0,2 0,-1 0,-1 0,0 0,1 0,-1 0,0 0,2 0,-1 0,0 0,0 0,-1 0,0 0,0 0,2 0,-1-2,0 2,2 0,-2 0,-1 0,0-2,0 2,0 0,1 0,0 0,-1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1426 510,'-1'-4,"-3"1,2 0,-2 0,1 2,0 1,0 0,-1-1,1 5,1-1,2 0,0 0,3-2,0-1,0 0,0 0,1-1,-2-2,1 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1464 496,'0'3,"0"0,0 1,0-1,0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1119 496,'-1'3,"0"0,0 0,1 0,0 1,-1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1135 514,'3'0,"-1"-3,1 2,0 1,1 0,-1 2,0-1,0-1,0 0,0 0,0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1546 400,'4'0,"2"0,-2 1,1 1,-2-1,0 0,0 1,1 0,-1 1,-2 0,0 0,0 1,-1 0,1-1,-1 1,0-1,0 1,0 0,0-1,-3 1,1-1,0 0,-1 1,0-2,2 1,-2 1,0-1,0-2,0 2,0-1,0 0,0-1,-1 1,1 0,0 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204 862,'3'1,"0"-1,0 2,2-1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1529 483,'-3'0,"2"3,-1 0,1 1,1 0,-1-1,4-2,1-1,-1 0,0 0,1 0,0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1033 379,'-2'3,"2"1,0 0,0-1,0 2,-1-1,0 0,1 0,0-1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1028 373,'1'-3,"2"1,2 2,-2 0,1 0,0 0,-1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1072 379,'3'0,"3"0,-2 0,2 0,-3 0,1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1078 395,'3'0,"1"0,-1 0,1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1099 514,'3'2,"0"-2,1 0,-1 0,0 0,1 2,-1-1,0-1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1048 96,'2'0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956 90,'-1'4,"1"3,0-3,0-1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991 87,'0'3,"0"1,0 0,0-1,0 0,0 1,0-1,0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1020 86,'2'4,"-2"1,0-1,0-1,0 1,0-1,0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239 867,'4'0,"-1"1,0-1,0 0,3 1,-2-1,-1 0,1 0,0 0,0-1,1 1,-1 0,-1 0,2 0,-1 0,0 0,12 0,-13 0,1 0,0 0,-1 0,3 0,-1 0,-1 0,-1 0,0 0,0 0,2 0,1-2,-3 2,0 0,2 0,-2 0,6 0,-5 0,2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1051 88,'0'4,"0"-1,0 0,0 0,0 1,0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1055 111,'3'0,"0"0,0 0,1 0,-1 0,2 0,-1 0,0 0,1 0,13 0,-12 0,6 0,-9 0,5 0,-2 2,0-2,0 1,-1-1,0 0,0 0,1 0,2 0,-2 0,2 0,-4 0,-1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1272 91,'-5'-1,"2"-2,-4 1,4 0,0 1,-1 0,1 1,0 0,0 0,0 3,3 0,-1 1,1-1,0 0,1 0,2-2,0-1,1 2,0-2,-1 0,0 0,0 0,0 0,-1-3,1 0,-1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1087 93,'-3'-2,"0"2,0-2,0 2,0 0,0 0,0 1,1 2,1 0,1 1,0-1,0 0,0 0,3-2,0 0,0 0,0-1,1 0,-1-3,0 0,-2 0,0 0,-1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728 103,'0'3,"0"0,-1 0,1 0,-1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727 77,'4'0,"-1"0,0 0,3 0,0 1,-3-1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765 83,'4'0,"0"0,0 0,0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765 98,'3'0,"0"0,1 0,-1 0,0 0,0 0,1 0,2 0,-3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822 104,'3'0,"3"0,-1 0,-1 0,-1 0,0 0,0 0,0 0,0 0,0 0,0 0,3 0,-1 0,1 0,-2 0,1 0,-2 0,2 0,-2 0,0 0,1 0,0 0,0 0,6 0,-6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808 70,'-1'3,"1"0,-2 1,2-1,0 0,0 0,0 0,0 0,-2 1,1 1,1-2,0 0,0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494 849,'-1'-3,"-3"3,1 0,-2 0,2 0,1 3,-1 3,3-2,0 0,0-1,4-2,2-1,-1-3,3 3,-5-3,-2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932 86,'0'-3,"-3"2,0 1,-1 0,0 0,4 3,-1 1,1-1,0 0,0 0,2 0,3-1,-2-1,0-1,0 0,0-2,-2-1,-1 0,0 0,0-1,0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947 118,'3'0,"0"0,0 0,0 0,0 0,0 0,0 1,0-1,0 0,0 0,0 0,0 0,0 0,0 0,0 0,0 0,0 0,1 0,2 0,-3 0,3 2,-2-2,0 0,-1 0,1 0,0 0,-1 0,0 0,2 0,-2 0,0 0,0 0,1-1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936 133,'-2'4,"2"-1,0 1,0 0,0-1,0 0,0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974 149,'0'-3,"0"0,-3 1,0 2,0 0,0 0,2 4,0-1,1 0,3-3,0 0,-1-3,0-1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1005 139,'-3'-2,"0"2,0-2,-1 2,1 0,0 0,1 3,3 0,3 0,-1-1,0-2,0 0,0-1,-2-2,2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1009 144,'3'2,"0"-1,1-1,0 0,-1 0,0 0,0 0,1 0,-1 0,2 0,-1 0,1 0,-2 1,2-1,-2 2,0-2,2 0,-2 0,1 2,0-2,-1 1,1-1,-1 1,1-1,-1 1,3-1,-3 2,2-2,-1 0,-1 0,0 0,0 0,2 0,-1 0,-1 0,0 0,1 0,-1 0,2-2,-1 1,0 1,-1-1,1 0,-1 0,1 1,-1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1244 142,'0'-4,"-3"1,-1 3,1-2,0 2,0 0,-1 0,2 4,0 2,2-2,0 0,0-1,3 0,0-3,1 0,0 0,0 0,-2-3,0 0,-1-1,0 1,0-1,-1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815 127,'0'3,"0"0,0 0,0 0,-1 0,0 0,1 1,0-1,0 0,-1 0,0 0,1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833 157,'3'-2,"0"1,0 1,0 0,0 0,1 0,-1 0,2 0,-2 0,2 0,-1 0,-1-1,0 1,0 0,1 0,-1 0,1 0,-1 0,0 0,0 0,0 0,0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965 192,'0'3,"0"0,0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533 834,'0'4,"0"-1,0 1,0-1,0 2,0-2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745 196,'-3'2,"3"1,0 0,-2 2,2-2,-2 0,1 0,-1 0,0 0,0 0,-2 1,0-4,1-2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731 177,'4'0,"-1"0,0 0,0 0,0 1,0-1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775 191,'3'0,"0"0,1 0,1 0,-1 0,1 2,0-2,-2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782 201,'5'0,"-2"0,1 0,0 0,0 0,0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816 182,'0'3,"0"1,0-1,0 1,0-1,0 0,0 0,0 0,0 0,0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848 210,'5'-1,"0"1,-2 0,1 0,0 0,0 0,0 0,0 0,-1 0,0 0,0 0,1-1,0 1,-1 0,0-1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945 185,'-2'-3,"-1"1,0 1,0 1,0 0,1 3,-1 0,2 0,1 0,-1 0,1 0,0 0,0 0,0 0,3-3,0 0,0 0,0 0,0-2,-2-1,2 0,-2-1,0 1,0-1,0 1,-1-1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965 179,'3'0,"-3"3,0 1,0-1,0 0,0 0,-1 0,0 3,1 0,0-2,0 1,0-2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987 179,'0'5,"2"-1,-2-1,0 1,0 1,0-1,1-1,-1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1011 185,'1'3,"-1"0,0 0,0 1,0-1,2 0,-2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578 837,'0'5,"0"-2,0 0,0 1,1 0,-1 0,0-1,0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1033 186,'2'3,"-1"1,-1-1,0 1,0-1,0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1079 193,'0'-3,"-3"1,0 1,0-2,0 2,0 1,0 0,0 1,3 3,-2-1,2 1,3-2,1-2,-1 0,2-2,-2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1082 204,'3'0,"1"0,0 0,-1 0,0 0,0 0,1 0,-1 0,1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1126 190,'-1'3,"1"0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1125 184,'0'3,"0"0,0 1,0 0,0-1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1134 204,'4'0,"-1"0,0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1168 182,'0'3,"0"0,0 1,-1-1,1 1,0-1,0 0,0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1176 202,'3'0,"0"0,0 0,0 0,1 1,-1-1,0 0,0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1237 197,'0'-3,"-5"1,-1-1,3 2,0 1,0 0,0 0,0 1,1 2,2 1,-2 0,2-1,0 0,0 0,0 0,6-2,-2-1,0 0,-1-1,0-2,-3 0,3 1,-3-1,1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1171 187,'0'3,"0"1,0-1,0 0,0 0,-1-7,1 1,0 0,0 0,-1 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495 888,'-1'4,"1"-1,-1 0,-1 1,1-1,-1 0,1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1170 220,'3'0,"-3"-3,-3 1,-1 0,1 2,0 0,0 0,1 3,1 0,0 1,1-1,0 0,0 0,1 0,1 0,1-1,0-2,0-1,-2-2,0-1,1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1192 221,'0'-3,"-1"0,-3 3,1 0,2 3,-1 1,2-1,0 0,0 0,0 1,0-1,3-1,0-2,1 0,-1-1,-3-2,1 0,-1-1,0 1,0-1,0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1212 219,'-3'0,"-1"0,1 0,0 2,3 1,0 0,0 1,1 0,2-2,0-2,-1-3,0 0,0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1227 220,'0'3,"0"1,-1-1,1 1,-1-1,1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1117 201,'3'-1,"0"1,1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974 220,'0'3,"0"0,0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1260 210,'2'3,"2"-1,-5 1,-2-1,0-2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1320 221,'-2'3,"0"0,2 0,0 0,-1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1315 202,'5'-1,"-2"1,1 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1063 55,'0'3,"0"1,0-1,0 1,0 0,0-1,0 2,0-2,0 0,0 2,0-2,0 1,0 1,0-1,0 0,0 0,0-1,0 0,0 0,0 1,0 0,0 0,0 0,0 0,0 3,0-2,0-2,0 1,0 1,0-2,0 0,0 0,0 1,0-1,0 1,0-1,0 0,0 1,0-1,0 0,0 0,0 0,0 0,0 0,0 0,0 1,0-1,0 0,0 0,0 2,0-1,0-1,0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544 902,'3'-1,"-3"-3,0 1,-1 0,-3 2,0 1,0 0,0 0,1 2,3 3,0-2,4-1,0-2,-1 0,1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905 722,'0'4,"0"0,0 0,0 0,0-1,0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904 692,'3'1,"1"1,-1 1,3 3,-1-2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1129 947,'0'3,"0"1,-1-1,1 0,0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468 607,'4'0,"0"0,-1 0,2 2,-2-2,1 0,0 0,0 0,0 0,2 2,-3-1,0 0,1 0,2 1,-2-1,1 1,11-1,-13-1,2 0,0 0,-2 0,0 0,3 0,-1 0,2-1,3 1,-4 0,1 0,-3 1,-1-1,1 0,-1 0,0 0,3 0,-3 0,2 0,-1 0,0 0,1 0,-2-1,0 0,0 0,2 0,0 0,-1 1,2-2,-3 1,1 1,0 0,0-1,1 0,0-1,-1 1,11 1,-9-2,-1 1,2 0,0 0,-4 1,0 0,0 0,0 0,2 0,-2 0,0 0,1 0,1 0,-2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1203 280,'4'1,"1"-1,1 1,-3-1,1 0,0 0,1 0,-2 0,0 0,0 0,0 0,2 0,-2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1784 666,'2'0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299 363,'3'0,"0"0,2 0,3 0,-1 0,1 0,-4 0,3 0,-1 0,-1 0,1 0,2 1,2-1,-4 0,4 0,-1 2,-1-2,-1 0,0 1,1-1,0 0,-3 0,1 0,1 0,-2 0,0 0,3 0,-5 0,6 0,0 0,-1 0,-1 2,-1-2,2 0,-2 1,2-1,-2 2,-3-2,1 0,2 0,2 0,13 0,-9 0,0 0,-2 0,-4 0,-3 0,0 0,1 0,0-1,2-2,-3 3,0 0,0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244 856,'0'4,"0"-1,0 2,0-1,0 0,0 0,0-1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240 834,'4'-1,"1"2,-2 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312 892,'1'4,"-1"-1,0 0,0 3,0-3,0 1,0 0,0 3,0-4,-1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555 774,'-1'-4,"-2"2,0 1,0 1,0 2,3 1,0 0,0 0,0 0,2 0,1-2,0-1,0-2,-2-1,0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576 894,'1'-3,"-2"0,-1 0,-2 2,1 0,-2 0,2 1,-1 0,0 0,1 2,1 1,2 1,-2 0,2 3,0-4,3-2,1-1,0 0,-1 0,1 0,-1-1,-1-3,0 0,-2 0,2 0,-1 1,0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311 865,'3'0,"0"0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386 899,'0'5,"0"1,0-3,0 3,0-2,0-1,-1-6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382 877,'2'0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403 903,'4'0,"3"0,-4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411 895,'-1'4,"0"1,0-2,0 1,1-1,0 0,0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434 901,'0'3,"0"0,0 0,0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477 914,'5'0,"-1"0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533 911,'4'0,"-1"0,1 0,3 0,0 0,-2 2,1-2,2 1,-2-1,-3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588 914,'3'0,"1"0,2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648 893,'0'7,"0"-4,0 1,0 2,0-3,0 1,0-1,0 0,0-7,0-1,2 1,-1-2,0 3,0 0,1 0,0 0,1 1,0 1,0 1,0 0,-2 3,1 1,-2-1,0 0,0 2,0-2,0 0,0 0,0 0,0 1,0-1,0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243 865,'3'-3,"13"3,-12 0,0 0,0 0,-1 0,3 0,-3 0,0 0,1 0,2 0,-1 0,-2 0,2 0,0 0,0 0,-2 0,2 0,-1 0,-1 0,0 0,1 0,-1 1,1-1,-1 0,1 0,0 0,-7 0,-1 0,-2 0,-20 0,22 0,-6-2,7 2,-2 0,2-2,0 2,0 0,-1-1,0 1,0 0,1 0,-2 0,1 0,0 0,0 0,1 0,0 0,-1 0,0 0,0 0,-2 0,1-2,1 2,1 0,-1 0,1-2,0 2,7 0,0 0,0 0,1 0,-2 0,0 0,2 0,2 0,-2 2,-2-2,1 0,0 0,-1 0,1 0,1 0,1 0,-3 0,1 0,2 0,-1 0,-1 0,2 0,-2 1,0-1,0 1,0 0,0-1,2 1,-3-1,1 0,-1 0,0 0,3 0,-1 1,-1-1,2 2,-2-2,0 0,1 0,-2 1,0-1,1 0,-1 0,0 0,0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1233 351,'3'2,"1"-2,-1 0,3 0,-2 0,-1 0,0-2,0 2,0-2,0 2,0 0,2 0,0 0,-2 0,0-2,0 2,1-2,-1 2,0 0,1 0,-1 0,2 0,0 0,-1 0,2 0,7 0,-6-1,-3 1,3-2,-3 2,3 0,-2 0,-1 0,0 0,-1 0,0 0,1-1,2-1,-1 0,-2 2,1 0,0-1,-1 1,3 0,-3 0,2 0,-1 0,-1 0,1 0,1 0,0 0,-1 0,-1 0,1 0,0 0,-1 0,0 0,1 0,0 0,-1 0,1 0,-1 0,1 0,-1 0,1 0,0 0,0-2,-1 2,1-1,-1 1,0 0,2 0,-2 0,0 0,1 0,-1 0,0 0,1 0,-1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1336 343,'-4'-2,"1"2,0 0,1 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313 421,'3'0,"0"0,2-1,-1 1,2 0,-3 0,2 0,-1 0,0 0,1 0,-1 0,2 0,-2 0,1 0,-1 0,0 0,7 0,-3 0,-5 0,2 0,-1 0,1-1,-1 0,0 1,0 0,3 0,-2 0,1 1,2-1,-2 2,-1-2,1 1,2-1,-4 0,-1 0,1 0,1 0,1 0,1 0,1 0,1 2,-2-2,3 0,-3 0,3 0,-4 0,1 0,-1-2,6 2,-5 0,2 0,-5 0,1 0,-2 0,0 0,4 1,4 2,6-3,-3 0,1 0,-5 0,-7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638 398,'2'0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471 746,'-1'3,"1"3,-1-1,-1 0,1 0,-2 21,3-16,-1-5,-1 2,2 1,-1-2,-1 1,2-1,-1 2,0-5,1 2,-1-2,0 5,0-4,1 1,-1-2,-3-1,-3-2,4 0,-2 0,1 0,0 0,-1 0,0 0,-6 0,8 0,-1 0,-2 0,1 0,-2 1,3-1,-2 0,1 0,2 0,-2 0,0-1,0 1,-1 0,1 0,-2 0,-2-2,5 2,-3 0,3 0,-1 0,0 1,2 0,-4-1,2 1,1-1,-1 0,2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481 746,'-2'3,"1"0,1 0,0 0,-1 0,1 0,0 1,0 0,0-1,0 0,0 2,0 0,0 1,0-3,0 0,0 1,0 0,0 2,0-3,0 0,0 1,0-1,0 0,0 0,0 0,0 1,0-1,0 1,0-1,0 1,-1 1,0 0,1-2,-2 3,2-3,0 0,0 0,-1 4,0-4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489 789,'3'1,"0"-1,1 0,-1 0,1 0,4 0,12 0,-4 4,-3-2,-2-1,-1 1,-3-1,-4-1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476 905,'5'1,"-2"-1,2 0,-1 0,11 0,9 0,-15 0,-3 0,-3 0,1 0,1 0,-2 0,0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395 525,'-3'-2,"0"2,-1 0,1 0,0 0,0 2,1 1,2 0,0 0,0 0,1 1,4-2,1-2,-2 0,-1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411 525,'3'0,"1"0,0 0,1-2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421 524,'0'3,"-2"0,1 2,0-1,1-1,-1 0,2 0,0 0,0 0,3-2,0-1,0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444 533,'0'3,"0"0,0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608 767,'1'-4,"-4"1,-1 1,1 0,-3 2,4 3,0 1,2-1,-2 0,2 0,-2 1,2-1,1 0,3-3,0 0,0 0,-1-2,0 1,-2-2,1-1,-2 1,0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446 518,'3'0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462 521,'4'0,"-1"0,1 0,-2 3,-2 1,0-1,0 0,0 0,0 0,0 1,0-1,-1 0,1 0,-4-1,0-2,1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1246 513,'0'3,"0"0,0 0,0 0,0 2,0-2,0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1241 499,'4'-1,"-1"1,0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1521 617,'3'4,"2"-4,3 0,-5 2,3-2,-2 0,-1 0,2 2,-2-2,0 0,1 0,-1 0,0 0,0 0,4 0,2 0,-2 0,3 0,-6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520 416,'3'0,"1"-1,0-1,0 0,-1 2,1-2,0 2,-1 0,0 0,1 0,-1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518 754,'-2'4,"2"0,0-1,-2 0,2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564 757,'-1'-3,"-1"0,-2 0,1 3,0 0,0 2,2 1,-1 0,2 0,0 0,-1 0,1 0,0 0,1 0,2-2,0-1,1 0,-1-2,-3-2,1 1,0 0,0 0,-1 0,1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572 772,'3'1,"0"0,0-1,1 0,0 0,0 0,-1 0,0 0,1 0,0 0,0-2,0 2,-1 0,0 0,3 0,-3 0,1 0,2 0,-1 0,1 0,-3 0,1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723 756,'0'-4,"-2"0,-1 1,-1 3,1 0,0 0,0 0,0 2,2 1,1 0,-1 0,1 0,0 0,4-3,0 0,-1 0,1-2,-1-1,-1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267 793,'3'0,"0"0,2 0,-2 0,0 0,1 0,-1 0,0 0,0 0,0 0,0 0,3 0,-2 0,2 0,-3 0,0 0,2 0,-2 0,0 0,2 0,-1 0,-1 0,1 2,0-2,1 1,-1 0,0-1,-1 0,1 0,0-1,-1 1,0 0,1 0,-1 0,0 0,1 0,0 0,-1-1,0 1,1 0,-1 0,2 0,-1 0,1 0,-1 0,2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250 745,'2'3,"-2"0,0 1,0-1,0 0,-2 5,2-5,-2 0,2 0,-2 0,1 0,-2-2,0-1,-1-4,2 0,1 1,-1-1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242 727,'5'1,"-2"-1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278 750,'3'0,"0"0,1 0,-1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281 757,'3'0,"0"1,2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314 746,'1'3,"-1"0,0 0,0 0,0 0,-1 0,1 0,-1 0,1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330 771,'4'0,"-1"0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367 771,'2'0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375 771,'4'-1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385 770,'7'0,"-4"0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397 770,'2'0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137 751,'3'0,"1"1,1 1,-1 2,3 2,-2-2,-2 2,0-2,-1-1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325 772,'3'0,"0"0,0 0,0 0,1 0,0 0,0 0,0 0,2 0,-1 0,-2 0,0 0,0 0,1 0,-1 0,1 0,1 1,-2-1,0 0,2 0,1 0,-2 1,1-1,-1 0,1 0,-2 0,0 0,0 0,0 0,1 0,0-1,0 1,-1 0,0-2,0 2,1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498 780,'3'1,"1"0,0 1,1 0,-2-2,1 1,-1 1,1 0,2 0,-2 0,2 0,2 1,-3-3,-2 0,0 0,0 0,2 2,-1-1,6-1,-4 2,-1-2,3 1,-2 1,1-2,1 1,-5-1,2 0,-1 0,-1-1,0 0,1 0,-1 0,0-1,3-2,-2 1,1 0,14 0,-14 1,-1 0,-1-1,-1 0,1 0,0 0,0 0,2-1,-2 2,0 0,0 0,-1-1,0 0,0 0,-2-1,0 1,0-1,0 1,0-1,0 1,0-3,0 3,-4 0,0-1,1 3,-1-1,-2 0,3 1,-4-1,-1 0,0 0,-3-1,0-1,0 2,8 2,-1 0,-2 0,3 0,-1 0,1 0,-2 0,1 0,-2 0,0 0,1 0,-3 0,5 0,-2 0,1 0,1 0,-2 0,2 0,0 0,0 0,-3 2,0-2,3 0,0 0,-3 2,2 0,1-1,-2 1,0 1,2-2,0-1,0 2,0-1,1 2,-1-1,0 0,3 2,0-1,-2 1,2 0,0 2,0-3,0 0,0 0,0 1,0-1,0 1,0-1,0 0,0 0,0 1,0 0,0 0,0-1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347 881,'0'3,"0"0,0 0,-1 1,-1-1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342 850,'3'-1,"0"1,1 0,-1 2,0-1,0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383 871,'4'0,"-1"0,1 1,-1 1,-1 1,-5-3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390 872,'3'-1,"0"3,0 0,0-1,-6-1,-1 1,1 0,0 0,0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391 895,'3'-2,"2"2,0-3,0 3,-1-3,-1 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445 867,'0'4,"0"0,0 2,0-1,-2-1,0 2,0-2,-1-1,0-2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449 848,'4'0,"-1"0,0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472 868,'4'1,"1"-1,-2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174 753,'-5'2,"4"1,-2 0,0-1,0 0,-1 2,1-1,0-1,-2 1,3 0,-1-3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506 851,'0'3,"0"1,-2 0,1 0,1-1,-2 1,2-1,0 0,0 0,0 0,0 0,0 0,4-2,0-3,-1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532 879,'0'-3,"-1"0,-2 2,0 1,0 0,2 3,1 0,0 0,0 0,3-1,0-2,1 0,0 0,-1-1,-2-2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543 870,'0'4,"0"-1,1 0,0 0,2 0,-2 0,2 0,0-2,0-4,-1 0,-2 7,0-1,0 0,1 1,0-1,2-1,2-2,-4-3,0-1,0-1,1 2,-2 0,2-3,-1 3,0-1,-1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591 858,'2'3,"-2"0,0 1,0 0,0 0,0 1,0-2,0 1,0-1,0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595 886,'1'-4,"2"3,1-1,-1 1,0 0,-1 4,-2 0,-4-1,1 0,0 0,0-1,-1 1,1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619 878,'0'5,"0"-1,0 0,0 0,0 0,2-1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617 866,'3'1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633 879,'6'-2,"-3"1,0 1,0 0,0 0,0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647 861,'-3'0,"0"3,2 0,1 0,-1 1,0-1,1 0,0 0,0 0,0 0,0 1,2-1,1-2,1 1,-1-2,0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686 867,'-3'-1,"1"4,2 0,0 0,0 0,-1 0,1 1,0-1,0 1,3-1,0-2,0-1,1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201 761,'4'-1,"0"0,0 1,1 0,-2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717 875,'1'3,"-1"1,1 0,-1-1,0 0,0 0,0 1,0-1,0 1,0-1,0 0,-3 0,-1 0,0 1,1-3,-1-1,1 0,0-2,0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714 859,'3'-1,"1"4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740 862,'3'1,"0"3,-1 0,-2 0,0-1,0 0,0 0,0 0,-2 0,1 1,-1 0,0-1,-1 0,0-2,-1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780 888,'4'-1,"-1"-1,1 1,0 1,-1 0,0 0,1 0,0 0,-1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796 870,'0'3,"0"0,0 0,0 0,0 1,0 0,0-1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837 871,'1'3,"-1"0,0 0,0 1,0 1,0-2,0 0,0 0,0 0,0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519 805,'-1'-4,"-2"4,0 0,-1 0,1 0,2 3,-1 0,2 0,0 0,0 0,0 0,0 0,4-1,0-2,0-2,-2-2,0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539 802,'-3'0,"0"5,3-1,-2-1,2 1,-2-1,2 0,3 0,0-3,1 0,0 0,0 0,0-4,-4 1,0 0,0-1,0-1,0 2,0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574 828,'2'0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575 828,'-1'-3,"1"0,0 0,-2 0,-1 0,1 0,-1 2,0 1,1 4,1-1,1 1,0-1,3-1,0-1,0-1,0 0,0-2,1 0,-2-1,-1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202 767,'4'1,"-1"-1,0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585 816,'3'0,"0"0,0 0,0 0,0 0,1 0,0 0,0 0,-1 0,1 1,-1 0,0-1,0 0,0 1,0-1,1 1,-1-1,2 0,-1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674 805,'-3'-2,"0"2,0 0,-1 3,4 0,-1 1,1-1,0 0,0 0,0 0,3-3,0 0,0-1,1-1,-2-1,-2 0,2 0,-1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717 789,'0'4,"0"-1,0 0,0 0,1 0,-1 0,0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309 783,'4'-2,"0"2,-1 0,0 0,1 0,0 0,-1 0,1 0,-1 0,0-1,2 0,1 1,-3 0,0 0,0 0,0 0,2 0,-2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320 798,'0'4,"0"0,0 0,0-1,-1 0,1 0,-1 0,0 0,1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00b0f0"/>
      <inkml:brushProperty name="ignorePressure" value="0"/>
    </inkml:brush>
  </inkml:definitions>
  <inkml:trace contextRef="#ctx0" brushRef="#br0">339 826,'3'0,"0"0,3 0,-3 0,0 0,0 0,0-1,0 1,0 0,1 0,0 0,0 0,-1-1,0 1,0 0,0-2,0 2,0 0,1-1,-1 1,0 0,1 0,-1 0,0 0,0 0,0 0,1 0,-1 0,0 0,0 0,0 0,1 0,-1 0,0 0,0 0,0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578 841,'1'4,"-1"-1,0 0,0 1,0-1,-1 0,0-6,1 0,0 0,0 0,0 0,0 0,0 0,0 6,0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620 834,'-4'0,"1"0,0 1,1 3,1-1,0 0,1 0,0 0,0 0,0 0,3-1,0-2,1 0,-2-3,0-1,1 1,-1 0,-1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650 841,'-4'0,"1"-2,0 2,0 1,3 2,0 0,0 2,0-1,3-3,0-3,-1-3,1 2,-1 0,-2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687 837,'-3'0,"0"0,0 3,3 1,0-1,0 0,3-3,1 0,-1-3,-1-1,-2 1,3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95 858,'4'0,"4"0,-4 0,-1 0,0 0,2 0,-2 0,0 0,1-1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713 836,'0'-3,"-3"2,0 3,2 2,0-1,-1 0,2 0,0 1,3-7,-1-2,1 2,-3 0,0 0,-6-3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513 855,'3'-1,"0"-1,0 1,1 1,-1 0,0 2,-1 2,0-1,1-2,1-1,-1-3,0 2,0-1,0 2,0 0,0 0,0 0,1 0,-1-3,-3-1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574 863,'3'0,"0"0,0-1,0 1,0 0,0 0,0 0,0 0,0 0,0-1,0 1,1 0,-1 0,0 0,0 0,0 0,2 0,1 0,-3 0,2 0,-2 0,0 0,1 0,-1 0,0 0,0 0,1 0,-1 0,2 0,-1 0,0 0,0 0,-1 2,2-1,-1-1,-1 0,1 0,-1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508 939,'3'-2,"-2"-1,2 2,1 1,-1-2,0 2,1 0,0 3,-2 1,0-1,1-1,0-1,0 0,0-1,0 0,0 0,3-1,-2-1,-1 1,0-1,0 0,0 0,-1-1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603 931,'-4'-2,"1"2,0 0,0 1,2 2,0 0,1 0,3-1,0 0,0-2,0 0,0 0,1 0,-1-2,-2-2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627 930,'1'-3,"-4"2,1 4,2 1,0-1,0 1,0-1,4-2,-1-1,0-3,-1 0,-2 0,1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653 928,'-2'3,"2"1,0 0,0-1,4-3,-1 0,0 0,1 0,-1-2,-2-1,-1 0,-1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686 929,'-3'0,"0"1,3 2,0 1,0-1,0 0,4-1,-1-2,-1-3,-2 0,0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727 911,'0'3,"0"0,0 0,-1 1,1-1,-2 1,2-1,0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1T11:32:5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1316 387,'0'3,"0"1,0-1,0 1,0-1,0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BB07-D89F-4486-A263-F26C2C3F3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7BA7-A208-45E3-BC6E-56A5D56F1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8.png"/><Relationship Id="rId6" Type="http://schemas.openxmlformats.org/officeDocument/2006/relationships/customXml" Target="../ink/ink196.xml"/><Relationship Id="rId5" Type="http://schemas.openxmlformats.org/officeDocument/2006/relationships/image" Target="../media/image105.png"/><Relationship Id="rId4" Type="http://schemas.openxmlformats.org/officeDocument/2006/relationships/customXml" Target="../ink/ink195.xml"/><Relationship Id="rId3" Type="http://schemas.openxmlformats.org/officeDocument/2006/relationships/image" Target="../media/image187.png"/><Relationship Id="rId2" Type="http://schemas.openxmlformats.org/officeDocument/2006/relationships/customXml" Target="../ink/ink19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png"/><Relationship Id="rId8" Type="http://schemas.openxmlformats.org/officeDocument/2006/relationships/customXml" Target="../ink/ink200.xml"/><Relationship Id="rId7" Type="http://schemas.openxmlformats.org/officeDocument/2006/relationships/image" Target="../media/image190.png"/><Relationship Id="rId6" Type="http://schemas.openxmlformats.org/officeDocument/2006/relationships/customXml" Target="../ink/ink199.xml"/><Relationship Id="rId5" Type="http://schemas.openxmlformats.org/officeDocument/2006/relationships/image" Target="../media/image189.png"/><Relationship Id="rId4" Type="http://schemas.openxmlformats.org/officeDocument/2006/relationships/customXml" Target="../ink/ink198.xml"/><Relationship Id="rId35" Type="http://schemas.openxmlformats.org/officeDocument/2006/relationships/slideLayout" Target="../slideLayouts/slideLayout1.xml"/><Relationship Id="rId34" Type="http://schemas.openxmlformats.org/officeDocument/2006/relationships/customXml" Target="../ink/ink213.xml"/><Relationship Id="rId33" Type="http://schemas.openxmlformats.org/officeDocument/2006/relationships/image" Target="../media/image201.png"/><Relationship Id="rId32" Type="http://schemas.openxmlformats.org/officeDocument/2006/relationships/customXml" Target="../ink/ink212.xml"/><Relationship Id="rId31" Type="http://schemas.openxmlformats.org/officeDocument/2006/relationships/image" Target="../media/image200.png"/><Relationship Id="rId30" Type="http://schemas.openxmlformats.org/officeDocument/2006/relationships/customXml" Target="../ink/ink211.xml"/><Relationship Id="rId3" Type="http://schemas.openxmlformats.org/officeDocument/2006/relationships/image" Target="../media/image134.png"/><Relationship Id="rId29" Type="http://schemas.openxmlformats.org/officeDocument/2006/relationships/image" Target="../media/image199.png"/><Relationship Id="rId28" Type="http://schemas.openxmlformats.org/officeDocument/2006/relationships/customXml" Target="../ink/ink210.xml"/><Relationship Id="rId27" Type="http://schemas.openxmlformats.org/officeDocument/2006/relationships/image" Target="../media/image198.png"/><Relationship Id="rId26" Type="http://schemas.openxmlformats.org/officeDocument/2006/relationships/customXml" Target="../ink/ink209.xml"/><Relationship Id="rId25" Type="http://schemas.openxmlformats.org/officeDocument/2006/relationships/image" Target="../media/image197.png"/><Relationship Id="rId24" Type="http://schemas.openxmlformats.org/officeDocument/2006/relationships/customXml" Target="../ink/ink208.xml"/><Relationship Id="rId23" Type="http://schemas.openxmlformats.org/officeDocument/2006/relationships/image" Target="../media/image196.png"/><Relationship Id="rId22" Type="http://schemas.openxmlformats.org/officeDocument/2006/relationships/customXml" Target="../ink/ink207.xml"/><Relationship Id="rId21" Type="http://schemas.openxmlformats.org/officeDocument/2006/relationships/image" Target="../media/image195.png"/><Relationship Id="rId20" Type="http://schemas.openxmlformats.org/officeDocument/2006/relationships/customXml" Target="../ink/ink206.xml"/><Relationship Id="rId2" Type="http://schemas.openxmlformats.org/officeDocument/2006/relationships/customXml" Target="../ink/ink197.xml"/><Relationship Id="rId19" Type="http://schemas.openxmlformats.org/officeDocument/2006/relationships/image" Target="../media/image194.png"/><Relationship Id="rId18" Type="http://schemas.openxmlformats.org/officeDocument/2006/relationships/customXml" Target="../ink/ink205.xml"/><Relationship Id="rId17" Type="http://schemas.openxmlformats.org/officeDocument/2006/relationships/image" Target="../media/image193.png"/><Relationship Id="rId16" Type="http://schemas.openxmlformats.org/officeDocument/2006/relationships/customXml" Target="../ink/ink204.xml"/><Relationship Id="rId15" Type="http://schemas.openxmlformats.org/officeDocument/2006/relationships/image" Target="../media/image131.png"/><Relationship Id="rId14" Type="http://schemas.openxmlformats.org/officeDocument/2006/relationships/customXml" Target="../ink/ink203.xml"/><Relationship Id="rId13" Type="http://schemas.openxmlformats.org/officeDocument/2006/relationships/image" Target="../media/image105.png"/><Relationship Id="rId12" Type="http://schemas.openxmlformats.org/officeDocument/2006/relationships/customXml" Target="../ink/ink202.xml"/><Relationship Id="rId11" Type="http://schemas.openxmlformats.org/officeDocument/2006/relationships/image" Target="../media/image192.png"/><Relationship Id="rId10" Type="http://schemas.openxmlformats.org/officeDocument/2006/relationships/customXml" Target="../ink/ink20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customXml" Target="../ink/ink4.xml"/><Relationship Id="rId70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69" Type="http://schemas.openxmlformats.org/officeDocument/2006/relationships/image" Target="../media/image35.png"/><Relationship Id="rId68" Type="http://schemas.openxmlformats.org/officeDocument/2006/relationships/customXml" Target="../ink/ink34.xml"/><Relationship Id="rId67" Type="http://schemas.openxmlformats.org/officeDocument/2006/relationships/image" Target="../media/image34.png"/><Relationship Id="rId66" Type="http://schemas.openxmlformats.org/officeDocument/2006/relationships/customXml" Target="../ink/ink33.xml"/><Relationship Id="rId65" Type="http://schemas.openxmlformats.org/officeDocument/2006/relationships/image" Target="../media/image33.png"/><Relationship Id="rId64" Type="http://schemas.openxmlformats.org/officeDocument/2006/relationships/customXml" Target="../ink/ink32.xml"/><Relationship Id="rId63" Type="http://schemas.openxmlformats.org/officeDocument/2006/relationships/image" Target="../media/image32.png"/><Relationship Id="rId62" Type="http://schemas.openxmlformats.org/officeDocument/2006/relationships/customXml" Target="../ink/ink31.xml"/><Relationship Id="rId61" Type="http://schemas.openxmlformats.org/officeDocument/2006/relationships/image" Target="../media/image31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0.png"/><Relationship Id="rId58" Type="http://schemas.openxmlformats.org/officeDocument/2006/relationships/customXml" Target="../ink/ink29.xml"/><Relationship Id="rId57" Type="http://schemas.openxmlformats.org/officeDocument/2006/relationships/image" Target="../media/image29.png"/><Relationship Id="rId56" Type="http://schemas.openxmlformats.org/officeDocument/2006/relationships/customXml" Target="../ink/ink28.xml"/><Relationship Id="rId55" Type="http://schemas.openxmlformats.org/officeDocument/2006/relationships/image" Target="../media/image28.png"/><Relationship Id="rId54" Type="http://schemas.openxmlformats.org/officeDocument/2006/relationships/customXml" Target="../ink/ink27.xml"/><Relationship Id="rId53" Type="http://schemas.openxmlformats.org/officeDocument/2006/relationships/image" Target="../media/image27.png"/><Relationship Id="rId52" Type="http://schemas.openxmlformats.org/officeDocument/2006/relationships/customXml" Target="../ink/ink26.xml"/><Relationship Id="rId51" Type="http://schemas.openxmlformats.org/officeDocument/2006/relationships/image" Target="../media/image26.png"/><Relationship Id="rId50" Type="http://schemas.openxmlformats.org/officeDocument/2006/relationships/customXml" Target="../ink/ink25.xml"/><Relationship Id="rId5" Type="http://schemas.openxmlformats.org/officeDocument/2006/relationships/image" Target="../media/image3.png"/><Relationship Id="rId49" Type="http://schemas.openxmlformats.org/officeDocument/2006/relationships/image" Target="../media/image25.png"/><Relationship Id="rId48" Type="http://schemas.openxmlformats.org/officeDocument/2006/relationships/customXml" Target="../ink/ink24.xml"/><Relationship Id="rId47" Type="http://schemas.openxmlformats.org/officeDocument/2006/relationships/image" Target="../media/image24.png"/><Relationship Id="rId46" Type="http://schemas.openxmlformats.org/officeDocument/2006/relationships/customXml" Target="../ink/ink23.xml"/><Relationship Id="rId45" Type="http://schemas.openxmlformats.org/officeDocument/2006/relationships/image" Target="../media/image23.png"/><Relationship Id="rId44" Type="http://schemas.openxmlformats.org/officeDocument/2006/relationships/customXml" Target="../ink/ink22.xml"/><Relationship Id="rId43" Type="http://schemas.openxmlformats.org/officeDocument/2006/relationships/image" Target="../media/image22.png"/><Relationship Id="rId42" Type="http://schemas.openxmlformats.org/officeDocument/2006/relationships/customXml" Target="../ink/ink21.xml"/><Relationship Id="rId41" Type="http://schemas.openxmlformats.org/officeDocument/2006/relationships/image" Target="../media/image21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0.png"/><Relationship Id="rId38" Type="http://schemas.openxmlformats.org/officeDocument/2006/relationships/customXml" Target="../ink/ink19.xml"/><Relationship Id="rId37" Type="http://schemas.openxmlformats.org/officeDocument/2006/relationships/image" Target="../media/image19.png"/><Relationship Id="rId36" Type="http://schemas.openxmlformats.org/officeDocument/2006/relationships/customXml" Target="../ink/ink18.xml"/><Relationship Id="rId35" Type="http://schemas.openxmlformats.org/officeDocument/2006/relationships/image" Target="../media/image18.png"/><Relationship Id="rId34" Type="http://schemas.openxmlformats.org/officeDocument/2006/relationships/customXml" Target="../ink/ink17.xml"/><Relationship Id="rId33" Type="http://schemas.openxmlformats.org/officeDocument/2006/relationships/image" Target="../media/image17.png"/><Relationship Id="rId32" Type="http://schemas.openxmlformats.org/officeDocument/2006/relationships/customXml" Target="../ink/ink16.xml"/><Relationship Id="rId31" Type="http://schemas.openxmlformats.org/officeDocument/2006/relationships/image" Target="../media/image16.png"/><Relationship Id="rId30" Type="http://schemas.openxmlformats.org/officeDocument/2006/relationships/customXml" Target="../ink/ink15.xml"/><Relationship Id="rId3" Type="http://schemas.openxmlformats.org/officeDocument/2006/relationships/image" Target="../media/image2.png"/><Relationship Id="rId29" Type="http://schemas.openxmlformats.org/officeDocument/2006/relationships/image" Target="../media/image15.png"/><Relationship Id="rId28" Type="http://schemas.openxmlformats.org/officeDocument/2006/relationships/customXml" Target="../ink/ink14.xml"/><Relationship Id="rId27" Type="http://schemas.openxmlformats.org/officeDocument/2006/relationships/image" Target="../media/image14.png"/><Relationship Id="rId26" Type="http://schemas.openxmlformats.org/officeDocument/2006/relationships/customXml" Target="../ink/ink13.xml"/><Relationship Id="rId25" Type="http://schemas.openxmlformats.org/officeDocument/2006/relationships/image" Target="../media/image13.png"/><Relationship Id="rId24" Type="http://schemas.openxmlformats.org/officeDocument/2006/relationships/customXml" Target="../ink/ink12.xml"/><Relationship Id="rId23" Type="http://schemas.openxmlformats.org/officeDocument/2006/relationships/image" Target="../media/image12.png"/><Relationship Id="rId22" Type="http://schemas.openxmlformats.org/officeDocument/2006/relationships/customXml" Target="../ink/ink11.xml"/><Relationship Id="rId21" Type="http://schemas.openxmlformats.org/officeDocument/2006/relationships/image" Target="../media/image11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0.png"/><Relationship Id="rId18" Type="http://schemas.openxmlformats.org/officeDocument/2006/relationships/customXml" Target="../ink/ink9.xml"/><Relationship Id="rId17" Type="http://schemas.openxmlformats.org/officeDocument/2006/relationships/image" Target="../media/image9.png"/><Relationship Id="rId16" Type="http://schemas.openxmlformats.org/officeDocument/2006/relationships/customXml" Target="../ink/ink8.xml"/><Relationship Id="rId15" Type="http://schemas.openxmlformats.org/officeDocument/2006/relationships/image" Target="../media/image8.png"/><Relationship Id="rId14" Type="http://schemas.openxmlformats.org/officeDocument/2006/relationships/customXml" Target="../ink/ink7.xml"/><Relationship Id="rId13" Type="http://schemas.openxmlformats.org/officeDocument/2006/relationships/image" Target="../media/image7.png"/><Relationship Id="rId12" Type="http://schemas.openxmlformats.org/officeDocument/2006/relationships/customXml" Target="../ink/ink6.xml"/><Relationship Id="rId11" Type="http://schemas.openxmlformats.org/officeDocument/2006/relationships/image" Target="../media/image6.png"/><Relationship Id="rId10" Type="http://schemas.openxmlformats.org/officeDocument/2006/relationships/customXml" Target="../ink/ink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85.xml"/><Relationship Id="rId98" Type="http://schemas.openxmlformats.org/officeDocument/2006/relationships/image" Target="../media/image82.png"/><Relationship Id="rId97" Type="http://schemas.openxmlformats.org/officeDocument/2006/relationships/customXml" Target="../ink/ink84.xml"/><Relationship Id="rId96" Type="http://schemas.openxmlformats.org/officeDocument/2006/relationships/image" Target="../media/image81.png"/><Relationship Id="rId95" Type="http://schemas.openxmlformats.org/officeDocument/2006/relationships/customXml" Target="../ink/ink83.xml"/><Relationship Id="rId94" Type="http://schemas.openxmlformats.org/officeDocument/2006/relationships/image" Target="../media/image80.png"/><Relationship Id="rId93" Type="http://schemas.openxmlformats.org/officeDocument/2006/relationships/customXml" Target="../ink/ink82.xml"/><Relationship Id="rId92" Type="http://schemas.openxmlformats.org/officeDocument/2006/relationships/image" Target="../media/image79.png"/><Relationship Id="rId91" Type="http://schemas.openxmlformats.org/officeDocument/2006/relationships/customXml" Target="../ink/ink81.xml"/><Relationship Id="rId90" Type="http://schemas.openxmlformats.org/officeDocument/2006/relationships/image" Target="../media/image78.png"/><Relationship Id="rId9" Type="http://schemas.openxmlformats.org/officeDocument/2006/relationships/image" Target="../media/image39.png"/><Relationship Id="rId89" Type="http://schemas.openxmlformats.org/officeDocument/2006/relationships/customXml" Target="../ink/ink80.xml"/><Relationship Id="rId88" Type="http://schemas.openxmlformats.org/officeDocument/2006/relationships/image" Target="../media/image77.png"/><Relationship Id="rId87" Type="http://schemas.openxmlformats.org/officeDocument/2006/relationships/customXml" Target="../ink/ink79.xml"/><Relationship Id="rId86" Type="http://schemas.openxmlformats.org/officeDocument/2006/relationships/customXml" Target="../ink/ink78.xml"/><Relationship Id="rId85" Type="http://schemas.openxmlformats.org/officeDocument/2006/relationships/image" Target="../media/image76.png"/><Relationship Id="rId84" Type="http://schemas.openxmlformats.org/officeDocument/2006/relationships/customXml" Target="../ink/ink77.xml"/><Relationship Id="rId83" Type="http://schemas.openxmlformats.org/officeDocument/2006/relationships/image" Target="../media/image75.png"/><Relationship Id="rId82" Type="http://schemas.openxmlformats.org/officeDocument/2006/relationships/customXml" Target="../ink/ink76.xml"/><Relationship Id="rId81" Type="http://schemas.openxmlformats.org/officeDocument/2006/relationships/image" Target="../media/image74.png"/><Relationship Id="rId80" Type="http://schemas.openxmlformats.org/officeDocument/2006/relationships/customXml" Target="../ink/ink75.xml"/><Relationship Id="rId8" Type="http://schemas.openxmlformats.org/officeDocument/2006/relationships/customXml" Target="../ink/ink38.xml"/><Relationship Id="rId79" Type="http://schemas.openxmlformats.org/officeDocument/2006/relationships/image" Target="../media/image73.png"/><Relationship Id="rId78" Type="http://schemas.openxmlformats.org/officeDocument/2006/relationships/customXml" Target="../ink/ink74.xml"/><Relationship Id="rId77" Type="http://schemas.openxmlformats.org/officeDocument/2006/relationships/image" Target="../media/image72.png"/><Relationship Id="rId76" Type="http://schemas.openxmlformats.org/officeDocument/2006/relationships/customXml" Target="../ink/ink73.xml"/><Relationship Id="rId75" Type="http://schemas.openxmlformats.org/officeDocument/2006/relationships/image" Target="../media/image71.png"/><Relationship Id="rId74" Type="http://schemas.openxmlformats.org/officeDocument/2006/relationships/customXml" Target="../ink/ink72.xml"/><Relationship Id="rId73" Type="http://schemas.openxmlformats.org/officeDocument/2006/relationships/image" Target="../media/image70.png"/><Relationship Id="rId72" Type="http://schemas.openxmlformats.org/officeDocument/2006/relationships/customXml" Target="../ink/ink71.xml"/><Relationship Id="rId71" Type="http://schemas.openxmlformats.org/officeDocument/2006/relationships/image" Target="../media/image69.png"/><Relationship Id="rId70" Type="http://schemas.openxmlformats.org/officeDocument/2006/relationships/customXml" Target="../ink/ink70.xml"/><Relationship Id="rId7" Type="http://schemas.openxmlformats.org/officeDocument/2006/relationships/image" Target="../media/image38.png"/><Relationship Id="rId69" Type="http://schemas.openxmlformats.org/officeDocument/2006/relationships/image" Target="../media/image68.png"/><Relationship Id="rId68" Type="http://schemas.openxmlformats.org/officeDocument/2006/relationships/customXml" Target="../ink/ink69.xml"/><Relationship Id="rId67" Type="http://schemas.openxmlformats.org/officeDocument/2006/relationships/image" Target="../media/image67.png"/><Relationship Id="rId66" Type="http://schemas.openxmlformats.org/officeDocument/2006/relationships/customXml" Target="../ink/ink68.xml"/><Relationship Id="rId65" Type="http://schemas.openxmlformats.org/officeDocument/2006/relationships/image" Target="../media/image66.png"/><Relationship Id="rId64" Type="http://schemas.openxmlformats.org/officeDocument/2006/relationships/customXml" Target="../ink/ink67.xml"/><Relationship Id="rId63" Type="http://schemas.openxmlformats.org/officeDocument/2006/relationships/image" Target="../media/image65.png"/><Relationship Id="rId62" Type="http://schemas.openxmlformats.org/officeDocument/2006/relationships/customXml" Target="../ink/ink66.xml"/><Relationship Id="rId61" Type="http://schemas.openxmlformats.org/officeDocument/2006/relationships/image" Target="../media/image64.png"/><Relationship Id="rId60" Type="http://schemas.openxmlformats.org/officeDocument/2006/relationships/customXml" Target="../ink/ink65.xml"/><Relationship Id="rId6" Type="http://schemas.openxmlformats.org/officeDocument/2006/relationships/customXml" Target="../ink/ink37.xml"/><Relationship Id="rId59" Type="http://schemas.openxmlformats.org/officeDocument/2006/relationships/image" Target="../media/image63.png"/><Relationship Id="rId58" Type="http://schemas.openxmlformats.org/officeDocument/2006/relationships/customXml" Target="../ink/ink64.xml"/><Relationship Id="rId57" Type="http://schemas.openxmlformats.org/officeDocument/2006/relationships/image" Target="../media/image62.png"/><Relationship Id="rId56" Type="http://schemas.openxmlformats.org/officeDocument/2006/relationships/customXml" Target="../ink/ink63.xml"/><Relationship Id="rId55" Type="http://schemas.openxmlformats.org/officeDocument/2006/relationships/image" Target="../media/image61.png"/><Relationship Id="rId54" Type="http://schemas.openxmlformats.org/officeDocument/2006/relationships/customXml" Target="../ink/ink62.xml"/><Relationship Id="rId53" Type="http://schemas.openxmlformats.org/officeDocument/2006/relationships/image" Target="../media/image60.png"/><Relationship Id="rId52" Type="http://schemas.openxmlformats.org/officeDocument/2006/relationships/customXml" Target="../ink/ink61.xml"/><Relationship Id="rId51" Type="http://schemas.openxmlformats.org/officeDocument/2006/relationships/image" Target="../media/image59.png"/><Relationship Id="rId50" Type="http://schemas.openxmlformats.org/officeDocument/2006/relationships/customXml" Target="../ink/ink60.xml"/><Relationship Id="rId5" Type="http://schemas.openxmlformats.org/officeDocument/2006/relationships/image" Target="../media/image37.png"/><Relationship Id="rId49" Type="http://schemas.openxmlformats.org/officeDocument/2006/relationships/image" Target="../media/image58.png"/><Relationship Id="rId48" Type="http://schemas.openxmlformats.org/officeDocument/2006/relationships/customXml" Target="../ink/ink59.xml"/><Relationship Id="rId47" Type="http://schemas.openxmlformats.org/officeDocument/2006/relationships/customXml" Target="../ink/ink58.xml"/><Relationship Id="rId46" Type="http://schemas.openxmlformats.org/officeDocument/2006/relationships/image" Target="../media/image57.png"/><Relationship Id="rId45" Type="http://schemas.openxmlformats.org/officeDocument/2006/relationships/customXml" Target="../ink/ink57.xml"/><Relationship Id="rId44" Type="http://schemas.openxmlformats.org/officeDocument/2006/relationships/image" Target="../media/image56.png"/><Relationship Id="rId43" Type="http://schemas.openxmlformats.org/officeDocument/2006/relationships/customXml" Target="../ink/ink56.xml"/><Relationship Id="rId42" Type="http://schemas.openxmlformats.org/officeDocument/2006/relationships/image" Target="../media/image55.png"/><Relationship Id="rId41" Type="http://schemas.openxmlformats.org/officeDocument/2006/relationships/customXml" Target="../ink/ink55.xml"/><Relationship Id="rId40" Type="http://schemas.openxmlformats.org/officeDocument/2006/relationships/image" Target="../media/image54.png"/><Relationship Id="rId4" Type="http://schemas.openxmlformats.org/officeDocument/2006/relationships/customXml" Target="../ink/ink36.xml"/><Relationship Id="rId39" Type="http://schemas.openxmlformats.org/officeDocument/2006/relationships/customXml" Target="../ink/ink54.xml"/><Relationship Id="rId38" Type="http://schemas.openxmlformats.org/officeDocument/2006/relationships/image" Target="../media/image53.png"/><Relationship Id="rId37" Type="http://schemas.openxmlformats.org/officeDocument/2006/relationships/customXml" Target="../ink/ink53.xml"/><Relationship Id="rId36" Type="http://schemas.openxmlformats.org/officeDocument/2006/relationships/image" Target="../media/image52.png"/><Relationship Id="rId35" Type="http://schemas.openxmlformats.org/officeDocument/2006/relationships/customXml" Target="../ink/ink52.xml"/><Relationship Id="rId34" Type="http://schemas.openxmlformats.org/officeDocument/2006/relationships/image" Target="../media/image51.png"/><Relationship Id="rId33" Type="http://schemas.openxmlformats.org/officeDocument/2006/relationships/customXml" Target="../ink/ink51.xml"/><Relationship Id="rId32" Type="http://schemas.openxmlformats.org/officeDocument/2006/relationships/image" Target="../media/image50.png"/><Relationship Id="rId313" Type="http://schemas.openxmlformats.org/officeDocument/2006/relationships/slideLayout" Target="../slideLayouts/slideLayout1.xml"/><Relationship Id="rId312" Type="http://schemas.openxmlformats.org/officeDocument/2006/relationships/image" Target="../media/image186.png"/><Relationship Id="rId311" Type="http://schemas.openxmlformats.org/officeDocument/2006/relationships/customXml" Target="../ink/ink193.xml"/><Relationship Id="rId310" Type="http://schemas.openxmlformats.org/officeDocument/2006/relationships/image" Target="../media/image185.png"/><Relationship Id="rId31" Type="http://schemas.openxmlformats.org/officeDocument/2006/relationships/customXml" Target="../ink/ink50.xml"/><Relationship Id="rId309" Type="http://schemas.openxmlformats.org/officeDocument/2006/relationships/customXml" Target="../ink/ink192.xml"/><Relationship Id="rId308" Type="http://schemas.openxmlformats.org/officeDocument/2006/relationships/image" Target="../media/image184.png"/><Relationship Id="rId307" Type="http://schemas.openxmlformats.org/officeDocument/2006/relationships/customXml" Target="../ink/ink191.xml"/><Relationship Id="rId306" Type="http://schemas.openxmlformats.org/officeDocument/2006/relationships/image" Target="../media/image17.png"/><Relationship Id="rId305" Type="http://schemas.openxmlformats.org/officeDocument/2006/relationships/customXml" Target="../ink/ink190.xml"/><Relationship Id="rId304" Type="http://schemas.openxmlformats.org/officeDocument/2006/relationships/image" Target="../media/image183.png"/><Relationship Id="rId303" Type="http://schemas.openxmlformats.org/officeDocument/2006/relationships/customXml" Target="../ink/ink189.xml"/><Relationship Id="rId302" Type="http://schemas.openxmlformats.org/officeDocument/2006/relationships/image" Target="../media/image182.png"/><Relationship Id="rId301" Type="http://schemas.openxmlformats.org/officeDocument/2006/relationships/customXml" Target="../ink/ink188.xml"/><Relationship Id="rId300" Type="http://schemas.openxmlformats.org/officeDocument/2006/relationships/image" Target="../media/image181.png"/><Relationship Id="rId30" Type="http://schemas.openxmlformats.org/officeDocument/2006/relationships/customXml" Target="../ink/ink49.xml"/><Relationship Id="rId3" Type="http://schemas.openxmlformats.org/officeDocument/2006/relationships/image" Target="../media/image36.png"/><Relationship Id="rId299" Type="http://schemas.openxmlformats.org/officeDocument/2006/relationships/customXml" Target="../ink/ink187.xml"/><Relationship Id="rId298" Type="http://schemas.openxmlformats.org/officeDocument/2006/relationships/image" Target="../media/image180.png"/><Relationship Id="rId297" Type="http://schemas.openxmlformats.org/officeDocument/2006/relationships/customXml" Target="../ink/ink186.xml"/><Relationship Id="rId296" Type="http://schemas.openxmlformats.org/officeDocument/2006/relationships/customXml" Target="../ink/ink185.xml"/><Relationship Id="rId295" Type="http://schemas.openxmlformats.org/officeDocument/2006/relationships/image" Target="../media/image179.png"/><Relationship Id="rId294" Type="http://schemas.openxmlformats.org/officeDocument/2006/relationships/customXml" Target="../ink/ink184.xml"/><Relationship Id="rId293" Type="http://schemas.openxmlformats.org/officeDocument/2006/relationships/image" Target="../media/image178.png"/><Relationship Id="rId292" Type="http://schemas.openxmlformats.org/officeDocument/2006/relationships/customXml" Target="../ink/ink183.xml"/><Relationship Id="rId291" Type="http://schemas.openxmlformats.org/officeDocument/2006/relationships/image" Target="../media/image177.png"/><Relationship Id="rId290" Type="http://schemas.openxmlformats.org/officeDocument/2006/relationships/customXml" Target="../ink/ink182.xml"/><Relationship Id="rId29" Type="http://schemas.openxmlformats.org/officeDocument/2006/relationships/image" Target="../media/image49.png"/><Relationship Id="rId289" Type="http://schemas.openxmlformats.org/officeDocument/2006/relationships/image" Target="../media/image176.png"/><Relationship Id="rId288" Type="http://schemas.openxmlformats.org/officeDocument/2006/relationships/customXml" Target="../ink/ink181.xml"/><Relationship Id="rId287" Type="http://schemas.openxmlformats.org/officeDocument/2006/relationships/image" Target="../media/image175.png"/><Relationship Id="rId286" Type="http://schemas.openxmlformats.org/officeDocument/2006/relationships/customXml" Target="../ink/ink180.xml"/><Relationship Id="rId285" Type="http://schemas.openxmlformats.org/officeDocument/2006/relationships/image" Target="../media/image174.png"/><Relationship Id="rId284" Type="http://schemas.openxmlformats.org/officeDocument/2006/relationships/customXml" Target="../ink/ink179.xml"/><Relationship Id="rId283" Type="http://schemas.openxmlformats.org/officeDocument/2006/relationships/image" Target="../media/image173.png"/><Relationship Id="rId282" Type="http://schemas.openxmlformats.org/officeDocument/2006/relationships/customXml" Target="../ink/ink178.xml"/><Relationship Id="rId281" Type="http://schemas.openxmlformats.org/officeDocument/2006/relationships/image" Target="../media/image172.png"/><Relationship Id="rId280" Type="http://schemas.openxmlformats.org/officeDocument/2006/relationships/customXml" Target="../ink/ink177.xml"/><Relationship Id="rId28" Type="http://schemas.openxmlformats.org/officeDocument/2006/relationships/customXml" Target="../ink/ink48.xml"/><Relationship Id="rId279" Type="http://schemas.openxmlformats.org/officeDocument/2006/relationships/image" Target="../media/image171.png"/><Relationship Id="rId278" Type="http://schemas.openxmlformats.org/officeDocument/2006/relationships/customXml" Target="../ink/ink176.xml"/><Relationship Id="rId277" Type="http://schemas.openxmlformats.org/officeDocument/2006/relationships/image" Target="../media/image170.png"/><Relationship Id="rId276" Type="http://schemas.openxmlformats.org/officeDocument/2006/relationships/customXml" Target="../ink/ink175.xml"/><Relationship Id="rId275" Type="http://schemas.openxmlformats.org/officeDocument/2006/relationships/customXml" Target="../ink/ink174.xml"/><Relationship Id="rId274" Type="http://schemas.openxmlformats.org/officeDocument/2006/relationships/image" Target="../media/image169.png"/><Relationship Id="rId273" Type="http://schemas.openxmlformats.org/officeDocument/2006/relationships/customXml" Target="../ink/ink173.xml"/><Relationship Id="rId272" Type="http://schemas.openxmlformats.org/officeDocument/2006/relationships/image" Target="../media/image168.png"/><Relationship Id="rId271" Type="http://schemas.openxmlformats.org/officeDocument/2006/relationships/customXml" Target="../ink/ink172.xml"/><Relationship Id="rId270" Type="http://schemas.openxmlformats.org/officeDocument/2006/relationships/image" Target="../media/image167.png"/><Relationship Id="rId27" Type="http://schemas.openxmlformats.org/officeDocument/2006/relationships/image" Target="../media/image48.png"/><Relationship Id="rId269" Type="http://schemas.openxmlformats.org/officeDocument/2006/relationships/customXml" Target="../ink/ink171.xml"/><Relationship Id="rId268" Type="http://schemas.openxmlformats.org/officeDocument/2006/relationships/image" Target="../media/image166.png"/><Relationship Id="rId267" Type="http://schemas.openxmlformats.org/officeDocument/2006/relationships/customXml" Target="../ink/ink170.xml"/><Relationship Id="rId266" Type="http://schemas.openxmlformats.org/officeDocument/2006/relationships/image" Target="../media/image165.png"/><Relationship Id="rId265" Type="http://schemas.openxmlformats.org/officeDocument/2006/relationships/customXml" Target="../ink/ink169.xml"/><Relationship Id="rId264" Type="http://schemas.openxmlformats.org/officeDocument/2006/relationships/image" Target="../media/image164.png"/><Relationship Id="rId263" Type="http://schemas.openxmlformats.org/officeDocument/2006/relationships/customXml" Target="../ink/ink168.xml"/><Relationship Id="rId262" Type="http://schemas.openxmlformats.org/officeDocument/2006/relationships/image" Target="../media/image163.png"/><Relationship Id="rId261" Type="http://schemas.openxmlformats.org/officeDocument/2006/relationships/customXml" Target="../ink/ink167.xml"/><Relationship Id="rId260" Type="http://schemas.openxmlformats.org/officeDocument/2006/relationships/image" Target="../media/image162.png"/><Relationship Id="rId26" Type="http://schemas.openxmlformats.org/officeDocument/2006/relationships/customXml" Target="../ink/ink47.xml"/><Relationship Id="rId259" Type="http://schemas.openxmlformats.org/officeDocument/2006/relationships/customXml" Target="../ink/ink166.xml"/><Relationship Id="rId258" Type="http://schemas.openxmlformats.org/officeDocument/2006/relationships/image" Target="../media/image161.png"/><Relationship Id="rId257" Type="http://schemas.openxmlformats.org/officeDocument/2006/relationships/customXml" Target="../ink/ink165.xml"/><Relationship Id="rId256" Type="http://schemas.openxmlformats.org/officeDocument/2006/relationships/image" Target="../media/image160.png"/><Relationship Id="rId255" Type="http://schemas.openxmlformats.org/officeDocument/2006/relationships/customXml" Target="../ink/ink164.xml"/><Relationship Id="rId254" Type="http://schemas.openxmlformats.org/officeDocument/2006/relationships/image" Target="../media/image159.png"/><Relationship Id="rId253" Type="http://schemas.openxmlformats.org/officeDocument/2006/relationships/customXml" Target="../ink/ink163.xml"/><Relationship Id="rId252" Type="http://schemas.openxmlformats.org/officeDocument/2006/relationships/image" Target="../media/image158.png"/><Relationship Id="rId251" Type="http://schemas.openxmlformats.org/officeDocument/2006/relationships/customXml" Target="../ink/ink162.xml"/><Relationship Id="rId250" Type="http://schemas.openxmlformats.org/officeDocument/2006/relationships/image" Target="../media/image157.png"/><Relationship Id="rId25" Type="http://schemas.openxmlformats.org/officeDocument/2006/relationships/image" Target="../media/image47.png"/><Relationship Id="rId249" Type="http://schemas.openxmlformats.org/officeDocument/2006/relationships/customXml" Target="../ink/ink161.xml"/><Relationship Id="rId248" Type="http://schemas.openxmlformats.org/officeDocument/2006/relationships/image" Target="../media/image156.png"/><Relationship Id="rId247" Type="http://schemas.openxmlformats.org/officeDocument/2006/relationships/customXml" Target="../ink/ink160.xml"/><Relationship Id="rId246" Type="http://schemas.openxmlformats.org/officeDocument/2006/relationships/image" Target="../media/image155.png"/><Relationship Id="rId245" Type="http://schemas.openxmlformats.org/officeDocument/2006/relationships/customXml" Target="../ink/ink159.xml"/><Relationship Id="rId244" Type="http://schemas.openxmlformats.org/officeDocument/2006/relationships/image" Target="../media/image154.png"/><Relationship Id="rId243" Type="http://schemas.openxmlformats.org/officeDocument/2006/relationships/customXml" Target="../ink/ink158.xml"/><Relationship Id="rId242" Type="http://schemas.openxmlformats.org/officeDocument/2006/relationships/image" Target="../media/image153.png"/><Relationship Id="rId241" Type="http://schemas.openxmlformats.org/officeDocument/2006/relationships/customXml" Target="../ink/ink157.xml"/><Relationship Id="rId240" Type="http://schemas.openxmlformats.org/officeDocument/2006/relationships/image" Target="../media/image152.png"/><Relationship Id="rId24" Type="http://schemas.openxmlformats.org/officeDocument/2006/relationships/customXml" Target="../ink/ink46.xml"/><Relationship Id="rId239" Type="http://schemas.openxmlformats.org/officeDocument/2006/relationships/customXml" Target="../ink/ink156.xml"/><Relationship Id="rId238" Type="http://schemas.openxmlformats.org/officeDocument/2006/relationships/image" Target="../media/image151.png"/><Relationship Id="rId237" Type="http://schemas.openxmlformats.org/officeDocument/2006/relationships/customXml" Target="../ink/ink155.xml"/><Relationship Id="rId236" Type="http://schemas.openxmlformats.org/officeDocument/2006/relationships/image" Target="../media/image150.png"/><Relationship Id="rId235" Type="http://schemas.openxmlformats.org/officeDocument/2006/relationships/customXml" Target="../ink/ink154.xml"/><Relationship Id="rId234" Type="http://schemas.openxmlformats.org/officeDocument/2006/relationships/image" Target="../media/image149.png"/><Relationship Id="rId233" Type="http://schemas.openxmlformats.org/officeDocument/2006/relationships/customXml" Target="../ink/ink153.xml"/><Relationship Id="rId232" Type="http://schemas.openxmlformats.org/officeDocument/2006/relationships/image" Target="../media/image148.png"/><Relationship Id="rId231" Type="http://schemas.openxmlformats.org/officeDocument/2006/relationships/customXml" Target="../ink/ink152.xml"/><Relationship Id="rId230" Type="http://schemas.openxmlformats.org/officeDocument/2006/relationships/image" Target="../media/image147.png"/><Relationship Id="rId23" Type="http://schemas.openxmlformats.org/officeDocument/2006/relationships/image" Target="../media/image46.png"/><Relationship Id="rId229" Type="http://schemas.openxmlformats.org/officeDocument/2006/relationships/customXml" Target="../ink/ink151.xml"/><Relationship Id="rId228" Type="http://schemas.openxmlformats.org/officeDocument/2006/relationships/image" Target="../media/image146.png"/><Relationship Id="rId227" Type="http://schemas.openxmlformats.org/officeDocument/2006/relationships/customXml" Target="../ink/ink150.xml"/><Relationship Id="rId226" Type="http://schemas.openxmlformats.org/officeDocument/2006/relationships/image" Target="../media/image145.png"/><Relationship Id="rId225" Type="http://schemas.openxmlformats.org/officeDocument/2006/relationships/customXml" Target="../ink/ink149.xml"/><Relationship Id="rId224" Type="http://schemas.openxmlformats.org/officeDocument/2006/relationships/image" Target="../media/image144.png"/><Relationship Id="rId223" Type="http://schemas.openxmlformats.org/officeDocument/2006/relationships/customXml" Target="../ink/ink148.xml"/><Relationship Id="rId222" Type="http://schemas.openxmlformats.org/officeDocument/2006/relationships/image" Target="../media/image143.png"/><Relationship Id="rId221" Type="http://schemas.openxmlformats.org/officeDocument/2006/relationships/customXml" Target="../ink/ink147.xml"/><Relationship Id="rId220" Type="http://schemas.openxmlformats.org/officeDocument/2006/relationships/image" Target="../media/image142.png"/><Relationship Id="rId22" Type="http://schemas.openxmlformats.org/officeDocument/2006/relationships/customXml" Target="../ink/ink45.xml"/><Relationship Id="rId219" Type="http://schemas.openxmlformats.org/officeDocument/2006/relationships/customXml" Target="../ink/ink146.xml"/><Relationship Id="rId218" Type="http://schemas.openxmlformats.org/officeDocument/2006/relationships/image" Target="../media/image141.png"/><Relationship Id="rId217" Type="http://schemas.openxmlformats.org/officeDocument/2006/relationships/customXml" Target="../ink/ink145.xml"/><Relationship Id="rId216" Type="http://schemas.openxmlformats.org/officeDocument/2006/relationships/image" Target="../media/image140.png"/><Relationship Id="rId215" Type="http://schemas.openxmlformats.org/officeDocument/2006/relationships/customXml" Target="../ink/ink144.xml"/><Relationship Id="rId214" Type="http://schemas.openxmlformats.org/officeDocument/2006/relationships/image" Target="../media/image139.png"/><Relationship Id="rId213" Type="http://schemas.openxmlformats.org/officeDocument/2006/relationships/customXml" Target="../ink/ink143.xml"/><Relationship Id="rId212" Type="http://schemas.openxmlformats.org/officeDocument/2006/relationships/image" Target="../media/image138.png"/><Relationship Id="rId211" Type="http://schemas.openxmlformats.org/officeDocument/2006/relationships/customXml" Target="../ink/ink142.xml"/><Relationship Id="rId210" Type="http://schemas.openxmlformats.org/officeDocument/2006/relationships/image" Target="../media/image137.png"/><Relationship Id="rId21" Type="http://schemas.openxmlformats.org/officeDocument/2006/relationships/image" Target="../media/image45.png"/><Relationship Id="rId209" Type="http://schemas.openxmlformats.org/officeDocument/2006/relationships/customXml" Target="../ink/ink141.xml"/><Relationship Id="rId208" Type="http://schemas.openxmlformats.org/officeDocument/2006/relationships/image" Target="../media/image136.png"/><Relationship Id="rId207" Type="http://schemas.openxmlformats.org/officeDocument/2006/relationships/customXml" Target="../ink/ink140.xml"/><Relationship Id="rId206" Type="http://schemas.openxmlformats.org/officeDocument/2006/relationships/image" Target="../media/image135.png"/><Relationship Id="rId205" Type="http://schemas.openxmlformats.org/officeDocument/2006/relationships/customXml" Target="../ink/ink139.xml"/><Relationship Id="rId204" Type="http://schemas.openxmlformats.org/officeDocument/2006/relationships/image" Target="../media/image134.png"/><Relationship Id="rId203" Type="http://schemas.openxmlformats.org/officeDocument/2006/relationships/customXml" Target="../ink/ink138.xml"/><Relationship Id="rId202" Type="http://schemas.openxmlformats.org/officeDocument/2006/relationships/image" Target="../media/image133.png"/><Relationship Id="rId201" Type="http://schemas.openxmlformats.org/officeDocument/2006/relationships/customXml" Target="../ink/ink137.xml"/><Relationship Id="rId200" Type="http://schemas.openxmlformats.org/officeDocument/2006/relationships/customXml" Target="../ink/ink136.xml"/><Relationship Id="rId20" Type="http://schemas.openxmlformats.org/officeDocument/2006/relationships/customXml" Target="../ink/ink44.xml"/><Relationship Id="rId2" Type="http://schemas.openxmlformats.org/officeDocument/2006/relationships/customXml" Target="../ink/ink35.xml"/><Relationship Id="rId199" Type="http://schemas.openxmlformats.org/officeDocument/2006/relationships/image" Target="../media/image132.png"/><Relationship Id="rId198" Type="http://schemas.openxmlformats.org/officeDocument/2006/relationships/customXml" Target="../ink/ink135.xml"/><Relationship Id="rId197" Type="http://schemas.openxmlformats.org/officeDocument/2006/relationships/image" Target="../media/image131.png"/><Relationship Id="rId196" Type="http://schemas.openxmlformats.org/officeDocument/2006/relationships/customXml" Target="../ink/ink134.xml"/><Relationship Id="rId195" Type="http://schemas.openxmlformats.org/officeDocument/2006/relationships/image" Target="../media/image130.png"/><Relationship Id="rId194" Type="http://schemas.openxmlformats.org/officeDocument/2006/relationships/customXml" Target="../ink/ink133.xml"/><Relationship Id="rId193" Type="http://schemas.openxmlformats.org/officeDocument/2006/relationships/image" Target="../media/image129.png"/><Relationship Id="rId192" Type="http://schemas.openxmlformats.org/officeDocument/2006/relationships/customXml" Target="../ink/ink132.xml"/><Relationship Id="rId191" Type="http://schemas.openxmlformats.org/officeDocument/2006/relationships/image" Target="../media/image128.png"/><Relationship Id="rId190" Type="http://schemas.openxmlformats.org/officeDocument/2006/relationships/customXml" Target="../ink/ink131.xml"/><Relationship Id="rId19" Type="http://schemas.openxmlformats.org/officeDocument/2006/relationships/image" Target="../media/image44.png"/><Relationship Id="rId189" Type="http://schemas.openxmlformats.org/officeDocument/2006/relationships/image" Target="../media/image127.png"/><Relationship Id="rId188" Type="http://schemas.openxmlformats.org/officeDocument/2006/relationships/customXml" Target="../ink/ink130.xml"/><Relationship Id="rId187" Type="http://schemas.openxmlformats.org/officeDocument/2006/relationships/image" Target="../media/image126.png"/><Relationship Id="rId186" Type="http://schemas.openxmlformats.org/officeDocument/2006/relationships/customXml" Target="../ink/ink129.xml"/><Relationship Id="rId185" Type="http://schemas.openxmlformats.org/officeDocument/2006/relationships/image" Target="../media/image125.png"/><Relationship Id="rId184" Type="http://schemas.openxmlformats.org/officeDocument/2006/relationships/customXml" Target="../ink/ink128.xml"/><Relationship Id="rId183" Type="http://schemas.openxmlformats.org/officeDocument/2006/relationships/image" Target="../media/image124.png"/><Relationship Id="rId182" Type="http://schemas.openxmlformats.org/officeDocument/2006/relationships/customXml" Target="../ink/ink127.xml"/><Relationship Id="rId181" Type="http://schemas.openxmlformats.org/officeDocument/2006/relationships/customXml" Target="../ink/ink126.xml"/><Relationship Id="rId180" Type="http://schemas.openxmlformats.org/officeDocument/2006/relationships/image" Target="../media/image123.png"/><Relationship Id="rId18" Type="http://schemas.openxmlformats.org/officeDocument/2006/relationships/customXml" Target="../ink/ink43.xml"/><Relationship Id="rId179" Type="http://schemas.openxmlformats.org/officeDocument/2006/relationships/customXml" Target="../ink/ink125.xml"/><Relationship Id="rId178" Type="http://schemas.openxmlformats.org/officeDocument/2006/relationships/image" Target="../media/image122.png"/><Relationship Id="rId177" Type="http://schemas.openxmlformats.org/officeDocument/2006/relationships/customXml" Target="../ink/ink124.xml"/><Relationship Id="rId176" Type="http://schemas.openxmlformats.org/officeDocument/2006/relationships/image" Target="../media/image121.png"/><Relationship Id="rId175" Type="http://schemas.openxmlformats.org/officeDocument/2006/relationships/customXml" Target="../ink/ink123.xml"/><Relationship Id="rId174" Type="http://schemas.openxmlformats.org/officeDocument/2006/relationships/image" Target="../media/image120.png"/><Relationship Id="rId173" Type="http://schemas.openxmlformats.org/officeDocument/2006/relationships/customXml" Target="../ink/ink122.xml"/><Relationship Id="rId172" Type="http://schemas.openxmlformats.org/officeDocument/2006/relationships/image" Target="../media/image119.png"/><Relationship Id="rId171" Type="http://schemas.openxmlformats.org/officeDocument/2006/relationships/customXml" Target="../ink/ink121.xml"/><Relationship Id="rId170" Type="http://schemas.openxmlformats.org/officeDocument/2006/relationships/image" Target="../media/image118.png"/><Relationship Id="rId17" Type="http://schemas.openxmlformats.org/officeDocument/2006/relationships/image" Target="../media/image43.png"/><Relationship Id="rId169" Type="http://schemas.openxmlformats.org/officeDocument/2006/relationships/customXml" Target="../ink/ink120.xml"/><Relationship Id="rId168" Type="http://schemas.openxmlformats.org/officeDocument/2006/relationships/image" Target="../media/image117.png"/><Relationship Id="rId167" Type="http://schemas.openxmlformats.org/officeDocument/2006/relationships/customXml" Target="../ink/ink119.xml"/><Relationship Id="rId166" Type="http://schemas.openxmlformats.org/officeDocument/2006/relationships/image" Target="../media/image116.png"/><Relationship Id="rId165" Type="http://schemas.openxmlformats.org/officeDocument/2006/relationships/customXml" Target="../ink/ink118.xml"/><Relationship Id="rId164" Type="http://schemas.openxmlformats.org/officeDocument/2006/relationships/image" Target="../media/image115.png"/><Relationship Id="rId163" Type="http://schemas.openxmlformats.org/officeDocument/2006/relationships/customXml" Target="../ink/ink117.xml"/><Relationship Id="rId162" Type="http://schemas.openxmlformats.org/officeDocument/2006/relationships/image" Target="../media/image114.png"/><Relationship Id="rId161" Type="http://schemas.openxmlformats.org/officeDocument/2006/relationships/customXml" Target="../ink/ink116.xml"/><Relationship Id="rId160" Type="http://schemas.openxmlformats.org/officeDocument/2006/relationships/image" Target="../media/image113.png"/><Relationship Id="rId16" Type="http://schemas.openxmlformats.org/officeDocument/2006/relationships/customXml" Target="../ink/ink42.xml"/><Relationship Id="rId159" Type="http://schemas.openxmlformats.org/officeDocument/2006/relationships/customXml" Target="../ink/ink115.xml"/><Relationship Id="rId158" Type="http://schemas.openxmlformats.org/officeDocument/2006/relationships/image" Target="../media/image112.png"/><Relationship Id="rId157" Type="http://schemas.openxmlformats.org/officeDocument/2006/relationships/customXml" Target="../ink/ink114.xml"/><Relationship Id="rId156" Type="http://schemas.openxmlformats.org/officeDocument/2006/relationships/image" Target="../media/image111.png"/><Relationship Id="rId155" Type="http://schemas.openxmlformats.org/officeDocument/2006/relationships/customXml" Target="../ink/ink113.xml"/><Relationship Id="rId154" Type="http://schemas.openxmlformats.org/officeDocument/2006/relationships/image" Target="../media/image110.png"/><Relationship Id="rId153" Type="http://schemas.openxmlformats.org/officeDocument/2006/relationships/customXml" Target="../ink/ink112.xml"/><Relationship Id="rId152" Type="http://schemas.openxmlformats.org/officeDocument/2006/relationships/image" Target="../media/image109.png"/><Relationship Id="rId151" Type="http://schemas.openxmlformats.org/officeDocument/2006/relationships/customXml" Target="../ink/ink111.xml"/><Relationship Id="rId150" Type="http://schemas.openxmlformats.org/officeDocument/2006/relationships/image" Target="../media/image108.png"/><Relationship Id="rId15" Type="http://schemas.openxmlformats.org/officeDocument/2006/relationships/image" Target="../media/image42.png"/><Relationship Id="rId149" Type="http://schemas.openxmlformats.org/officeDocument/2006/relationships/customXml" Target="../ink/ink110.xml"/><Relationship Id="rId148" Type="http://schemas.openxmlformats.org/officeDocument/2006/relationships/image" Target="../media/image107.png"/><Relationship Id="rId147" Type="http://schemas.openxmlformats.org/officeDocument/2006/relationships/customXml" Target="../ink/ink109.xml"/><Relationship Id="rId146" Type="http://schemas.openxmlformats.org/officeDocument/2006/relationships/image" Target="../media/image106.png"/><Relationship Id="rId145" Type="http://schemas.openxmlformats.org/officeDocument/2006/relationships/customXml" Target="../ink/ink108.xml"/><Relationship Id="rId144" Type="http://schemas.openxmlformats.org/officeDocument/2006/relationships/image" Target="../media/image105.png"/><Relationship Id="rId143" Type="http://schemas.openxmlformats.org/officeDocument/2006/relationships/customXml" Target="../ink/ink107.xml"/><Relationship Id="rId142" Type="http://schemas.openxmlformats.org/officeDocument/2006/relationships/image" Target="../media/image104.png"/><Relationship Id="rId141" Type="http://schemas.openxmlformats.org/officeDocument/2006/relationships/customXml" Target="../ink/ink106.xml"/><Relationship Id="rId140" Type="http://schemas.openxmlformats.org/officeDocument/2006/relationships/image" Target="../media/image103.png"/><Relationship Id="rId14" Type="http://schemas.openxmlformats.org/officeDocument/2006/relationships/customXml" Target="../ink/ink41.xml"/><Relationship Id="rId139" Type="http://schemas.openxmlformats.org/officeDocument/2006/relationships/customXml" Target="../ink/ink105.xml"/><Relationship Id="rId138" Type="http://schemas.openxmlformats.org/officeDocument/2006/relationships/image" Target="../media/image102.png"/><Relationship Id="rId137" Type="http://schemas.openxmlformats.org/officeDocument/2006/relationships/customXml" Target="../ink/ink104.xml"/><Relationship Id="rId136" Type="http://schemas.openxmlformats.org/officeDocument/2006/relationships/image" Target="../media/image101.png"/><Relationship Id="rId135" Type="http://schemas.openxmlformats.org/officeDocument/2006/relationships/customXml" Target="../ink/ink103.xml"/><Relationship Id="rId134" Type="http://schemas.openxmlformats.org/officeDocument/2006/relationships/image" Target="../media/image100.png"/><Relationship Id="rId133" Type="http://schemas.openxmlformats.org/officeDocument/2006/relationships/customXml" Target="../ink/ink102.xml"/><Relationship Id="rId132" Type="http://schemas.openxmlformats.org/officeDocument/2006/relationships/image" Target="../media/image99.png"/><Relationship Id="rId131" Type="http://schemas.openxmlformats.org/officeDocument/2006/relationships/customXml" Target="../ink/ink101.xml"/><Relationship Id="rId130" Type="http://schemas.openxmlformats.org/officeDocument/2006/relationships/image" Target="../media/image98.png"/><Relationship Id="rId13" Type="http://schemas.openxmlformats.org/officeDocument/2006/relationships/image" Target="../media/image41.png"/><Relationship Id="rId129" Type="http://schemas.openxmlformats.org/officeDocument/2006/relationships/customXml" Target="../ink/ink100.xml"/><Relationship Id="rId128" Type="http://schemas.openxmlformats.org/officeDocument/2006/relationships/image" Target="../media/image97.png"/><Relationship Id="rId127" Type="http://schemas.openxmlformats.org/officeDocument/2006/relationships/customXml" Target="../ink/ink99.xml"/><Relationship Id="rId126" Type="http://schemas.openxmlformats.org/officeDocument/2006/relationships/image" Target="../media/image96.png"/><Relationship Id="rId125" Type="http://schemas.openxmlformats.org/officeDocument/2006/relationships/customXml" Target="../ink/ink98.xml"/><Relationship Id="rId124" Type="http://schemas.openxmlformats.org/officeDocument/2006/relationships/image" Target="../media/image95.png"/><Relationship Id="rId123" Type="http://schemas.openxmlformats.org/officeDocument/2006/relationships/customXml" Target="../ink/ink97.xml"/><Relationship Id="rId122" Type="http://schemas.openxmlformats.org/officeDocument/2006/relationships/image" Target="../media/image94.png"/><Relationship Id="rId121" Type="http://schemas.openxmlformats.org/officeDocument/2006/relationships/customXml" Target="../ink/ink96.xml"/><Relationship Id="rId120" Type="http://schemas.openxmlformats.org/officeDocument/2006/relationships/image" Target="../media/image93.png"/><Relationship Id="rId12" Type="http://schemas.openxmlformats.org/officeDocument/2006/relationships/customXml" Target="../ink/ink40.xml"/><Relationship Id="rId119" Type="http://schemas.openxmlformats.org/officeDocument/2006/relationships/customXml" Target="../ink/ink95.xml"/><Relationship Id="rId118" Type="http://schemas.openxmlformats.org/officeDocument/2006/relationships/image" Target="../media/image92.png"/><Relationship Id="rId117" Type="http://schemas.openxmlformats.org/officeDocument/2006/relationships/customXml" Target="../ink/ink94.xml"/><Relationship Id="rId116" Type="http://schemas.openxmlformats.org/officeDocument/2006/relationships/image" Target="../media/image91.png"/><Relationship Id="rId115" Type="http://schemas.openxmlformats.org/officeDocument/2006/relationships/customXml" Target="../ink/ink93.xml"/><Relationship Id="rId114" Type="http://schemas.openxmlformats.org/officeDocument/2006/relationships/image" Target="../media/image90.png"/><Relationship Id="rId113" Type="http://schemas.openxmlformats.org/officeDocument/2006/relationships/customXml" Target="../ink/ink92.xml"/><Relationship Id="rId112" Type="http://schemas.openxmlformats.org/officeDocument/2006/relationships/image" Target="../media/image89.png"/><Relationship Id="rId111" Type="http://schemas.openxmlformats.org/officeDocument/2006/relationships/customXml" Target="../ink/ink91.xml"/><Relationship Id="rId110" Type="http://schemas.openxmlformats.org/officeDocument/2006/relationships/image" Target="../media/image88.png"/><Relationship Id="rId11" Type="http://schemas.openxmlformats.org/officeDocument/2006/relationships/image" Target="../media/image40.png"/><Relationship Id="rId109" Type="http://schemas.openxmlformats.org/officeDocument/2006/relationships/customXml" Target="../ink/ink90.xml"/><Relationship Id="rId108" Type="http://schemas.openxmlformats.org/officeDocument/2006/relationships/image" Target="../media/image87.png"/><Relationship Id="rId107" Type="http://schemas.openxmlformats.org/officeDocument/2006/relationships/customXml" Target="../ink/ink89.xml"/><Relationship Id="rId106" Type="http://schemas.openxmlformats.org/officeDocument/2006/relationships/image" Target="../media/image86.png"/><Relationship Id="rId105" Type="http://schemas.openxmlformats.org/officeDocument/2006/relationships/customXml" Target="../ink/ink88.xml"/><Relationship Id="rId104" Type="http://schemas.openxmlformats.org/officeDocument/2006/relationships/image" Target="../media/image85.png"/><Relationship Id="rId103" Type="http://schemas.openxmlformats.org/officeDocument/2006/relationships/customXml" Target="../ink/ink87.xml"/><Relationship Id="rId102" Type="http://schemas.openxmlformats.org/officeDocument/2006/relationships/image" Target="../media/image84.png"/><Relationship Id="rId101" Type="http://schemas.openxmlformats.org/officeDocument/2006/relationships/customXml" Target="../ink/ink86.xml"/><Relationship Id="rId100" Type="http://schemas.openxmlformats.org/officeDocument/2006/relationships/image" Target="../media/image83.png"/><Relationship Id="rId10" Type="http://schemas.openxmlformats.org/officeDocument/2006/relationships/customXml" Target="../ink/ink3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59" y="4072053"/>
            <a:ext cx="506873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98341" y="1330713"/>
            <a:ext cx="83708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/>
              <a:t>由此不难看出树状数组所有包含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的节点为 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],c[</a:t>
            </a:r>
            <a:r>
              <a:rPr lang="en-US" altLang="zh-CN" sz="2800" dirty="0" err="1"/>
              <a:t>i+lowbit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)],… </a:t>
            </a:r>
            <a:r>
              <a:rPr lang="zh-CN" altLang="en-US" sz="2800" dirty="0"/>
              <a:t>一直跳父亲。</a:t>
            </a:r>
            <a:endParaRPr lang="en-US" altLang="zh-CN" sz="2800" dirty="0"/>
          </a:p>
          <a:p>
            <a:pPr algn="just"/>
            <a:endParaRPr lang="en-US" altLang="zh-CN" sz="2800" dirty="0"/>
          </a:p>
          <a:p>
            <a:pPr algn="just"/>
            <a:endParaRPr lang="en-US" altLang="zh-C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7639050" y="1778000"/>
              <a:ext cx="323850" cy="127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7639050" y="1778000"/>
                <a:ext cx="323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11328400" y="422910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11328400" y="4229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1898650" y="2305050"/>
              <a:ext cx="228600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1898650" y="2305050"/>
                <a:ext cx="2286000" cy="571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59" y="4072053"/>
            <a:ext cx="506873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98341" y="1330713"/>
            <a:ext cx="8370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/>
              <a:t>现在我们考虑这样一个问题，一个序列，有若干次操作，每次操作为修改一个点的值或者查询一个区间的和。</a:t>
            </a:r>
            <a:endParaRPr lang="en-US" altLang="zh-CN" sz="2800" dirty="0"/>
          </a:p>
          <a:p>
            <a:pPr algn="just"/>
            <a:endParaRPr lang="en-US" altLang="zh-CN" sz="2800" dirty="0"/>
          </a:p>
          <a:p>
            <a:pPr algn="just"/>
            <a:r>
              <a:rPr lang="zh-CN" altLang="en-US" sz="2800" dirty="0"/>
              <a:t>序列长度、操作次数为 </a:t>
            </a:r>
            <a:r>
              <a:rPr lang="en-US" altLang="zh-CN" sz="2800" dirty="0"/>
              <a:t>10^6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59" y="4072053"/>
            <a:ext cx="506873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98341" y="1330714"/>
            <a:ext cx="9642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/>
              <a:t>传统做法会发现每次修改都要 </a:t>
            </a:r>
            <a:r>
              <a:rPr lang="en-US" altLang="zh-CN" sz="2800" dirty="0"/>
              <a:t>O(n) </a:t>
            </a:r>
            <a:r>
              <a:rPr lang="zh-CN" altLang="en-US" sz="2800" dirty="0"/>
              <a:t>修改前缀和数组。而如果我们用树状数组，由于所有包含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的节点为 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],c[</a:t>
            </a:r>
            <a:r>
              <a:rPr lang="en-US" altLang="zh-CN" sz="2800" dirty="0" err="1"/>
              <a:t>i+lowbit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)],… </a:t>
            </a:r>
            <a:r>
              <a:rPr lang="zh-CN" altLang="en-US" sz="2800" dirty="0"/>
              <a:t>所以只需要修改 </a:t>
            </a:r>
            <a:r>
              <a:rPr lang="en-US" altLang="zh-CN" sz="2800" dirty="0"/>
              <a:t>O(log n )</a:t>
            </a:r>
            <a:r>
              <a:rPr lang="zh-CN" altLang="en-US" sz="2800" dirty="0"/>
              <a:t>个结点的值。</a:t>
            </a:r>
            <a:endParaRPr lang="en-US" altLang="zh-CN" sz="2800" dirty="0"/>
          </a:p>
          <a:p>
            <a:pPr algn="just"/>
            <a:endParaRPr lang="en-US" altLang="zh-CN" sz="2800" dirty="0"/>
          </a:p>
          <a:p>
            <a:pPr algn="just"/>
            <a:r>
              <a:rPr lang="zh-CN" altLang="en-US" sz="2800" dirty="0"/>
              <a:t>综上，我们使用树状数组得到了一个单次操作 </a:t>
            </a:r>
            <a:r>
              <a:rPr lang="en-US" altLang="zh-CN" sz="2800" dirty="0"/>
              <a:t>O(log n)</a:t>
            </a:r>
            <a:r>
              <a:rPr lang="zh-CN" altLang="en-US" sz="2800" dirty="0"/>
              <a:t>的做法。总复杂度 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nlogn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/>
            <a:endParaRPr lang="en-US" altLang="zh-CN" sz="2800" dirty="0"/>
          </a:p>
          <a:p>
            <a:pPr algn="just"/>
            <a:r>
              <a:rPr lang="zh-CN" altLang="en-US" sz="2800" dirty="0"/>
              <a:t>树状数组的其他应用将在例题中体现。</a:t>
            </a:r>
            <a:endParaRPr lang="zh-CN" altLang="en-US" sz="2800" dirty="0"/>
          </a:p>
          <a:p>
            <a:pPr algn="just"/>
            <a:endParaRPr lang="en-US" altLang="zh-C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549400" y="5435600"/>
              <a:ext cx="360" cy="171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549400" y="5435600"/>
                <a:ext cx="36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1524000" y="5289550"/>
              <a:ext cx="76200" cy="25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1524000" y="5289550"/>
                <a:ext cx="76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1981200" y="5664200"/>
              <a:ext cx="6350" cy="2540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1981200" y="5664200"/>
                <a:ext cx="63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1974850" y="5492750"/>
              <a:ext cx="381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1974850" y="549275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2444750" y="5708650"/>
              <a:ext cx="6350" cy="1714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2444750" y="5708650"/>
                <a:ext cx="63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2425700" y="5568950"/>
              <a:ext cx="127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2425700" y="5568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2559050" y="5734050"/>
              <a:ext cx="8890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2559050" y="5734050"/>
                <a:ext cx="8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2584450" y="5683250"/>
              <a:ext cx="25400" cy="158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2584450" y="5683250"/>
                <a:ext cx="25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2755900" y="5721350"/>
              <a:ext cx="360" cy="76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2755900" y="5721350"/>
                <a:ext cx="36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3028950" y="5803900"/>
              <a:ext cx="5715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3028950" y="5803900"/>
                <a:ext cx="57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3384550" y="5784850"/>
              <a:ext cx="336550" cy="19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3384550" y="5784850"/>
                <a:ext cx="3365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3733800" y="5803900"/>
              <a:ext cx="8255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3733800" y="5803900"/>
                <a:ext cx="825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4114800" y="5664200"/>
              <a:ext cx="152400" cy="2540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4114800" y="5664200"/>
                <a:ext cx="1524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7829550" y="2114550"/>
              <a:ext cx="2019300" cy="1270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7829550" y="2114550"/>
                <a:ext cx="2019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8407400" y="2165350"/>
              <a:ext cx="76200" cy="190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8407400" y="2165350"/>
                <a:ext cx="762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1987550" y="2654300"/>
              <a:ext cx="2457450" cy="508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1987550" y="2654300"/>
                <a:ext cx="2457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4051300" y="2527300"/>
              <a:ext cx="1270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13"/>
            </p:blipFill>
            <p:spPr>
              <a:xfrm>
                <a:off x="4051300" y="25273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98341" y="1330714"/>
            <a:ext cx="964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/>
              <a:t>Coding time…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62614" y="2044391"/>
            <a:ext cx="842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初步感受</a:t>
            </a:r>
            <a:r>
              <a:rPr lang="zh-CN" altLang="en-US" sz="2400" dirty="0">
                <a:latin typeface="+mn-ea"/>
                <a:ea typeface="+mn-ea"/>
              </a:rPr>
              <a:t>：给定一个数组</a:t>
            </a:r>
            <a:r>
              <a:rPr lang="en-US" altLang="zh-CN" sz="2400" dirty="0">
                <a:latin typeface="+mn-ea"/>
                <a:ea typeface="+mn-ea"/>
              </a:rPr>
              <a:t>a[1…7]</a:t>
            </a:r>
            <a:r>
              <a:rPr lang="zh-CN" altLang="en-US" sz="2400" dirty="0">
                <a:latin typeface="+mn-ea"/>
                <a:ea typeface="+mn-ea"/>
              </a:rPr>
              <a:t>，求</a:t>
            </a:r>
            <a:r>
              <a:rPr lang="en-US" altLang="zh-CN" sz="2400" dirty="0">
                <a:latin typeface="+mn-ea"/>
                <a:ea typeface="+mn-ea"/>
              </a:rPr>
              <a:t>a[1]+a[2]+…+a[7]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br>
              <a:rPr lang="en-US" altLang="zh-CN" sz="2400" dirty="0">
                <a:latin typeface="+mn-ea"/>
                <a:ea typeface="+mn-ea"/>
              </a:rPr>
            </a:br>
            <a:br>
              <a:rPr lang="en-US" altLang="zh-CN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需要算</a:t>
            </a:r>
            <a:r>
              <a:rPr lang="en-US" altLang="zh-CN" sz="2400" dirty="0">
                <a:latin typeface="+mn-ea"/>
                <a:ea typeface="+mn-ea"/>
              </a:rPr>
              <a:t>7</a:t>
            </a:r>
            <a:r>
              <a:rPr lang="zh-CN" altLang="en-US" sz="2400" dirty="0">
                <a:latin typeface="+mn-ea"/>
                <a:ea typeface="+mn-ea"/>
              </a:rPr>
              <a:t>个数的和。</a:t>
            </a:r>
            <a:br>
              <a:rPr lang="en-US" altLang="zh-CN" sz="2400" dirty="0">
                <a:latin typeface="+mn-ea"/>
                <a:ea typeface="+mn-ea"/>
              </a:rPr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62614" y="2044391"/>
            <a:ext cx="842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初步感受</a:t>
            </a:r>
            <a:r>
              <a:rPr lang="zh-CN" altLang="en-US" sz="2400" dirty="0">
                <a:latin typeface="+mn-ea"/>
                <a:ea typeface="+mn-ea"/>
              </a:rPr>
              <a:t>：给定一个数组</a:t>
            </a:r>
            <a:r>
              <a:rPr lang="en-US" altLang="zh-CN" sz="2400" dirty="0">
                <a:latin typeface="+mn-ea"/>
                <a:ea typeface="+mn-ea"/>
              </a:rPr>
              <a:t>a[1…7]</a:t>
            </a:r>
            <a:r>
              <a:rPr lang="zh-CN" altLang="en-US" sz="2400" dirty="0">
                <a:latin typeface="+mn-ea"/>
                <a:ea typeface="+mn-ea"/>
              </a:rPr>
              <a:t>，求</a:t>
            </a:r>
            <a:r>
              <a:rPr lang="en-US" altLang="zh-CN" sz="2400" dirty="0">
                <a:latin typeface="+mn-ea"/>
                <a:ea typeface="+mn-ea"/>
              </a:rPr>
              <a:t>a[1]+a[2]+…+a[7]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br>
              <a:rPr lang="en-US" altLang="zh-CN" sz="2400" dirty="0">
                <a:latin typeface="+mn-ea"/>
                <a:ea typeface="+mn-ea"/>
              </a:rPr>
            </a:br>
            <a:br>
              <a:rPr lang="en-US" altLang="zh-CN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需要算</a:t>
            </a:r>
            <a:r>
              <a:rPr lang="en-US" altLang="zh-CN" sz="2400" dirty="0">
                <a:latin typeface="+mn-ea"/>
                <a:ea typeface="+mn-ea"/>
              </a:rPr>
              <a:t>7</a:t>
            </a:r>
            <a:r>
              <a:rPr lang="zh-CN" altLang="en-US" sz="2400" dirty="0">
                <a:latin typeface="+mn-ea"/>
                <a:ea typeface="+mn-ea"/>
              </a:rPr>
              <a:t>个数的和。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现在假如已知 </a:t>
            </a:r>
            <a:r>
              <a:rPr lang="en-US" altLang="zh-CN" sz="2400" dirty="0">
                <a:latin typeface="+mn-ea"/>
                <a:ea typeface="+mn-ea"/>
              </a:rPr>
              <a:t>A=a[1]+a[2]+a[3]+a[4], B=a[5]+a[6],C=a[7]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只需要 </a:t>
            </a:r>
            <a:r>
              <a:rPr lang="en-US" altLang="zh-CN" sz="2400" dirty="0">
                <a:latin typeface="+mn-ea"/>
                <a:ea typeface="+mn-ea"/>
              </a:rPr>
              <a:t>A+B+C</a:t>
            </a:r>
            <a:r>
              <a:rPr lang="zh-CN" altLang="en-US" sz="2400" dirty="0">
                <a:latin typeface="+mn-ea"/>
                <a:ea typeface="+mn-ea"/>
              </a:rPr>
              <a:t>，三个数的和。</a:t>
            </a:r>
            <a:br>
              <a:rPr lang="en-US" altLang="zh-CN" sz="2400" dirty="0">
                <a:latin typeface="+mn-ea"/>
                <a:ea typeface="+mn-ea"/>
              </a:rPr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62614" y="2044391"/>
            <a:ext cx="842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树状数组原理：将一个前缀拆分成 </a:t>
            </a:r>
            <a:r>
              <a:rPr lang="en-US" altLang="zh-CN" sz="2400" dirty="0"/>
              <a:t>O(log n) </a:t>
            </a:r>
            <a:r>
              <a:rPr lang="zh-CN" altLang="en-US" sz="2400" dirty="0"/>
              <a:t>个区间的和，且使每个区间的信息已知，那么可以 </a:t>
            </a:r>
            <a:r>
              <a:rPr lang="en-US" altLang="zh-CN" sz="2400" dirty="0"/>
              <a:t>O(log n) </a:t>
            </a:r>
            <a:r>
              <a:rPr lang="zh-CN" altLang="en-US" sz="2400" dirty="0"/>
              <a:t>查询前缀和。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一个限制条件是运算必须满足结合律（此例子中为加法）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47700"/>
            <a:ext cx="107251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59" y="4072053"/>
            <a:ext cx="506873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98341" y="1330713"/>
            <a:ext cx="97164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节点 </a:t>
            </a:r>
            <a:r>
              <a:rPr lang="en-US" altLang="zh-CN" sz="2400" dirty="0"/>
              <a:t>i </a:t>
            </a:r>
            <a:r>
              <a:rPr lang="zh-CN" altLang="en-US" sz="2400" dirty="0"/>
              <a:t>存储的是一段右端点为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的区间的信息。设这段信息为 </a:t>
            </a:r>
            <a:r>
              <a:rPr lang="en-US" altLang="zh-CN" sz="2400" dirty="0"/>
              <a:t>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。单点信息为 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先不关心左边界，感受一下如何实现查询：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例如查询</a:t>
            </a:r>
            <a:r>
              <a:rPr lang="en-US" altLang="zh-CN" sz="2400" dirty="0"/>
              <a:t>a[1]+…+a[7]</a:t>
            </a:r>
            <a:r>
              <a:rPr lang="zh-CN" altLang="en-US" sz="2400" dirty="0"/>
              <a:t>：首先从 </a:t>
            </a:r>
            <a:r>
              <a:rPr lang="en-US" altLang="zh-CN" sz="2400" dirty="0"/>
              <a:t>7 </a:t>
            </a:r>
            <a:r>
              <a:rPr lang="zh-CN" altLang="en-US" sz="2400" dirty="0"/>
              <a:t>号节点开始，跳到其管辖区间的左端点</a:t>
            </a:r>
            <a:r>
              <a:rPr lang="en-US" altLang="zh-CN" sz="2400" dirty="0"/>
              <a:t>-1</a:t>
            </a:r>
            <a:r>
              <a:rPr lang="zh-CN" altLang="en-US" sz="2400" dirty="0"/>
              <a:t>，再跳左端点</a:t>
            </a:r>
            <a:r>
              <a:rPr lang="en-US" altLang="zh-CN" sz="2400" dirty="0"/>
              <a:t>-1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endParaRPr lang="en-US" altLang="zh-CN" sz="2400" dirty="0"/>
          </a:p>
          <a:p>
            <a:r>
              <a:rPr lang="zh-CN" altLang="en-US" sz="2400" dirty="0"/>
              <a:t>也即 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号节点。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查询</a:t>
            </a:r>
            <a:r>
              <a:rPr lang="en-US" altLang="zh-CN" sz="2400" dirty="0"/>
              <a:t>a[4]+…+a[7]</a:t>
            </a:r>
            <a:r>
              <a:rPr lang="zh-CN" altLang="en-US" sz="2400" dirty="0"/>
              <a:t>：用 </a:t>
            </a:r>
            <a:r>
              <a:rPr lang="en-US" altLang="zh-CN" sz="2400" dirty="0"/>
              <a:t>7 </a:t>
            </a:r>
            <a:r>
              <a:rPr lang="zh-CN" altLang="en-US" sz="2400" dirty="0"/>
              <a:t>的前缀和减去 </a:t>
            </a:r>
            <a:r>
              <a:rPr lang="en-US" altLang="zh-CN" sz="2400" dirty="0"/>
              <a:t>3 </a:t>
            </a:r>
            <a:r>
              <a:rPr lang="zh-CN" altLang="en-US" sz="2400" dirty="0"/>
              <a:t>的前缀和。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59" y="4072053"/>
            <a:ext cx="506873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98341" y="1330713"/>
            <a:ext cx="97164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现在的问题是管辖区间的左端点。我们规定节点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的管辖区间长度为 </a:t>
            </a:r>
            <a:r>
              <a:rPr lang="en-US" altLang="zh-CN" sz="2400" dirty="0" err="1"/>
              <a:t>lowbit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，其中 </a:t>
            </a:r>
            <a:r>
              <a:rPr lang="en-US" altLang="zh-CN" sz="2400" dirty="0" err="1"/>
              <a:t>lowbit</a:t>
            </a:r>
            <a:r>
              <a:rPr lang="en-US" altLang="zh-CN" sz="2400" dirty="0"/>
              <a:t> </a:t>
            </a:r>
            <a:r>
              <a:rPr lang="zh-CN" altLang="en-US" sz="2400" dirty="0"/>
              <a:t>定义为在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的二进制表示中只保留最低位的 </a:t>
            </a:r>
            <a:r>
              <a:rPr lang="en-US" altLang="zh-CN" sz="2400" dirty="0"/>
              <a:t>1 </a:t>
            </a:r>
            <a:r>
              <a:rPr lang="zh-CN" altLang="en-US" sz="2400" dirty="0"/>
              <a:t>和后面的 </a:t>
            </a:r>
            <a:r>
              <a:rPr lang="en-US" altLang="zh-CN" sz="2400" dirty="0"/>
              <a:t>0 </a:t>
            </a:r>
            <a:r>
              <a:rPr lang="zh-CN" altLang="en-US" sz="2400" dirty="0"/>
              <a:t>形成的数。也就是 </a:t>
            </a:r>
            <a:r>
              <a:rPr lang="en-US" altLang="zh-CN" sz="2400" dirty="0"/>
              <a:t>2^k</a:t>
            </a:r>
            <a:r>
              <a:rPr lang="zh-CN" altLang="en-US" sz="2400" dirty="0"/>
              <a:t>，</a:t>
            </a:r>
            <a:r>
              <a:rPr lang="en-US" altLang="zh-CN" sz="2400" dirty="0"/>
              <a:t>k</a:t>
            </a:r>
            <a:r>
              <a:rPr lang="zh-CN" altLang="en-US" sz="2400" dirty="0"/>
              <a:t>位后随</a:t>
            </a:r>
            <a:r>
              <a:rPr lang="en-US" altLang="zh-CN" sz="2400" dirty="0"/>
              <a:t>0</a:t>
            </a:r>
            <a:r>
              <a:rPr lang="zh-CN" altLang="en-US" sz="2400" dirty="0"/>
              <a:t>的个数。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如何求 </a:t>
            </a:r>
            <a:r>
              <a:rPr lang="en-US" altLang="zh-CN" sz="2400" dirty="0" err="1"/>
              <a:t>lowbit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lowbit</a:t>
            </a:r>
            <a:r>
              <a:rPr lang="en-US" altLang="zh-CN" sz="2400" dirty="0"/>
              <a:t>(x) = x &amp; -x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即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管辖的区间左端点为 </a:t>
            </a:r>
            <a:r>
              <a:rPr lang="en-US" altLang="zh-CN" sz="2400" dirty="0" err="1"/>
              <a:t>i-lowbit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)+1</a:t>
            </a:r>
            <a:r>
              <a:rPr lang="zh-CN" altLang="en-US" sz="2400" dirty="0"/>
              <a:t>，所以每次会跳到 </a:t>
            </a:r>
            <a:r>
              <a:rPr lang="en-US" altLang="zh-CN" sz="2400" dirty="0" err="1"/>
              <a:t>i-lowbit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</a:t>
            </a:r>
            <a:r>
              <a:rPr lang="zh-CN" altLang="en-US" sz="2400" dirty="0"/>
              <a:t>位置，因此不难看出跳跃次数为 </a:t>
            </a:r>
            <a:r>
              <a:rPr lang="en-US" altLang="zh-CN" sz="2400" dirty="0"/>
              <a:t>O(log n)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117850" y="4864100"/>
              <a:ext cx="31750" cy="1397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117850" y="4864100"/>
                <a:ext cx="317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3441700" y="4870450"/>
              <a:ext cx="82550" cy="1143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3441700" y="4870450"/>
                <a:ext cx="825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3714750" y="4800600"/>
              <a:ext cx="152400" cy="165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3714750" y="4800600"/>
                <a:ext cx="1524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1695450" y="5035550"/>
              <a:ext cx="1104900" cy="2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1695450" y="5035550"/>
                <a:ext cx="11049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869950" y="4768850"/>
              <a:ext cx="228600" cy="1905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869950" y="4768850"/>
                <a:ext cx="2286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882650" y="4781550"/>
              <a:ext cx="222250" cy="171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882650" y="4781550"/>
                <a:ext cx="2222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1276350" y="4819650"/>
              <a:ext cx="146050" cy="12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1276350" y="4819650"/>
                <a:ext cx="146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1282700" y="4870450"/>
              <a:ext cx="82550" cy="6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1282700" y="4870450"/>
                <a:ext cx="825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603250" y="5441950"/>
              <a:ext cx="23495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603250" y="5441950"/>
                <a:ext cx="2349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927100" y="5327650"/>
              <a:ext cx="158750" cy="2032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927100" y="5327650"/>
                <a:ext cx="1587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850900" y="5410200"/>
              <a:ext cx="247650" cy="139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850900" y="5410200"/>
                <a:ext cx="2476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1231900" y="5435600"/>
              <a:ext cx="14605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1231900" y="5435600"/>
                <a:ext cx="146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1295400" y="5473700"/>
              <a:ext cx="88900" cy="25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1295400" y="5473700"/>
                <a:ext cx="889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1517650" y="5499100"/>
              <a:ext cx="1060450" cy="190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1517650" y="5499100"/>
                <a:ext cx="1060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3003550" y="5372100"/>
              <a:ext cx="171450" cy="133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3003550" y="5372100"/>
                <a:ext cx="1714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3384550" y="5295900"/>
              <a:ext cx="360" cy="139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3384550" y="5295900"/>
                <a:ext cx="36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3670300" y="5314950"/>
              <a:ext cx="6350" cy="1841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3670300" y="5314950"/>
                <a:ext cx="63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3092450" y="5638800"/>
              <a:ext cx="50800" cy="146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3092450" y="5638800"/>
                <a:ext cx="50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3346450" y="5651500"/>
              <a:ext cx="127000" cy="762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3346450" y="5651500"/>
                <a:ext cx="1270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3454400" y="5600700"/>
              <a:ext cx="209550" cy="1524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3454400" y="5600700"/>
                <a:ext cx="2095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墨迹 25"/>
              <p14:cNvContentPartPr/>
              <p14:nvPr/>
            </p14:nvContentPartPr>
            <p14:xfrm>
              <a:off x="1358900" y="5422900"/>
              <a:ext cx="1200150" cy="698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3"/>
            </p:blipFill>
            <p:spPr>
              <a:xfrm>
                <a:off x="1358900" y="5422900"/>
                <a:ext cx="12001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墨迹 26"/>
              <p14:cNvContentPartPr/>
              <p14:nvPr/>
            </p14:nvContentPartPr>
            <p14:xfrm>
              <a:off x="1631950" y="4737100"/>
              <a:ext cx="1358900" cy="8953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5"/>
            </p:blipFill>
            <p:spPr>
              <a:xfrm>
                <a:off x="1631950" y="4737100"/>
                <a:ext cx="1358900" cy="895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墨迹 27"/>
              <p14:cNvContentPartPr/>
              <p14:nvPr/>
            </p14:nvContentPartPr>
            <p14:xfrm>
              <a:off x="2990850" y="4737100"/>
              <a:ext cx="63500" cy="9271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7"/>
            </p:blipFill>
            <p:spPr>
              <a:xfrm>
                <a:off x="2990850" y="4737100"/>
                <a:ext cx="63500" cy="927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墨迹 28"/>
              <p14:cNvContentPartPr/>
              <p14:nvPr/>
            </p14:nvContentPartPr>
            <p14:xfrm>
              <a:off x="3105150" y="5010150"/>
              <a:ext cx="666750" cy="698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9"/>
            </p:blipFill>
            <p:spPr>
              <a:xfrm>
                <a:off x="3105150" y="5010150"/>
                <a:ext cx="6667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墨迹 29"/>
              <p14:cNvContentPartPr/>
              <p14:nvPr/>
            </p14:nvContentPartPr>
            <p14:xfrm>
              <a:off x="3022600" y="5746750"/>
              <a:ext cx="603250" cy="63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1"/>
            </p:blipFill>
            <p:spPr>
              <a:xfrm>
                <a:off x="3022600" y="5746750"/>
                <a:ext cx="603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墨迹 30"/>
              <p14:cNvContentPartPr/>
              <p14:nvPr/>
            </p14:nvContentPartPr>
            <p14:xfrm>
              <a:off x="2374900" y="3321050"/>
              <a:ext cx="139700" cy="1270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3"/>
            </p:blipFill>
            <p:spPr>
              <a:xfrm>
                <a:off x="2374900" y="3321050"/>
                <a:ext cx="139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墨迹 31"/>
              <p14:cNvContentPartPr/>
              <p14:nvPr/>
            </p14:nvContentPartPr>
            <p14:xfrm>
              <a:off x="2609850" y="3321050"/>
              <a:ext cx="101600" cy="127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5"/>
            </p:blipFill>
            <p:spPr>
              <a:xfrm>
                <a:off x="2609850" y="3321050"/>
                <a:ext cx="101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3" name="墨迹 32"/>
              <p14:cNvContentPartPr/>
              <p14:nvPr/>
            </p14:nvContentPartPr>
            <p14:xfrm>
              <a:off x="2641600" y="3327400"/>
              <a:ext cx="95250" cy="1968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7"/>
            </p:blipFill>
            <p:spPr>
              <a:xfrm>
                <a:off x="2641600" y="3327400"/>
                <a:ext cx="952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4" name="墨迹 33"/>
              <p14:cNvContentPartPr/>
              <p14:nvPr/>
            </p14:nvContentPartPr>
            <p14:xfrm>
              <a:off x="2819400" y="3384550"/>
              <a:ext cx="360" cy="571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9"/>
            </p:blipFill>
            <p:spPr>
              <a:xfrm>
                <a:off x="2819400" y="3384550"/>
                <a:ext cx="36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墨迹 34"/>
              <p14:cNvContentPartPr/>
              <p14:nvPr/>
            </p14:nvContentPartPr>
            <p14:xfrm>
              <a:off x="2832100" y="3289300"/>
              <a:ext cx="19050" cy="3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1"/>
            </p:blipFill>
            <p:spPr>
              <a:xfrm>
                <a:off x="2832100" y="328930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墨迹 35"/>
              <p14:cNvContentPartPr/>
              <p14:nvPr/>
            </p14:nvContentPartPr>
            <p14:xfrm>
              <a:off x="2933700" y="3308350"/>
              <a:ext cx="82550" cy="2159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3"/>
            </p:blipFill>
            <p:spPr>
              <a:xfrm>
                <a:off x="2933700" y="3308350"/>
                <a:ext cx="825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墨迹 36"/>
              <p14:cNvContentPartPr/>
              <p14:nvPr/>
            </p14:nvContentPartPr>
            <p14:xfrm>
              <a:off x="7912100" y="3257550"/>
              <a:ext cx="360" cy="1524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5"/>
            </p:blipFill>
            <p:spPr>
              <a:xfrm>
                <a:off x="7912100" y="3257550"/>
                <a:ext cx="3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墨迹 37"/>
              <p14:cNvContentPartPr/>
              <p14:nvPr/>
            </p14:nvContentPartPr>
            <p14:xfrm>
              <a:off x="7880350" y="3162300"/>
              <a:ext cx="63500" cy="63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7"/>
            </p:blipFill>
            <p:spPr>
              <a:xfrm>
                <a:off x="7880350" y="3162300"/>
                <a:ext cx="635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墨迹 38"/>
              <p14:cNvContentPartPr/>
              <p14:nvPr/>
            </p14:nvContentPartPr>
            <p14:xfrm>
              <a:off x="9658350" y="3917950"/>
              <a:ext cx="590550" cy="508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9"/>
            </p:blipFill>
            <p:spPr>
              <a:xfrm>
                <a:off x="9658350" y="3917950"/>
                <a:ext cx="590550" cy="50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59" y="4072053"/>
            <a:ext cx="506873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98341" y="1330713"/>
            <a:ext cx="971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到目前位置还没发现树状数组比传统的前缀和有哪些优点。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59" y="4072053"/>
            <a:ext cx="506873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98341" y="1330713"/>
            <a:ext cx="9716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/>
              <a:t>在讲解树状数组的用途之前，先来看几个性质。</a:t>
            </a:r>
            <a:endParaRPr lang="en-US" altLang="zh-CN" sz="2800" dirty="0"/>
          </a:p>
          <a:p>
            <a:pPr algn="just"/>
            <a:r>
              <a:rPr lang="en-US" altLang="zh-CN" sz="2800" dirty="0"/>
              <a:t>1.</a:t>
            </a:r>
            <a:r>
              <a:rPr lang="zh-CN" altLang="en-US" sz="2800" dirty="0"/>
              <a:t>对于任意 </a:t>
            </a:r>
            <a:r>
              <a:rPr lang="en-US" altLang="zh-CN" sz="2800" dirty="0" err="1"/>
              <a:t>i</a:t>
            </a:r>
            <a:r>
              <a:rPr lang="zh-CN" altLang="en-US" sz="2800" dirty="0"/>
              <a:t> ≤ </a:t>
            </a:r>
            <a:r>
              <a:rPr lang="en-US" altLang="zh-CN" sz="2800" dirty="0"/>
              <a:t>j</a:t>
            </a:r>
            <a:r>
              <a:rPr lang="zh-CN" altLang="en-US" sz="2800" dirty="0"/>
              <a:t>，下面两个条件满足其一：</a:t>
            </a:r>
            <a:endParaRPr lang="en-US" altLang="zh-CN" sz="2800" dirty="0"/>
          </a:p>
          <a:p>
            <a:pPr algn="just"/>
            <a:r>
              <a:rPr lang="en-US" altLang="zh-CN" sz="2800" dirty="0"/>
              <a:t>	(1). 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</a:t>
            </a:r>
            <a:r>
              <a:rPr lang="zh-CN" altLang="en-US" sz="2800" dirty="0"/>
              <a:t>和 </a:t>
            </a:r>
            <a:r>
              <a:rPr lang="en-US" altLang="zh-CN" sz="2800" dirty="0"/>
              <a:t>c[j] </a:t>
            </a:r>
            <a:r>
              <a:rPr lang="zh-CN" altLang="en-US" sz="2800" dirty="0"/>
              <a:t>不交。</a:t>
            </a:r>
            <a:endParaRPr lang="en-US" altLang="zh-CN" sz="2800" dirty="0"/>
          </a:p>
          <a:p>
            <a:pPr algn="just"/>
            <a:r>
              <a:rPr lang="en-US" altLang="zh-CN" sz="2800" dirty="0"/>
              <a:t>	(2). c[j] </a:t>
            </a:r>
            <a:r>
              <a:rPr lang="zh-CN" altLang="en-US" sz="2800" dirty="0"/>
              <a:t>包含 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/>
            <a:r>
              <a:rPr lang="en-US" altLang="zh-CN" sz="2800" dirty="0"/>
              <a:t>2. c[</a:t>
            </a:r>
            <a:r>
              <a:rPr lang="en-US" altLang="zh-CN" sz="2800" dirty="0" err="1"/>
              <a:t>i+lowbit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)] </a:t>
            </a:r>
            <a:r>
              <a:rPr lang="zh-CN" altLang="en-US" sz="2800" dirty="0"/>
              <a:t>包含 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endParaRPr lang="en-US" altLang="zh-CN" sz="2800" dirty="0"/>
          </a:p>
          <a:p>
            <a:pPr algn="just"/>
            <a:r>
              <a:rPr lang="en-US" altLang="zh-CN" sz="2800" dirty="0"/>
              <a:t>3. </a:t>
            </a:r>
            <a:r>
              <a:rPr lang="zh-CN" altLang="en-US" sz="2800" dirty="0"/>
              <a:t>任意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&lt;j&lt;</a:t>
            </a:r>
            <a:r>
              <a:rPr lang="en-US" altLang="zh-CN" sz="2800" dirty="0" err="1"/>
              <a:t>i+lowbit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), 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</a:t>
            </a:r>
            <a:r>
              <a:rPr lang="zh-CN" altLang="en-US" sz="2800" dirty="0"/>
              <a:t>和 </a:t>
            </a:r>
            <a:r>
              <a:rPr lang="en-US" altLang="zh-CN" sz="2800" dirty="0"/>
              <a:t>c[j] </a:t>
            </a:r>
            <a:r>
              <a:rPr lang="zh-CN" altLang="en-US" sz="2800" dirty="0"/>
              <a:t>不交。</a:t>
            </a:r>
            <a:endParaRPr lang="en-US" altLang="zh-CN" sz="2800" dirty="0"/>
          </a:p>
          <a:p>
            <a:pPr algn="just"/>
            <a:r>
              <a:rPr lang="en-US" altLang="zh-CN" sz="2800" dirty="0"/>
              <a:t>4.</a:t>
            </a:r>
            <a:r>
              <a:rPr lang="zh-CN" altLang="en-US" sz="2800" dirty="0"/>
              <a:t>树状数组形成树形结构：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的父亲为 </a:t>
            </a:r>
            <a:r>
              <a:rPr lang="en-US" altLang="zh-CN" sz="2800" dirty="0" err="1"/>
              <a:t>i+lowbit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，结构如图。</a:t>
            </a:r>
            <a:endParaRPr lang="en-US" altLang="zh-CN" sz="2800" dirty="0"/>
          </a:p>
          <a:p>
            <a:pPr algn="just"/>
            <a:endParaRPr lang="en-US" altLang="zh-CN" sz="2800" dirty="0"/>
          </a:p>
          <a:p>
            <a:pPr lvl="1" algn="just"/>
            <a:endParaRPr lang="en-US" altLang="zh-C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302000" y="2597150"/>
              <a:ext cx="247650" cy="44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302000" y="2597150"/>
                <a:ext cx="2476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3263900" y="4787900"/>
              <a:ext cx="25400" cy="127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3263900" y="4787900"/>
                <a:ext cx="254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3454400" y="4749800"/>
              <a:ext cx="127000" cy="171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3454400" y="4749800"/>
                <a:ext cx="1270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3632200" y="4902200"/>
              <a:ext cx="546100" cy="12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3632200" y="4902200"/>
                <a:ext cx="546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4445000" y="4730750"/>
              <a:ext cx="146050" cy="1079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4445000" y="4730750"/>
                <a:ext cx="1460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1460500" y="4730750"/>
              <a:ext cx="139700" cy="2540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1460500" y="4730750"/>
                <a:ext cx="1397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1536700" y="4616450"/>
              <a:ext cx="50800" cy="63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1536700" y="4616450"/>
                <a:ext cx="508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1765300" y="4762500"/>
              <a:ext cx="82550" cy="127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1765300" y="4762500"/>
                <a:ext cx="82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1784350" y="4806950"/>
              <a:ext cx="69850" cy="190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1784350" y="4806950"/>
                <a:ext cx="69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1987550" y="4737100"/>
              <a:ext cx="12700" cy="171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1987550" y="4737100"/>
                <a:ext cx="12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2095500" y="4895850"/>
              <a:ext cx="4445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2095500" y="489585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2330450" y="4895850"/>
              <a:ext cx="1270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2330450" y="4895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2381250" y="4889500"/>
              <a:ext cx="2540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2381250" y="4889500"/>
                <a:ext cx="254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2444750" y="4889500"/>
              <a:ext cx="6350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2444750" y="4889500"/>
                <a:ext cx="63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2520950" y="4889500"/>
              <a:ext cx="1270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5"/>
            </p:blipFill>
            <p:spPr>
              <a:xfrm>
                <a:off x="2520950" y="4889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2063750" y="4895850"/>
              <a:ext cx="863600" cy="19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2063750" y="4895850"/>
                <a:ext cx="8636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3162300" y="4406900"/>
              <a:ext cx="1473200" cy="7302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3162300" y="4406900"/>
                <a:ext cx="147320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2184400" y="5594350"/>
              <a:ext cx="19050" cy="1016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2184400" y="5594350"/>
                <a:ext cx="190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2171700" y="5391150"/>
              <a:ext cx="120650" cy="254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2171700" y="5391150"/>
                <a:ext cx="120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2432050" y="5530850"/>
              <a:ext cx="101600" cy="381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2432050" y="5530850"/>
                <a:ext cx="1016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2451100" y="5530850"/>
              <a:ext cx="101600" cy="571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2451100" y="5530850"/>
                <a:ext cx="1016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2482850" y="5626100"/>
              <a:ext cx="158750" cy="571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2482850" y="5626100"/>
                <a:ext cx="158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2749550" y="5505450"/>
              <a:ext cx="76200" cy="2349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2749550" y="5505450"/>
                <a:ext cx="762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2851150" y="5384800"/>
              <a:ext cx="6350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9"/>
            </p:blipFill>
            <p:spPr>
              <a:xfrm>
                <a:off x="2851150" y="5384800"/>
                <a:ext cx="63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墨迹 29"/>
              <p14:cNvContentPartPr/>
              <p14:nvPr/>
            </p14:nvContentPartPr>
            <p14:xfrm>
              <a:off x="2997200" y="5511800"/>
              <a:ext cx="101600" cy="63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9"/>
            </p:blipFill>
            <p:spPr>
              <a:xfrm>
                <a:off x="2997200" y="5511800"/>
                <a:ext cx="101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墨迹 30"/>
              <p14:cNvContentPartPr/>
              <p14:nvPr/>
            </p14:nvContentPartPr>
            <p14:xfrm>
              <a:off x="3181350" y="5403850"/>
              <a:ext cx="69850" cy="2603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1"/>
            </p:blipFill>
            <p:spPr>
              <a:xfrm>
                <a:off x="3181350" y="5403850"/>
                <a:ext cx="698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墨迹 31"/>
              <p14:cNvContentPartPr/>
              <p14:nvPr/>
            </p14:nvContentPartPr>
            <p14:xfrm>
              <a:off x="3308350" y="5537200"/>
              <a:ext cx="114300" cy="889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3"/>
            </p:blipFill>
            <p:spPr>
              <a:xfrm>
                <a:off x="3308350" y="5537200"/>
                <a:ext cx="114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墨迹 32"/>
              <p14:cNvContentPartPr/>
              <p14:nvPr/>
            </p14:nvContentPartPr>
            <p14:xfrm>
              <a:off x="3448050" y="5524500"/>
              <a:ext cx="228600" cy="2286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5"/>
            </p:blipFill>
            <p:spPr>
              <a:xfrm>
                <a:off x="3448050" y="5524500"/>
                <a:ext cx="2286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4" name="墨迹 33"/>
              <p14:cNvContentPartPr/>
              <p14:nvPr/>
            </p14:nvContentPartPr>
            <p14:xfrm>
              <a:off x="3752850" y="5448300"/>
              <a:ext cx="12700" cy="2476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7"/>
            </p:blipFill>
            <p:spPr>
              <a:xfrm>
                <a:off x="3752850" y="5448300"/>
                <a:ext cx="127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墨迹 34"/>
              <p14:cNvContentPartPr/>
              <p14:nvPr/>
            </p14:nvContentPartPr>
            <p14:xfrm>
              <a:off x="3752850" y="5568950"/>
              <a:ext cx="127000" cy="1079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9"/>
            </p:blipFill>
            <p:spPr>
              <a:xfrm>
                <a:off x="3752850" y="5568950"/>
                <a:ext cx="1270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墨迹 35"/>
              <p14:cNvContentPartPr/>
              <p14:nvPr/>
            </p14:nvContentPartPr>
            <p14:xfrm>
              <a:off x="3930650" y="5575300"/>
              <a:ext cx="12700" cy="1524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1"/>
            </p:blipFill>
            <p:spPr>
              <a:xfrm>
                <a:off x="3930650" y="5575300"/>
                <a:ext cx="12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7" name="墨迹 36"/>
              <p14:cNvContentPartPr/>
              <p14:nvPr/>
            </p14:nvContentPartPr>
            <p14:xfrm>
              <a:off x="3917950" y="5499100"/>
              <a:ext cx="19050" cy="63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3"/>
            </p:blipFill>
            <p:spPr>
              <a:xfrm>
                <a:off x="3917950" y="5499100"/>
                <a:ext cx="19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" name="墨迹 37"/>
              <p14:cNvContentPartPr/>
              <p14:nvPr/>
            </p14:nvContentPartPr>
            <p14:xfrm>
              <a:off x="4019550" y="5562600"/>
              <a:ext cx="152400" cy="190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5"/>
            </p:blipFill>
            <p:spPr>
              <a:xfrm>
                <a:off x="4019550" y="5562600"/>
                <a:ext cx="152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9" name="墨迹 38"/>
              <p14:cNvContentPartPr/>
              <p14:nvPr/>
            </p14:nvContentPartPr>
            <p14:xfrm>
              <a:off x="4051300" y="5467350"/>
              <a:ext cx="95250" cy="2413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7"/>
            </p:blipFill>
            <p:spPr>
              <a:xfrm>
                <a:off x="4051300" y="5467350"/>
                <a:ext cx="952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0" name="墨迹 39"/>
              <p14:cNvContentPartPr/>
              <p14:nvPr/>
            </p14:nvContentPartPr>
            <p14:xfrm>
              <a:off x="4318000" y="5499100"/>
              <a:ext cx="82550" cy="1968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9"/>
            </p:blipFill>
            <p:spPr>
              <a:xfrm>
                <a:off x="4318000" y="5499100"/>
                <a:ext cx="825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墨迹 40"/>
              <p14:cNvContentPartPr/>
              <p14:nvPr/>
            </p14:nvContentPartPr>
            <p14:xfrm>
              <a:off x="4394200" y="5556250"/>
              <a:ext cx="171450" cy="304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1"/>
            </p:blipFill>
            <p:spPr>
              <a:xfrm>
                <a:off x="4394200" y="5556250"/>
                <a:ext cx="1714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墨迹 41"/>
              <p14:cNvContentPartPr/>
              <p14:nvPr/>
            </p14:nvContentPartPr>
            <p14:xfrm>
              <a:off x="4533900" y="5448300"/>
              <a:ext cx="44450" cy="190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3"/>
            </p:blipFill>
            <p:spPr>
              <a:xfrm>
                <a:off x="4533900" y="5448300"/>
                <a:ext cx="44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墨迹 42"/>
              <p14:cNvContentPartPr/>
              <p14:nvPr/>
            </p14:nvContentPartPr>
            <p14:xfrm>
              <a:off x="4641850" y="5473700"/>
              <a:ext cx="107950" cy="2794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5"/>
            </p:blipFill>
            <p:spPr>
              <a:xfrm>
                <a:off x="4641850" y="5473700"/>
                <a:ext cx="1079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墨迹 43"/>
              <p14:cNvContentPartPr/>
              <p14:nvPr/>
            </p14:nvContentPartPr>
            <p14:xfrm>
              <a:off x="4953000" y="5613400"/>
              <a:ext cx="203200" cy="254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7"/>
            </p:blipFill>
            <p:spPr>
              <a:xfrm>
                <a:off x="4953000" y="5613400"/>
                <a:ext cx="203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墨迹 44"/>
              <p14:cNvContentPartPr/>
              <p14:nvPr/>
            </p14:nvContentPartPr>
            <p14:xfrm>
              <a:off x="5054600" y="5524500"/>
              <a:ext cx="360" cy="1460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9"/>
            </p:blipFill>
            <p:spPr>
              <a:xfrm>
                <a:off x="5054600" y="5524500"/>
                <a:ext cx="36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墨迹 45"/>
              <p14:cNvContentPartPr/>
              <p14:nvPr/>
            </p14:nvContentPartPr>
            <p14:xfrm>
              <a:off x="5314950" y="5530850"/>
              <a:ext cx="6350" cy="2286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1"/>
            </p:blipFill>
            <p:spPr>
              <a:xfrm>
                <a:off x="5314950" y="5530850"/>
                <a:ext cx="63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墨迹 46"/>
              <p14:cNvContentPartPr/>
              <p14:nvPr/>
            </p14:nvContentPartPr>
            <p14:xfrm>
              <a:off x="3187700" y="5086350"/>
              <a:ext cx="107950" cy="1460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3"/>
            </p:blipFill>
            <p:spPr>
              <a:xfrm>
                <a:off x="3187700" y="5086350"/>
                <a:ext cx="1079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墨迹 47"/>
              <p14:cNvContentPartPr/>
              <p14:nvPr/>
            </p14:nvContentPartPr>
            <p14:xfrm>
              <a:off x="3359150" y="5092700"/>
              <a:ext cx="139700" cy="1587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5"/>
            </p:blipFill>
            <p:spPr>
              <a:xfrm>
                <a:off x="3359150" y="5092700"/>
                <a:ext cx="1397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墨迹 48"/>
              <p14:cNvContentPartPr/>
              <p14:nvPr/>
            </p14:nvContentPartPr>
            <p14:xfrm>
              <a:off x="3644900" y="5257800"/>
              <a:ext cx="12700" cy="36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5"/>
            </p:blipFill>
            <p:spPr>
              <a:xfrm>
                <a:off x="3644900" y="5257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0" name="墨迹 49"/>
              <p14:cNvContentPartPr/>
              <p14:nvPr/>
            </p14:nvContentPartPr>
            <p14:xfrm>
              <a:off x="3543300" y="5137150"/>
              <a:ext cx="139700" cy="1206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8"/>
            </p:blipFill>
            <p:spPr>
              <a:xfrm>
                <a:off x="3543300" y="5137150"/>
                <a:ext cx="1397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1" name="墨迹 50"/>
              <p14:cNvContentPartPr/>
              <p14:nvPr/>
            </p14:nvContentPartPr>
            <p14:xfrm>
              <a:off x="3714750" y="5181600"/>
              <a:ext cx="412750" cy="317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0"/>
            </p:blipFill>
            <p:spPr>
              <a:xfrm>
                <a:off x="3714750" y="5181600"/>
                <a:ext cx="412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2" name="墨迹 51"/>
              <p14:cNvContentPartPr/>
              <p14:nvPr/>
            </p14:nvContentPartPr>
            <p14:xfrm>
              <a:off x="4191000" y="5099050"/>
              <a:ext cx="114300" cy="1397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2"/>
            </p:blipFill>
            <p:spPr>
              <a:xfrm>
                <a:off x="4191000" y="5099050"/>
                <a:ext cx="1143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3" name="墨迹 52"/>
              <p14:cNvContentPartPr/>
              <p14:nvPr/>
            </p14:nvContentPartPr>
            <p14:xfrm>
              <a:off x="4552950" y="5010150"/>
              <a:ext cx="6350" cy="1587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4"/>
            </p:blipFill>
            <p:spPr>
              <a:xfrm>
                <a:off x="4552950" y="5010150"/>
                <a:ext cx="63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4" name="墨迹 53"/>
              <p14:cNvContentPartPr/>
              <p14:nvPr/>
            </p14:nvContentPartPr>
            <p14:xfrm>
              <a:off x="1962150" y="4946650"/>
              <a:ext cx="419100" cy="254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6"/>
            </p:blipFill>
            <p:spPr>
              <a:xfrm>
                <a:off x="1962150" y="4946650"/>
                <a:ext cx="419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5" name="墨迹 54"/>
              <p14:cNvContentPartPr/>
              <p14:nvPr/>
            </p14:nvContentPartPr>
            <p14:xfrm>
              <a:off x="2012950" y="5067300"/>
              <a:ext cx="19050" cy="1968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8"/>
            </p:blipFill>
            <p:spPr>
              <a:xfrm>
                <a:off x="2012950" y="5067300"/>
                <a:ext cx="190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6" name="墨迹 55"/>
              <p14:cNvContentPartPr/>
              <p14:nvPr/>
            </p14:nvContentPartPr>
            <p14:xfrm>
              <a:off x="2152650" y="5213350"/>
              <a:ext cx="749300" cy="317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0"/>
            </p:blipFill>
            <p:spPr>
              <a:xfrm>
                <a:off x="2152650" y="5213350"/>
                <a:ext cx="7493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7" name="墨迹 56"/>
              <p14:cNvContentPartPr/>
              <p14:nvPr/>
            </p14:nvContentPartPr>
            <p14:xfrm>
              <a:off x="3663950" y="5334000"/>
              <a:ext cx="12700" cy="1333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2"/>
            </p:blipFill>
            <p:spPr>
              <a:xfrm>
                <a:off x="3663950" y="5334000"/>
                <a:ext cx="127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8" name="墨迹 57"/>
              <p14:cNvContentPartPr/>
              <p14:nvPr/>
            </p14:nvContentPartPr>
            <p14:xfrm>
              <a:off x="3848100" y="5295900"/>
              <a:ext cx="127000" cy="1587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4"/>
            </p:blipFill>
            <p:spPr>
              <a:xfrm>
                <a:off x="3848100" y="5295900"/>
                <a:ext cx="1270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9" name="墨迹 58"/>
              <p14:cNvContentPartPr/>
              <p14:nvPr/>
            </p14:nvContentPartPr>
            <p14:xfrm>
              <a:off x="4044950" y="5327650"/>
              <a:ext cx="82550" cy="1079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6"/>
            </p:blipFill>
            <p:spPr>
              <a:xfrm>
                <a:off x="4044950" y="5327650"/>
                <a:ext cx="825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0" name="墨迹 59"/>
              <p14:cNvContentPartPr/>
              <p14:nvPr/>
            </p14:nvContentPartPr>
            <p14:xfrm>
              <a:off x="4305300" y="5314950"/>
              <a:ext cx="95250" cy="825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8"/>
            </p:blipFill>
            <p:spPr>
              <a:xfrm>
                <a:off x="4305300" y="5314950"/>
                <a:ext cx="952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1" name="墨迹 60"/>
              <p14:cNvContentPartPr/>
              <p14:nvPr/>
            </p14:nvContentPartPr>
            <p14:xfrm>
              <a:off x="4464050" y="5257800"/>
              <a:ext cx="63500" cy="1460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0"/>
            </p:blipFill>
            <p:spPr>
              <a:xfrm>
                <a:off x="4464050" y="5257800"/>
                <a:ext cx="635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2" name="墨迹 61"/>
              <p14:cNvContentPartPr/>
              <p14:nvPr/>
            </p14:nvContentPartPr>
            <p14:xfrm>
              <a:off x="3257550" y="5384800"/>
              <a:ext cx="368300" cy="825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2"/>
            </p:blipFill>
            <p:spPr>
              <a:xfrm>
                <a:off x="3257550" y="5384800"/>
                <a:ext cx="3683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3" name="墨迹 62"/>
              <p14:cNvContentPartPr/>
              <p14:nvPr/>
            </p14:nvContentPartPr>
            <p14:xfrm>
              <a:off x="3644900" y="5467350"/>
              <a:ext cx="844550" cy="190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4"/>
            </p:blipFill>
            <p:spPr>
              <a:xfrm>
                <a:off x="3644900" y="5467350"/>
                <a:ext cx="8445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4" name="墨迹 63"/>
              <p14:cNvContentPartPr/>
              <p14:nvPr/>
            </p14:nvContentPartPr>
            <p14:xfrm>
              <a:off x="3225800" y="5911850"/>
              <a:ext cx="450850" cy="889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6"/>
            </p:blipFill>
            <p:spPr>
              <a:xfrm>
                <a:off x="3225800" y="5911850"/>
                <a:ext cx="4508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5" name="墨迹 64"/>
              <p14:cNvContentPartPr/>
              <p14:nvPr/>
            </p14:nvContentPartPr>
            <p14:xfrm>
              <a:off x="3733800" y="5899150"/>
              <a:ext cx="146050" cy="889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8"/>
            </p:blipFill>
            <p:spPr>
              <a:xfrm>
                <a:off x="3733800" y="5899150"/>
                <a:ext cx="1460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6" name="墨迹 65"/>
              <p14:cNvContentPartPr/>
              <p14:nvPr/>
            </p14:nvContentPartPr>
            <p14:xfrm>
              <a:off x="3956050" y="5880100"/>
              <a:ext cx="82550" cy="1143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0"/>
            </p:blipFill>
            <p:spPr>
              <a:xfrm>
                <a:off x="3956050" y="5880100"/>
                <a:ext cx="825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7" name="墨迹 66"/>
              <p14:cNvContentPartPr/>
              <p14:nvPr/>
            </p14:nvContentPartPr>
            <p14:xfrm>
              <a:off x="4133850" y="5892800"/>
              <a:ext cx="114300" cy="889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2"/>
            </p:blipFill>
            <p:spPr>
              <a:xfrm>
                <a:off x="4133850" y="5892800"/>
                <a:ext cx="114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8" name="墨迹 67"/>
              <p14:cNvContentPartPr/>
              <p14:nvPr/>
            </p14:nvContentPartPr>
            <p14:xfrm>
              <a:off x="4318000" y="5899150"/>
              <a:ext cx="57150" cy="1016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4"/>
            </p:blipFill>
            <p:spPr>
              <a:xfrm>
                <a:off x="4318000" y="5899150"/>
                <a:ext cx="571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9" name="墨迹 68"/>
              <p14:cNvContentPartPr/>
              <p14:nvPr/>
            </p14:nvContentPartPr>
            <p14:xfrm>
              <a:off x="4597400" y="5784850"/>
              <a:ext cx="19050" cy="2032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6"/>
            </p:blipFill>
            <p:spPr>
              <a:xfrm>
                <a:off x="4597400" y="5784850"/>
                <a:ext cx="190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0" name="墨迹 69"/>
              <p14:cNvContentPartPr/>
              <p14:nvPr/>
            </p14:nvContentPartPr>
            <p14:xfrm>
              <a:off x="8356600" y="2457450"/>
              <a:ext cx="360" cy="1270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8"/>
            </p:blipFill>
            <p:spPr>
              <a:xfrm>
                <a:off x="8356600" y="2457450"/>
                <a:ext cx="36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1" name="墨迹 70"/>
              <p14:cNvContentPartPr/>
              <p14:nvPr/>
            </p14:nvContentPartPr>
            <p14:xfrm>
              <a:off x="8547100" y="2559050"/>
              <a:ext cx="800100" cy="1079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0"/>
            </p:blipFill>
            <p:spPr>
              <a:xfrm>
                <a:off x="8547100" y="2559050"/>
                <a:ext cx="8001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2" name="墨迹 71"/>
              <p14:cNvContentPartPr/>
              <p14:nvPr/>
            </p14:nvContentPartPr>
            <p14:xfrm>
              <a:off x="9296400" y="2495550"/>
              <a:ext cx="177800" cy="1397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2"/>
            </p:blipFill>
            <p:spPr>
              <a:xfrm>
                <a:off x="9296400" y="2495550"/>
                <a:ext cx="1778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3" name="墨迹 72"/>
              <p14:cNvContentPartPr/>
              <p14:nvPr/>
            </p14:nvContentPartPr>
            <p14:xfrm>
              <a:off x="7327900" y="2578100"/>
              <a:ext cx="755650" cy="825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4"/>
            </p:blipFill>
            <p:spPr>
              <a:xfrm>
                <a:off x="7327900" y="2578100"/>
                <a:ext cx="7556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4" name="墨迹 73"/>
              <p14:cNvContentPartPr/>
              <p14:nvPr/>
            </p14:nvContentPartPr>
            <p14:xfrm>
              <a:off x="7118350" y="2444750"/>
              <a:ext cx="31750" cy="2667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6"/>
            </p:blipFill>
            <p:spPr>
              <a:xfrm>
                <a:off x="7118350" y="2444750"/>
                <a:ext cx="317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5" name="墨迹 74"/>
              <p14:cNvContentPartPr/>
              <p14:nvPr/>
            </p14:nvContentPartPr>
            <p14:xfrm>
              <a:off x="8223250" y="2305050"/>
              <a:ext cx="12700" cy="2730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8"/>
            </p:blipFill>
            <p:spPr>
              <a:xfrm>
                <a:off x="8223250" y="2305050"/>
                <a:ext cx="127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6" name="墨迹 75"/>
              <p14:cNvContentPartPr/>
              <p14:nvPr/>
            </p14:nvContentPartPr>
            <p14:xfrm>
              <a:off x="8261350" y="2292350"/>
              <a:ext cx="1460500" cy="4064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0"/>
            </p:blipFill>
            <p:spPr>
              <a:xfrm>
                <a:off x="8261350" y="2292350"/>
                <a:ext cx="14605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7" name="墨迹 76"/>
              <p14:cNvContentPartPr/>
              <p14:nvPr/>
            </p14:nvContentPartPr>
            <p14:xfrm>
              <a:off x="8305800" y="2578100"/>
              <a:ext cx="1352550" cy="952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2"/>
            </p:blipFill>
            <p:spPr>
              <a:xfrm>
                <a:off x="8305800" y="2578100"/>
                <a:ext cx="13525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8" name="墨迹 77"/>
              <p14:cNvContentPartPr/>
              <p14:nvPr/>
            </p14:nvContentPartPr>
            <p14:xfrm>
              <a:off x="8343900" y="2406650"/>
              <a:ext cx="12700" cy="36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4"/>
            </p:blipFill>
            <p:spPr>
              <a:xfrm>
                <a:off x="8343900" y="2406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9" name="墨迹 78"/>
              <p14:cNvContentPartPr/>
              <p14:nvPr/>
            </p14:nvContentPartPr>
            <p14:xfrm>
              <a:off x="7835900" y="2349500"/>
              <a:ext cx="6350" cy="1587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46"/>
            </p:blipFill>
            <p:spPr>
              <a:xfrm>
                <a:off x="7835900" y="2349500"/>
                <a:ext cx="63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80" name="墨迹 79"/>
              <p14:cNvContentPartPr/>
              <p14:nvPr/>
            </p14:nvContentPartPr>
            <p14:xfrm>
              <a:off x="7937500" y="2381250"/>
              <a:ext cx="6350" cy="952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48"/>
            </p:blipFill>
            <p:spPr>
              <a:xfrm>
                <a:off x="7937500" y="2381250"/>
                <a:ext cx="63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81" name="墨迹 80"/>
              <p14:cNvContentPartPr/>
              <p14:nvPr/>
            </p14:nvContentPartPr>
            <p14:xfrm>
              <a:off x="8070850" y="2400300"/>
              <a:ext cx="12700" cy="1714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0"/>
            </p:blipFill>
            <p:spPr>
              <a:xfrm>
                <a:off x="8070850" y="2400300"/>
                <a:ext cx="12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2" name="墨迹 81"/>
              <p14:cNvContentPartPr/>
              <p14:nvPr/>
            </p14:nvContentPartPr>
            <p14:xfrm>
              <a:off x="8185150" y="2413000"/>
              <a:ext cx="360" cy="1460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2"/>
            </p:blipFill>
            <p:spPr>
              <a:xfrm>
                <a:off x="8185150" y="2413000"/>
                <a:ext cx="36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3" name="墨迹 82"/>
              <p14:cNvContentPartPr/>
              <p14:nvPr/>
            </p14:nvContentPartPr>
            <p14:xfrm>
              <a:off x="7524750" y="2355850"/>
              <a:ext cx="196850" cy="1968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4"/>
            </p:blipFill>
            <p:spPr>
              <a:xfrm>
                <a:off x="7524750" y="2355850"/>
                <a:ext cx="1968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4" name="墨迹 83"/>
              <p14:cNvContentPartPr/>
              <p14:nvPr/>
            </p14:nvContentPartPr>
            <p14:xfrm>
              <a:off x="8394700" y="2419350"/>
              <a:ext cx="360" cy="1079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6"/>
            </p:blipFill>
            <p:spPr>
              <a:xfrm>
                <a:off x="8394700" y="2419350"/>
                <a:ext cx="36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5" name="墨迹 84"/>
              <p14:cNvContentPartPr/>
              <p14:nvPr/>
            </p14:nvContentPartPr>
            <p14:xfrm>
              <a:off x="7092950" y="2901950"/>
              <a:ext cx="360" cy="1905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8"/>
            </p:blipFill>
            <p:spPr>
              <a:xfrm>
                <a:off x="7092950" y="2901950"/>
                <a:ext cx="36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6" name="墨迹 85"/>
              <p14:cNvContentPartPr/>
              <p14:nvPr/>
            </p14:nvContentPartPr>
            <p14:xfrm>
              <a:off x="7194550" y="2997200"/>
              <a:ext cx="273050" cy="508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0"/>
            </p:blipFill>
            <p:spPr>
              <a:xfrm>
                <a:off x="7194550" y="2997200"/>
                <a:ext cx="273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7" name="墨迹 86"/>
              <p14:cNvContentPartPr/>
              <p14:nvPr/>
            </p14:nvContentPartPr>
            <p14:xfrm>
              <a:off x="7575550" y="2851150"/>
              <a:ext cx="360" cy="1778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2"/>
            </p:blipFill>
            <p:spPr>
              <a:xfrm>
                <a:off x="7575550" y="2851150"/>
                <a:ext cx="36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8" name="墨迹 87"/>
              <p14:cNvContentPartPr/>
              <p14:nvPr/>
            </p14:nvContentPartPr>
            <p14:xfrm>
              <a:off x="7689850" y="2800350"/>
              <a:ext cx="127000" cy="1143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4"/>
            </p:blipFill>
            <p:spPr>
              <a:xfrm>
                <a:off x="7689850" y="2800350"/>
                <a:ext cx="1270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9" name="墨迹 88"/>
              <p14:cNvContentPartPr/>
              <p14:nvPr/>
            </p14:nvContentPartPr>
            <p14:xfrm>
              <a:off x="7912100" y="2819400"/>
              <a:ext cx="82550" cy="1587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66"/>
            </p:blipFill>
            <p:spPr>
              <a:xfrm>
                <a:off x="7912100" y="2819400"/>
                <a:ext cx="825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90" name="墨迹 89"/>
              <p14:cNvContentPartPr/>
              <p14:nvPr/>
            </p14:nvContentPartPr>
            <p14:xfrm>
              <a:off x="8026400" y="2889250"/>
              <a:ext cx="266700" cy="190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68"/>
            </p:blipFill>
            <p:spPr>
              <a:xfrm>
                <a:off x="8026400" y="2889250"/>
                <a:ext cx="266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91" name="墨迹 90"/>
              <p14:cNvContentPartPr/>
              <p14:nvPr/>
            </p14:nvContentPartPr>
            <p14:xfrm>
              <a:off x="8362950" y="2851150"/>
              <a:ext cx="44450" cy="889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0"/>
            </p:blipFill>
            <p:spPr>
              <a:xfrm>
                <a:off x="8362950" y="2851150"/>
                <a:ext cx="444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2" name="墨迹 91"/>
              <p14:cNvContentPartPr/>
              <p14:nvPr/>
            </p14:nvContentPartPr>
            <p14:xfrm>
              <a:off x="8464550" y="2921000"/>
              <a:ext cx="622300" cy="571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2"/>
            </p:blipFill>
            <p:spPr>
              <a:xfrm>
                <a:off x="8464550" y="2921000"/>
                <a:ext cx="6223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3" name="墨迹 92"/>
              <p14:cNvContentPartPr/>
              <p14:nvPr/>
            </p14:nvContentPartPr>
            <p14:xfrm>
              <a:off x="9163050" y="2895600"/>
              <a:ext cx="146050" cy="1143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4"/>
            </p:blipFill>
            <p:spPr>
              <a:xfrm>
                <a:off x="9163050" y="2895600"/>
                <a:ext cx="146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4" name="墨迹 93"/>
              <p14:cNvContentPartPr/>
              <p14:nvPr/>
            </p14:nvContentPartPr>
            <p14:xfrm>
              <a:off x="7531100" y="3092450"/>
              <a:ext cx="114300" cy="1905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6"/>
            </p:blipFill>
            <p:spPr>
              <a:xfrm>
                <a:off x="7531100" y="3092450"/>
                <a:ext cx="1143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5" name="墨迹 94"/>
              <p14:cNvContentPartPr/>
              <p14:nvPr/>
            </p14:nvContentPartPr>
            <p14:xfrm>
              <a:off x="7740650" y="3238500"/>
              <a:ext cx="1054100" cy="381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78"/>
            </p:blipFill>
            <p:spPr>
              <a:xfrm>
                <a:off x="7740650" y="3238500"/>
                <a:ext cx="1054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6" name="墨迹 95"/>
              <p14:cNvContentPartPr/>
              <p14:nvPr/>
            </p14:nvContentPartPr>
            <p14:xfrm>
              <a:off x="8870950" y="3143250"/>
              <a:ext cx="184150" cy="952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0"/>
            </p:blipFill>
            <p:spPr>
              <a:xfrm>
                <a:off x="8870950" y="3143250"/>
                <a:ext cx="184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7" name="墨迹 96"/>
              <p14:cNvContentPartPr/>
              <p14:nvPr/>
            </p14:nvContentPartPr>
            <p14:xfrm>
              <a:off x="9296400" y="3149600"/>
              <a:ext cx="360" cy="1079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56"/>
            </p:blipFill>
            <p:spPr>
              <a:xfrm>
                <a:off x="9296400" y="3149600"/>
                <a:ext cx="36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8" name="墨迹 97"/>
              <p14:cNvContentPartPr/>
              <p14:nvPr/>
            </p14:nvContentPartPr>
            <p14:xfrm>
              <a:off x="7080250" y="3149600"/>
              <a:ext cx="25400" cy="1270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3"/>
            </p:blipFill>
            <p:spPr>
              <a:xfrm>
                <a:off x="7080250" y="3149600"/>
                <a:ext cx="254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9" name="墨迹 98"/>
              <p14:cNvContentPartPr/>
              <p14:nvPr/>
            </p14:nvContentPartPr>
            <p14:xfrm>
              <a:off x="7207250" y="3238500"/>
              <a:ext cx="209550" cy="2540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85"/>
            </p:blipFill>
            <p:spPr>
              <a:xfrm>
                <a:off x="7207250" y="3238500"/>
                <a:ext cx="2095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00" name="墨迹 99"/>
              <p14:cNvContentPartPr/>
              <p14:nvPr/>
            </p14:nvContentPartPr>
            <p14:xfrm>
              <a:off x="9759950" y="2540000"/>
              <a:ext cx="304800" cy="5842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87"/>
            </p:blipFill>
            <p:spPr>
              <a:xfrm>
                <a:off x="9759950" y="2540000"/>
                <a:ext cx="3048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1" name="墨迹 100"/>
              <p14:cNvContentPartPr/>
              <p14:nvPr/>
            </p14:nvContentPartPr>
            <p14:xfrm>
              <a:off x="9658350" y="3067050"/>
              <a:ext cx="158750" cy="1143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89"/>
            </p:blipFill>
            <p:spPr>
              <a:xfrm>
                <a:off x="9658350" y="3067050"/>
                <a:ext cx="1587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2" name="墨迹 101"/>
              <p14:cNvContentPartPr/>
              <p14:nvPr/>
            </p14:nvContentPartPr>
            <p14:xfrm>
              <a:off x="6534150" y="2406650"/>
              <a:ext cx="25400" cy="2159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1"/>
            </p:blipFill>
            <p:spPr>
              <a:xfrm>
                <a:off x="6534150" y="2406650"/>
                <a:ext cx="254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3" name="墨迹 102"/>
              <p14:cNvContentPartPr/>
              <p14:nvPr/>
            </p14:nvContentPartPr>
            <p14:xfrm>
              <a:off x="6527800" y="2336800"/>
              <a:ext cx="146050" cy="317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3"/>
            </p:blipFill>
            <p:spPr>
              <a:xfrm>
                <a:off x="6527800" y="2336800"/>
                <a:ext cx="146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4" name="墨迹 103"/>
              <p14:cNvContentPartPr/>
              <p14:nvPr/>
            </p14:nvContentPartPr>
            <p14:xfrm>
              <a:off x="6807200" y="2406650"/>
              <a:ext cx="165100" cy="36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95"/>
            </p:blipFill>
            <p:spPr>
              <a:xfrm>
                <a:off x="6807200" y="2406650"/>
                <a:ext cx="165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5" name="墨迹 104"/>
              <p14:cNvContentPartPr/>
              <p14:nvPr/>
            </p14:nvContentPartPr>
            <p14:xfrm>
              <a:off x="6845300" y="2508250"/>
              <a:ext cx="88900" cy="36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97"/>
            </p:blipFill>
            <p:spPr>
              <a:xfrm>
                <a:off x="6845300" y="2508250"/>
                <a:ext cx="8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6" name="墨迹 105"/>
              <p14:cNvContentPartPr/>
              <p14:nvPr/>
            </p14:nvContentPartPr>
            <p14:xfrm>
              <a:off x="6978650" y="3263900"/>
              <a:ext cx="165100" cy="317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99"/>
            </p:blipFill>
            <p:spPr>
              <a:xfrm>
                <a:off x="6978650" y="3263900"/>
                <a:ext cx="1651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7" name="墨迹 106"/>
              <p14:cNvContentPartPr/>
              <p14:nvPr/>
            </p14:nvContentPartPr>
            <p14:xfrm>
              <a:off x="6654800" y="609600"/>
              <a:ext cx="12700" cy="36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144"/>
            </p:blipFill>
            <p:spPr>
              <a:xfrm>
                <a:off x="6654800" y="609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8" name="墨迹 107"/>
              <p14:cNvContentPartPr/>
              <p14:nvPr/>
            </p14:nvContentPartPr>
            <p14:xfrm>
              <a:off x="6064250" y="571500"/>
              <a:ext cx="6350" cy="1143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2"/>
            </p:blipFill>
            <p:spPr>
              <a:xfrm>
                <a:off x="6064250" y="571500"/>
                <a:ext cx="6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9" name="墨迹 108"/>
              <p14:cNvContentPartPr/>
              <p14:nvPr/>
            </p14:nvContentPartPr>
            <p14:xfrm>
              <a:off x="6292850" y="552450"/>
              <a:ext cx="360" cy="1714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04"/>
            </p:blipFill>
            <p:spPr>
              <a:xfrm>
                <a:off x="6292850" y="552450"/>
                <a:ext cx="36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10" name="墨迹 109"/>
              <p14:cNvContentPartPr/>
              <p14:nvPr/>
            </p14:nvContentPartPr>
            <p14:xfrm>
              <a:off x="6477000" y="546100"/>
              <a:ext cx="12700" cy="17145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06"/>
            </p:blipFill>
            <p:spPr>
              <a:xfrm>
                <a:off x="6477000" y="546100"/>
                <a:ext cx="12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11" name="墨迹 110"/>
              <p14:cNvContentPartPr/>
              <p14:nvPr/>
            </p14:nvContentPartPr>
            <p14:xfrm>
              <a:off x="6673850" y="558800"/>
              <a:ext cx="360" cy="1333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08"/>
            </p:blipFill>
            <p:spPr>
              <a:xfrm>
                <a:off x="6673850" y="558800"/>
                <a:ext cx="36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12" name="墨迹 111"/>
              <p14:cNvContentPartPr/>
              <p14:nvPr/>
            </p14:nvContentPartPr>
            <p14:xfrm>
              <a:off x="6699250" y="704850"/>
              <a:ext cx="946150" cy="190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0"/>
            </p:blipFill>
            <p:spPr>
              <a:xfrm>
                <a:off x="6699250" y="704850"/>
                <a:ext cx="946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3" name="墨迹 112"/>
              <p14:cNvContentPartPr/>
              <p14:nvPr/>
            </p14:nvContentPartPr>
            <p14:xfrm>
              <a:off x="7835900" y="514350"/>
              <a:ext cx="241300" cy="13970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2"/>
            </p:blipFill>
            <p:spPr>
              <a:xfrm>
                <a:off x="7835900" y="514350"/>
                <a:ext cx="2413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4" name="墨迹 113"/>
              <p14:cNvContentPartPr/>
              <p14:nvPr/>
            </p14:nvContentPartPr>
            <p14:xfrm>
              <a:off x="6750050" y="565150"/>
              <a:ext cx="152400" cy="14605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14"/>
            </p:blipFill>
            <p:spPr>
              <a:xfrm>
                <a:off x="6750050" y="565150"/>
                <a:ext cx="1524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5" name="墨迹 114"/>
              <p14:cNvContentPartPr/>
              <p14:nvPr/>
            </p14:nvContentPartPr>
            <p14:xfrm>
              <a:off x="4610100" y="654050"/>
              <a:ext cx="12700" cy="952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16"/>
            </p:blipFill>
            <p:spPr>
              <a:xfrm>
                <a:off x="4610100" y="654050"/>
                <a:ext cx="127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6" name="墨迹 115"/>
              <p14:cNvContentPartPr/>
              <p14:nvPr/>
            </p14:nvContentPartPr>
            <p14:xfrm>
              <a:off x="4616450" y="488950"/>
              <a:ext cx="158750" cy="63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18"/>
            </p:blipFill>
            <p:spPr>
              <a:xfrm>
                <a:off x="4616450" y="488950"/>
                <a:ext cx="1587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7" name="墨迹 116"/>
              <p14:cNvContentPartPr/>
              <p14:nvPr/>
            </p14:nvContentPartPr>
            <p14:xfrm>
              <a:off x="4857750" y="527050"/>
              <a:ext cx="101600" cy="36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0"/>
            </p:blipFill>
            <p:spPr>
              <a:xfrm>
                <a:off x="4857750" y="527050"/>
                <a:ext cx="101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8" name="墨迹 117"/>
              <p14:cNvContentPartPr/>
              <p14:nvPr/>
            </p14:nvContentPartPr>
            <p14:xfrm>
              <a:off x="4857750" y="622300"/>
              <a:ext cx="203200" cy="36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2"/>
            </p:blipFill>
            <p:spPr>
              <a:xfrm>
                <a:off x="4857750" y="622300"/>
                <a:ext cx="203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9" name="墨迹 118"/>
              <p14:cNvContentPartPr/>
              <p14:nvPr/>
            </p14:nvContentPartPr>
            <p14:xfrm>
              <a:off x="5219700" y="660400"/>
              <a:ext cx="666750" cy="36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24"/>
            </p:blipFill>
            <p:spPr>
              <a:xfrm>
                <a:off x="5219700" y="660400"/>
                <a:ext cx="6667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20" name="墨迹 119"/>
              <p14:cNvContentPartPr/>
              <p14:nvPr/>
            </p14:nvContentPartPr>
            <p14:xfrm>
              <a:off x="5092700" y="444500"/>
              <a:ext cx="38100" cy="27940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26"/>
            </p:blipFill>
            <p:spPr>
              <a:xfrm>
                <a:off x="5092700" y="444500"/>
                <a:ext cx="381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21" name="墨迹 120"/>
              <p14:cNvContentPartPr/>
              <p14:nvPr/>
            </p14:nvContentPartPr>
            <p14:xfrm>
              <a:off x="5822950" y="520700"/>
              <a:ext cx="127000" cy="13970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28"/>
            </p:blipFill>
            <p:spPr>
              <a:xfrm>
                <a:off x="5822950" y="520700"/>
                <a:ext cx="1270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22" name="墨迹 121"/>
              <p14:cNvContentPartPr/>
              <p14:nvPr/>
            </p14:nvContentPartPr>
            <p14:xfrm>
              <a:off x="6013450" y="749300"/>
              <a:ext cx="717550" cy="1905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0"/>
            </p:blipFill>
            <p:spPr>
              <a:xfrm>
                <a:off x="6013450" y="749300"/>
                <a:ext cx="7175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3" name="墨迹 122"/>
              <p14:cNvContentPartPr/>
              <p14:nvPr/>
            </p14:nvContentPartPr>
            <p14:xfrm>
              <a:off x="5930900" y="844550"/>
              <a:ext cx="12700" cy="1524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2"/>
            </p:blipFill>
            <p:spPr>
              <a:xfrm>
                <a:off x="5930900" y="844550"/>
                <a:ext cx="12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4" name="墨迹 123"/>
              <p14:cNvContentPartPr/>
              <p14:nvPr/>
            </p14:nvContentPartPr>
            <p14:xfrm>
              <a:off x="6096000" y="895350"/>
              <a:ext cx="88900" cy="6350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34"/>
            </p:blipFill>
            <p:spPr>
              <a:xfrm>
                <a:off x="6096000" y="895350"/>
                <a:ext cx="889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5" name="墨迹 124"/>
              <p14:cNvContentPartPr/>
              <p14:nvPr/>
            </p14:nvContentPartPr>
            <p14:xfrm>
              <a:off x="6248400" y="857250"/>
              <a:ext cx="133350" cy="6985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36"/>
            </p:blipFill>
            <p:spPr>
              <a:xfrm>
                <a:off x="6248400" y="857250"/>
                <a:ext cx="1333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6" name="墨迹 125"/>
              <p14:cNvContentPartPr/>
              <p14:nvPr/>
            </p14:nvContentPartPr>
            <p14:xfrm>
              <a:off x="6407150" y="914400"/>
              <a:ext cx="1079500" cy="825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38"/>
            </p:blipFill>
            <p:spPr>
              <a:xfrm>
                <a:off x="6407150" y="914400"/>
                <a:ext cx="10795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7" name="墨迹 126"/>
              <p14:cNvContentPartPr/>
              <p14:nvPr/>
            </p14:nvContentPartPr>
            <p14:xfrm>
              <a:off x="7747000" y="844550"/>
              <a:ext cx="158750" cy="1524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0"/>
            </p:blipFill>
            <p:spPr>
              <a:xfrm>
                <a:off x="7747000" y="844550"/>
                <a:ext cx="1587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8" name="墨迹 127"/>
              <p14:cNvContentPartPr/>
              <p14:nvPr/>
            </p14:nvContentPartPr>
            <p14:xfrm>
              <a:off x="5149850" y="806450"/>
              <a:ext cx="25400" cy="23495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2"/>
            </p:blipFill>
            <p:spPr>
              <a:xfrm>
                <a:off x="5149850" y="806450"/>
                <a:ext cx="254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9" name="墨迹 128"/>
              <p14:cNvContentPartPr/>
              <p14:nvPr/>
            </p14:nvContentPartPr>
            <p14:xfrm>
              <a:off x="5289550" y="971550"/>
              <a:ext cx="469900" cy="2540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44"/>
            </p:blipFill>
            <p:spPr>
              <a:xfrm>
                <a:off x="5289550" y="971550"/>
                <a:ext cx="4699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30" name="墨迹 129"/>
              <p14:cNvContentPartPr/>
              <p14:nvPr/>
            </p14:nvContentPartPr>
            <p14:xfrm>
              <a:off x="6127750" y="1219200"/>
              <a:ext cx="360" cy="571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46"/>
            </p:blipFill>
            <p:spPr>
              <a:xfrm>
                <a:off x="6127750" y="1219200"/>
                <a:ext cx="36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31" name="墨迹 130"/>
              <p14:cNvContentPartPr/>
              <p14:nvPr/>
            </p14:nvContentPartPr>
            <p14:xfrm>
              <a:off x="4572000" y="1244600"/>
              <a:ext cx="158750" cy="2222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48"/>
            </p:blipFill>
            <p:spPr>
              <a:xfrm>
                <a:off x="4572000" y="1244600"/>
                <a:ext cx="1587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32" name="墨迹 131"/>
              <p14:cNvContentPartPr/>
              <p14:nvPr/>
            </p14:nvContentPartPr>
            <p14:xfrm>
              <a:off x="4641850" y="1123950"/>
              <a:ext cx="120650" cy="635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0"/>
            </p:blipFill>
            <p:spPr>
              <a:xfrm>
                <a:off x="4641850" y="1123950"/>
                <a:ext cx="1206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3" name="墨迹 132"/>
              <p14:cNvContentPartPr/>
              <p14:nvPr/>
            </p14:nvContentPartPr>
            <p14:xfrm>
              <a:off x="4921250" y="1212850"/>
              <a:ext cx="203200" cy="127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2"/>
            </p:blipFill>
            <p:spPr>
              <a:xfrm>
                <a:off x="4921250" y="1212850"/>
                <a:ext cx="203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4" name="墨迹 133"/>
              <p14:cNvContentPartPr/>
              <p14:nvPr/>
            </p14:nvContentPartPr>
            <p14:xfrm>
              <a:off x="4965700" y="1276350"/>
              <a:ext cx="152400" cy="36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54"/>
            </p:blipFill>
            <p:spPr>
              <a:xfrm>
                <a:off x="4965700" y="1276350"/>
                <a:ext cx="152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5" name="墨迹 134"/>
              <p14:cNvContentPartPr/>
              <p14:nvPr/>
            </p14:nvContentPartPr>
            <p14:xfrm>
              <a:off x="5181600" y="1155700"/>
              <a:ext cx="360" cy="20320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56"/>
            </p:blipFill>
            <p:spPr>
              <a:xfrm>
                <a:off x="5181600" y="1155700"/>
                <a:ext cx="36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6" name="墨迹 135"/>
              <p14:cNvContentPartPr/>
              <p14:nvPr/>
            </p14:nvContentPartPr>
            <p14:xfrm>
              <a:off x="5384800" y="1314450"/>
              <a:ext cx="355600" cy="1905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58"/>
            </p:blipFill>
            <p:spPr>
              <a:xfrm>
                <a:off x="5384800" y="1314450"/>
                <a:ext cx="3556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7" name="墨迹 136"/>
              <p14:cNvContentPartPr/>
              <p14:nvPr/>
            </p14:nvContentPartPr>
            <p14:xfrm>
              <a:off x="5867400" y="1136650"/>
              <a:ext cx="146050" cy="17145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0"/>
            </p:blipFill>
            <p:spPr>
              <a:xfrm>
                <a:off x="5867400" y="1136650"/>
                <a:ext cx="1460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8" name="墨迹 137"/>
              <p14:cNvContentPartPr/>
              <p14:nvPr/>
            </p14:nvContentPartPr>
            <p14:xfrm>
              <a:off x="6127750" y="1136650"/>
              <a:ext cx="19050" cy="27305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2"/>
            </p:blipFill>
            <p:spPr>
              <a:xfrm>
                <a:off x="6127750" y="1136650"/>
                <a:ext cx="190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9" name="墨迹 138"/>
              <p14:cNvContentPartPr/>
              <p14:nvPr/>
            </p14:nvContentPartPr>
            <p14:xfrm>
              <a:off x="6267450" y="1136650"/>
              <a:ext cx="19050" cy="19685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4"/>
            </p:blipFill>
            <p:spPr>
              <a:xfrm>
                <a:off x="6267450" y="1136650"/>
                <a:ext cx="190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40" name="墨迹 139"/>
              <p14:cNvContentPartPr/>
              <p14:nvPr/>
            </p14:nvContentPartPr>
            <p14:xfrm>
              <a:off x="6419850" y="1174750"/>
              <a:ext cx="19050" cy="15875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66"/>
            </p:blipFill>
            <p:spPr>
              <a:xfrm>
                <a:off x="6419850" y="1174750"/>
                <a:ext cx="190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41" name="墨迹 140"/>
              <p14:cNvContentPartPr/>
              <p14:nvPr/>
            </p14:nvContentPartPr>
            <p14:xfrm>
              <a:off x="6559550" y="1181100"/>
              <a:ext cx="19050" cy="12700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68"/>
            </p:blipFill>
            <p:spPr>
              <a:xfrm>
                <a:off x="6559550" y="1181100"/>
                <a:ext cx="190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42" name="墨迹 141"/>
              <p14:cNvContentPartPr/>
              <p14:nvPr/>
            </p14:nvContentPartPr>
            <p14:xfrm>
              <a:off x="6705600" y="1162050"/>
              <a:ext cx="146050" cy="8890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0"/>
            </p:blipFill>
            <p:spPr>
              <a:xfrm>
                <a:off x="6705600" y="1162050"/>
                <a:ext cx="1460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3" name="墨迹 142"/>
              <p14:cNvContentPartPr/>
              <p14:nvPr/>
            </p14:nvContentPartPr>
            <p14:xfrm>
              <a:off x="6870700" y="1295400"/>
              <a:ext cx="196850" cy="36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2"/>
            </p:blipFill>
            <p:spPr>
              <a:xfrm>
                <a:off x="6870700" y="1295400"/>
                <a:ext cx="196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4" name="墨迹 143"/>
              <p14:cNvContentPartPr/>
              <p14:nvPr/>
            </p14:nvContentPartPr>
            <p14:xfrm>
              <a:off x="7143750" y="1206500"/>
              <a:ext cx="6350" cy="3810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4"/>
            </p:blipFill>
            <p:spPr>
              <a:xfrm>
                <a:off x="7143750" y="1206500"/>
                <a:ext cx="6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5" name="墨迹 144"/>
              <p14:cNvContentPartPr/>
              <p14:nvPr/>
            </p14:nvContentPartPr>
            <p14:xfrm>
              <a:off x="7143750" y="1168400"/>
              <a:ext cx="360" cy="10795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156"/>
            </p:blipFill>
            <p:spPr>
              <a:xfrm>
                <a:off x="7143750" y="1168400"/>
                <a:ext cx="36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6" name="墨迹 145"/>
              <p14:cNvContentPartPr/>
              <p14:nvPr/>
            </p14:nvContentPartPr>
            <p14:xfrm>
              <a:off x="7200900" y="1295400"/>
              <a:ext cx="63500" cy="36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77"/>
            </p:blipFill>
            <p:spPr>
              <a:xfrm>
                <a:off x="7200900" y="1295400"/>
                <a:ext cx="63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7" name="墨迹 146"/>
              <p14:cNvContentPartPr/>
              <p14:nvPr/>
            </p14:nvContentPartPr>
            <p14:xfrm>
              <a:off x="7410450" y="1155700"/>
              <a:ext cx="6350" cy="1651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79"/>
            </p:blipFill>
            <p:spPr>
              <a:xfrm>
                <a:off x="7410450" y="1155700"/>
                <a:ext cx="63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8" name="墨迹 147"/>
              <p14:cNvContentPartPr/>
              <p14:nvPr/>
            </p14:nvContentPartPr>
            <p14:xfrm>
              <a:off x="7467600" y="1282700"/>
              <a:ext cx="158750" cy="63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1"/>
            </p:blipFill>
            <p:spPr>
              <a:xfrm>
                <a:off x="7467600" y="1282700"/>
                <a:ext cx="1587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9" name="墨迹 148"/>
              <p14:cNvContentPartPr/>
              <p14:nvPr/>
            </p14:nvContentPartPr>
            <p14:xfrm>
              <a:off x="7664450" y="1193800"/>
              <a:ext cx="190500" cy="15875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3"/>
            </p:blipFill>
            <p:spPr>
              <a:xfrm>
                <a:off x="7664450" y="1193800"/>
                <a:ext cx="1905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50" name="墨迹 149"/>
              <p14:cNvContentPartPr/>
              <p14:nvPr/>
            </p14:nvContentPartPr>
            <p14:xfrm>
              <a:off x="7423150" y="1187450"/>
              <a:ext cx="12700" cy="10160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85"/>
            </p:blipFill>
            <p:spPr>
              <a:xfrm>
                <a:off x="7423150" y="1187450"/>
                <a:ext cx="12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51" name="墨迹 150"/>
              <p14:cNvContentPartPr/>
              <p14:nvPr/>
            </p14:nvContentPartPr>
            <p14:xfrm>
              <a:off x="7321550" y="1352550"/>
              <a:ext cx="127000" cy="17145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87"/>
            </p:blipFill>
            <p:spPr>
              <a:xfrm>
                <a:off x="7321550" y="1352550"/>
                <a:ext cx="1270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52" name="墨迹 151"/>
              <p14:cNvContentPartPr/>
              <p14:nvPr/>
            </p14:nvContentPartPr>
            <p14:xfrm>
              <a:off x="7499350" y="1365250"/>
              <a:ext cx="88900" cy="15875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89"/>
            </p:blipFill>
            <p:spPr>
              <a:xfrm>
                <a:off x="7499350" y="1365250"/>
                <a:ext cx="889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53" name="墨迹 152"/>
              <p14:cNvContentPartPr/>
              <p14:nvPr/>
            </p14:nvContentPartPr>
            <p14:xfrm>
              <a:off x="7613650" y="1390650"/>
              <a:ext cx="82550" cy="11430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1"/>
            </p:blipFill>
            <p:spPr>
              <a:xfrm>
                <a:off x="7613650" y="1390650"/>
                <a:ext cx="825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4" name="墨迹 153"/>
              <p14:cNvContentPartPr/>
              <p14:nvPr/>
            </p14:nvContentPartPr>
            <p14:xfrm>
              <a:off x="7778750" y="1397000"/>
              <a:ext cx="12700" cy="12700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93"/>
            </p:blipFill>
            <p:spPr>
              <a:xfrm>
                <a:off x="7778750" y="1397000"/>
                <a:ext cx="12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5" name="墨迹 154"/>
              <p14:cNvContentPartPr/>
              <p14:nvPr/>
            </p14:nvContentPartPr>
            <p14:xfrm>
              <a:off x="7092950" y="1270000"/>
              <a:ext cx="88900" cy="635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295"/>
            </p:blipFill>
            <p:spPr>
              <a:xfrm>
                <a:off x="7092950" y="1270000"/>
                <a:ext cx="889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6" name="墨迹 155"/>
              <p14:cNvContentPartPr/>
              <p14:nvPr/>
            </p14:nvContentPartPr>
            <p14:xfrm>
              <a:off x="6184900" y="1397000"/>
              <a:ext cx="360" cy="5715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246"/>
            </p:blipFill>
            <p:spPr>
              <a:xfrm>
                <a:off x="6184900" y="1397000"/>
                <a:ext cx="36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7" name="墨迹 156"/>
              <p14:cNvContentPartPr/>
              <p14:nvPr/>
            </p14:nvContentPartPr>
            <p14:xfrm>
              <a:off x="7994650" y="1333500"/>
              <a:ext cx="44450" cy="6350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298"/>
            </p:blipFill>
            <p:spPr>
              <a:xfrm>
                <a:off x="7994650" y="1333500"/>
                <a:ext cx="444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8" name="墨迹 157"/>
              <p14:cNvContentPartPr/>
              <p14:nvPr/>
            </p14:nvContentPartPr>
            <p14:xfrm>
              <a:off x="8343900" y="1403350"/>
              <a:ext cx="38100" cy="11430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0"/>
            </p:blipFill>
            <p:spPr>
              <a:xfrm>
                <a:off x="8343900" y="1403350"/>
                <a:ext cx="381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9" name="墨迹 158"/>
              <p14:cNvContentPartPr/>
              <p14:nvPr/>
            </p14:nvContentPartPr>
            <p14:xfrm>
              <a:off x="8350250" y="1276350"/>
              <a:ext cx="76200" cy="1270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02"/>
            </p:blipFill>
            <p:spPr>
              <a:xfrm>
                <a:off x="8350250" y="1276350"/>
                <a:ext cx="76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60" name="墨迹 159"/>
              <p14:cNvContentPartPr/>
              <p14:nvPr/>
            </p14:nvContentPartPr>
            <p14:xfrm>
              <a:off x="6750050" y="349250"/>
              <a:ext cx="360" cy="126365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04"/>
            </p:blipFill>
            <p:spPr>
              <a:xfrm>
                <a:off x="6750050" y="349250"/>
                <a:ext cx="360" cy="1263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61" name="墨迹 160"/>
              <p14:cNvContentPartPr/>
              <p14:nvPr/>
            </p14:nvContentPartPr>
            <p14:xfrm>
              <a:off x="5746750" y="4584700"/>
              <a:ext cx="360" cy="13970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06"/>
            </p:blipFill>
            <p:spPr>
              <a:xfrm>
                <a:off x="5746750" y="4584700"/>
                <a:ext cx="36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62" name="墨迹 161"/>
              <p14:cNvContentPartPr/>
              <p14:nvPr/>
            </p14:nvContentPartPr>
            <p14:xfrm>
              <a:off x="5740400" y="4394200"/>
              <a:ext cx="133350" cy="10160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08"/>
            </p:blipFill>
            <p:spPr>
              <a:xfrm>
                <a:off x="5740400" y="4394200"/>
                <a:ext cx="1333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63" name="墨迹 162"/>
              <p14:cNvContentPartPr/>
              <p14:nvPr/>
            </p14:nvContentPartPr>
            <p14:xfrm>
              <a:off x="7162800" y="6013450"/>
              <a:ext cx="6350" cy="10795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0"/>
            </p:blipFill>
            <p:spPr>
              <a:xfrm>
                <a:off x="7162800" y="6013450"/>
                <a:ext cx="63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4" name="墨迹 163"/>
              <p14:cNvContentPartPr/>
              <p14:nvPr/>
            </p14:nvContentPartPr>
            <p14:xfrm>
              <a:off x="2971800" y="3822700"/>
              <a:ext cx="2025650" cy="11430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12"/>
            </p:blipFill>
            <p:spPr>
              <a:xfrm>
                <a:off x="2971800" y="3822700"/>
                <a:ext cx="2025650" cy="1143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ae147b0-b080-4f11-9a75-57d8c98af45c"/>
  <p:tag name="COMMONDATA" val="eyJoZGlkIjoiNjI3ZjU2ZDM0NGVlZTk2YWE5MmJlNThiZGE3ZTJlY2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WPS 演示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树状数组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树状数组</dc:title>
  <dc:creator>1194239942@qq.com</dc:creator>
  <cp:lastModifiedBy>seewo</cp:lastModifiedBy>
  <cp:revision>26</cp:revision>
  <dcterms:created xsi:type="dcterms:W3CDTF">2025-01-16T12:12:00Z</dcterms:created>
  <dcterms:modified xsi:type="dcterms:W3CDTF">2025-01-21T03:32:50Z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8AF53101C64248B79F7CF141864E2255</vt:lpwstr>
  </property>
  <property fmtid="{D5CDD505-2E9C-101B-9397-08002B2CF9AE}" pid="3" name="KSOProductBuildVer">
    <vt:lpwstr>2052-11.1.0.12763</vt:lpwstr>
  </property>
</Properties>
</file>