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336 877,'1'8,"-1"-5,0 1,0 0,0-1,0 0,1 1,-1 0,3-3,0-1,1 0,0 0,1-1,0 1,1 0,1 0,-2 0,-1-1,1 1,0 0,1 0,-1-1,0 1,1 0,5-1,-5 1,1 0,0 0,0-1,0 1,-1-1,8 1,-7 0,0 0,1-1,-2 1,1 1,4-1,-8 0,1 0,-1-1,1 1,1 0,-2 0,0-4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464 860,'7'0,"-3"1,-1 0,-2 2,0 0,-1 0,1 1,-1-1,1 0,-1 0,0 0,0 1,0 6,-1-4,1-3,0 0,-1 0,0 0,0 2,-2 1,0-4,-1-2,0-2,1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768 349,'-6'11,"4"-6,0 1,0 0,1 0,0 0,0-1,1 0,1 1,3-3,1-3,0-2,0-2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828 363,'-2'-11,"-1"9,-1 2,0 0,-1 1,0 2,1 0,0 0,1 1,2 1,2-1,0 1,2-1,1 0,1 1,-1-1,0 1,0 0,-2 0,0-1,-2-1,-1 0,-18 1,4-13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897 387,'0'6,"0"1,-1 0,-2-2,-1 0,-1 0,-2 0,-2-1,0 1,-1-3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682 468,'15'0,"-10"1,-1 0,0 0,-1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688 487,'22'-1,"-17"0,1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800 452,'2'0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910 287,'-7'0,"3"1,-1 1,4 3,2 1,1-1,1 1,0-1,-3 0,-6 0,0-4,1-1,2 0,-2 0,-1-2,2-1,2-2,0-1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947 307,'10'3,"-3"-1,-4-2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932 316,'10'4,"-5"-3,0-1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306,'-4'-4,"1"2,0 1,3 4,1 1,0 0,-4-1,-1-2,1 0,5 3,2-3,0 2,-2 0,-1 2,-1 1,-1-3,-1 0,1 0,-2-1,0 1,8-6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298 850,'7'0,"-2"-1,-2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1045 320,'-3'-9,"-2"10,2 1,-1 0,1 1,-1 0,1 0,0 1,1-1,5-2,2-1,-2-1,0 0,1 0,0-2,-1 0,-2 0,-2 6,0 1,1-1,1 0,2-1,0-2,0 0,4-7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1059 305,'7'-1,"-8"4,-5 0,3-1,4 1,2 1,3 1,-2 10,-6-9,1-3,0 0,0 0,-1 0,-3 0,-3-1,4-3,3-2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1107 318,'-1'9,"0"-5,0-1,0 1,-1-1,0 1,1-1,0 1,1-1,-1 0,2 1,2-1,0-2,0-1,0 0,2-2,-2 0,0 0,2-3,-3 2,-1 0,0 0,1-1,0 1,-1-4,1-1,-1 3,-1-1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1148 312,'8'2,"-5"0,2-1,-2 0,1 0,-1 0,0-1,-1-3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323,'-3'8,"2"-4,-1 0,0 1,-1 1,0 0,0 0,1-1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783 452,'-3'-5,"0"4,-2 2,1 4,0 2,3-2,-1 0,1 0,0 0,0 0,-1 0,1 0,0-1,-1 0,-1 2,-2-2,1-1,1-3,1-4,2-1,-1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748 472,'8'1,"-4"0,0 0,-1-1,1-1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803 473,'-6'7,"3"-3,-2 3,3-2,0-1,0 1,0-1,1 1,1 2,2-2,3-5,-1-1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812 478,'9'5,"-4"-4,-1 1,-1-2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821 489,'-2'8,"1"-5,0 1,1-1,0 1,-1-1,0 0,0 1,-1 1,1-1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306 853,'-3'7,"2"-3,1 3,-1-4,2 1,-1 0,0 0,-1 0,1 5,-1-5,1-1,-1 0,1 0,-1 0,0 2,1-2,1 0,2-1,0-1,2-1,-2 0,0-1,0 0,-1-3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862 541,'-5'6,"1"-4,0-1,-2-1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847 475,'1'8,"0"-3,0 0,-1 1,0-1,-1 0,-1 0,-1 0,-1 1,0-1,-1 0,-1-1,1-2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733 424,'-5'10,"3"-5,1 1,0 0,0 0,0 1,1 0,-1 0,1 0,-1 0,1-1,-1 0,1 0,-2 1,-2-2,0-3,1-3,2-3,0-2,0-1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708 451,'8'2,"-4"-1,0-1,0 1,0-1,0-2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757 438,'-5'7,"2"-4,1 0,0 0,-1 1,1 1,-1 0,0 0,0 1,1 0,0-1,1 1,1 0,-1-1,1 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907 502,'-12'-1,"6"2,2 1,1 0,5 1,1-1,1 3,-4-2,-4-1,1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903 506,'-7'-3,"4"3,-1 1,1 3,0 0,2-1,-1 0,1 1,0-1,0 2,2-2,3-2,1-3,0 0,-2 0,0 0,0 0,0-1,1-1,-1 1,-1 0,-2 7,-2 1,1-1,1 0,0-1,0 1,1 0,1 0,-1-1,2 1,0-1,0 0,1-1,0-1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780 432,'-7'1,"3"0,0 1,1 0,2 1,1 0,1 0,-2 1,-1 0,-1 2,0 0,1-1,1 0,0 1,0 0,0 1,0 0,-1 0,0 0,-1 1,0-2,1 1,1-1,0 0,0-3,3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938 480,'-1'6,"-2"-2,1 0,2 0,2 2,0 0,-2-3,0 2,0 0,-1 0,-1 1,0-1,0 1,0 0,-1 0,0 1,0-1,0-1,0 0,-3 2,3-6,-1-1,2-5,2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988 497,'3'9,"-2"-4,0 1,0 0,-1 0,-1 1,0 0,-1-1,-1 1,0-1,-6 7,3-7,-8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353 856,'7'-2,"-4"1,0 1,0 0,-2 3,-1 0,0 1,0 1,0-2,0 1,-1-1,1 1,-1 0,1 0,0 0,-1 0,1-1,0 7,0-7,-1 2,0-2,-1 0,-2-1,0-1,1-2,-1 1,1-1,2-2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593,'0'-3,"0"-1,2 1,2 2,-1 1,0 0,2 0,-1 1,-2 2,1 1,-1 1,0-2,-2 1,0-1,2 1,-2-1,-1 1,-3-4,1 0,0 0,0 2,-1-2,1-1,1-2,1-1,0 1,1-2,-1 2,0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1360 586,'2'-4,"2"2,0 2,0 0,0 0,0 0,-1 3,0-1,-1 1,-1 0,0 0,-1 1,0 0,0-1,0 1,-1-1,-2 0,-1-1,1-2,-1 0,1 0,0-1,0-2,1 0,0 0,2 0,-1 0,0 0,1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1180 256,'3'-2,"0"0,1 0,1 2,-2 0,0 0,0 0,1 4,-4 0,0 0,0-1,0 1,0 0,0 0,0 0,-4-4,1 0,-3 0,3 0,0 0,0 0,-1 0,1 0,0-4,2 1,0-1,1 0,0 1,0-1,0 0,0 1,0 0,0 0,1 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1173 278,'-3'-1,"0"1,-1 0,1-1,0 1,-3-2,2 0,-1 2,2-2,-1 1,0 1,0 0,0 0,0 0,-2 0,2 0,1 0,0 0,0 0,0 1,0 1,1 1,-2 0,1 1,0 0,1 1,2-2,0 0,0 1,0-1,0 0,0 0,3 0,-2 0,-1 0,0 0,0 0,0 0,-6-3,3 0,-1 0,1 0,0 0,-2 0,2 0,-1 0,-1 0,-1 0,3 0,6 3,-1 0,0 2,1-1,0 1,0 3,-3-5,0 1,2 0,-1 0,-1 0,0 4,0-5,0 1,0-1,0 0,0 1,0 0,0-1,0 1,0 0,0-1,0 0,0 2,0-2,0 1,0-1,0 0,0 1,0 0,0-1,0 1,0-1,0 0,0 1,0-1,0 2,0-2,0 1,0-1,0 1,0-1,1 1,-1-1,0 1,0-1,0 0,0 0,0 0,0 1,0-1,0 0,0 0,0 1,2-1,-2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1066 534,'0'4,"0"1,0-2,0 0,0 0,0 0,0 0,0 0,0 0,0 0,0 0,1 0,4 0,0 0,-2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1063 610,'3'0,"0"1,0-1,0 0,1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1368 621,'7'0,"-2"0,7 0,-7 0,-2 0,0 0,0-2,1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238,'3'-4,"1"-1,-2 2,1 3,0-2,0 2,1-1,1 1,1 0,-2 1,0 3,-1 0,-2-1,-1 3,0-2,0 1,0-2,1 1,-1-1,0 0,0 0,-4-1,1 0,0 0,0 0,2 1,-3 2,0-4,0 0,-2 1,2-2,-8 0,9-1,0 1,1-4,0 0,2 1,0-1,0-1,0 2,0 0,2-2,-1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286,'0'3,"0"1,0 1,0-1,0-1,0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290,'3'0,"3"0,0 0,0 0,2 0,0 0,3-4,-2 4,-1-2,-3 2,3 0,-3-2,-1 2,1 0,2 0,1 0,-1 0,2 0,-3 0,2 0,-2 0,2 0,-1 0,1 0,-1 0,2 0,-3 0,-1 0,-1 0,-1 0,2-1,-2 0,2 0,3 1,-1-2,2 2,-3 0,-1 0,0-1,-2-1,0 2,0 0,1 0,-1 0,-3 4,0-1,0 2,0-2,0 1,0-1,0 1,0-1,0 1,0 0,0 2,0-2,0-1,0 2,0-2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485 852,'6'1,"-3"-1,2 0,-2-1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1054 319,'9'0,"-3"0,4 0,-2 0,2 0,1 0,0 0,-2 0,0 1,-2 1,-1-1,-3-1,1 0,8 0,-8 0,2 0,-2 0,1 0,0 0,-1 0,0 0,0 0,2 0,-2 0,-1 0,1 0,1 0,-2 0,1 0,0 0,0 0,1 0,-2 0,1 0,2 0,5 0,-6 0,-2 0,1 0,0-1,0 0,-1 0,0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1047 588,'-4'-6,"4"2,-2-1,-1 0,3 1,0 1,-3-2,3 1,0 0,-3-11,0 8,3-3,0 4,-3-3,2 0,1 2,-2-2,1 2,-1-2,2 1,-1 3,1-2,0 2,0 0,0-3,0-1,0-2,0 2,0-1,0 0,0-2,4 2,-2 2,0 0,1-2,0-1,0 2,0-3,4-1,-4 3,2-1,1 1,-1 0,0 1,0-1,-2 5,-2 1,2-1,-1 0,1 2,0-1,0 1,1 0,-1 0,4-3,-4 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584,'5'-3,"-3"0,2-8,1-1,0-4,-1 0,0-3,5-3,-4-42,-3 48,-2-4,0 7,0-1,0-1,0 3,-2-1,2 5,-1 0,-2-11,-1 1,2 8,-1 3,0-3,-1-5,-1 9,2-1,1 2,-2 1,1-2,-1 0,-1 1,3 0,0 2,-2-3,-1 1,2 2,-1-1,-1 0,1 1,-2-1,4 1,-2-1,0 3,-2-4,2 4,1-2,0 2,-3-2,-3-1,3 0,-4 3,3-1,3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1201 233,'-2'-4,"2"-1,0 2,0 0,0 0,0 0,0-2,0-7,0 4,0 1,0 3,-1-5,1 2,-2 0,2 4,0-1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143,'-4'-1,"0"1,0 1,0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1219 145,'2'3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1367 591,'0'-4,"0"1,0 0,0 0,0 0,0-6,0 6,0-1,0 0,0 0,0 1,0 0,0-1,0 1,0-1,0 0,0 0,0-2,-2 3,2-2,0-2,-1 4,1-3,0 2,-2-1,-2 2,3-2,-1 2,1 0,-1-1,0-1,0 1,0 0,-1 0,1 0,-1 1,0-1,0 0,1-1,-2-2,1 2,2 2,-2 0,-3 2,1-2,1 3,1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1290 405,'0'-3,"1"-1,1 1,1 3,0 1,-3 5,0-3,-3-1,0-1,0 0,-1 0,1 1,-1-2,-1 0,2-3,2 0,1-1,0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1122 404,'1'-3,"3"1,-1 1,0 0,0 1,-4 4,-2-2,0 0,-3-1,0-1,2 1,-2-1,4-3,2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1287 391,'0'-4,"0"-1,0 0,-2 0,1 2,-2 1,-1 1,1 1,-1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487 859,'0'8,"1"-4,-2-1,1 1,0-1,0 1,-1 0,1 0,0 0,0 0,0-1,0 1,0 0,0-1,0 2,0-1,2-1,1-2,1-2,1-1,-2 1,1 1,-1-1,0 0,0-1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1261 366,'0'3,"-3"-1,-3-2,2 0,-2 0,2 0,1 0,0 0,0-2,2-1,1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1240 359,'0'-4,"0"1,3 1,0 2,1 0,-1 0,1 3,-1-1,-1 1,-1 0,-1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850,'3'0,"2"0,2 0,-2-1,1 1,1 0,-4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1334 849,'2'0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1191 286,'4'-2,"-1"2,0 0,1-1,0 0,-1 0,0 1,1-2,0 0,-1 1,0 0,3-4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564 908,'6'1,"2"-1,-1 0,1 0,0 0,-1 1,-1-1,-2 2,-1-2,0 0,1 0,-1 0,1 0,0 0,2 0,-2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654 912,'2'0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708 472,'1'-4,"-1"0,0 1,0 0,0-2,-1 2,0-1,-2 1,-1 2,-5 8,7-3,-4 6,4-3,-2 2,1 0,2 1,1-2,0-1,0-3,3-9,0-1,3-3,0-2,-2 3,2-2,0 1,-2 2,1-2,-2 2,0 0,0 1,-2 2,2-1,0-1,-1 3,0-2,-1 1,-1 1,0 8,0 1,0-2,0 2,0-2,0 1,0 0,-1-1,1 0,-1 0,1-1,0 0,-1 1,-1-1,2 6,-2-4,-2 0,2-1,-2-2,4 1,-3 2,1 0,1 0,1-1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693 509,'4'0,"0"0,-1 0,0 0,1 0,-1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922 693,'4'-1,"0"1,2 0,15-2,-8 2,7 0,2 0,-8 0,0 0,-4 0,-4 0,-2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585 854,'9'1,"-6"0,0-1,0 0,1 1,0 0,-2 2,-2 0,0 1,-1 1,1-2,0 0,-1 0,1 1,0 0,0 0,0 0,0 0,0 1,0-2,0 1,0 1,0-2,0 1,0-1,-1 0,1 0,-1 0,-2-2,-1-3,-1 2,2-1,0 0,0 0,-1 0,1-1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684 508,'3'-3,"1"1,1 1,1-1,18 1,-17-1,1 2,-1-1,1-1,-3 1,-2 1,0-1,0-2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771 487,'0'-7,"0"2,0-5,0 5,0 0,0 0,0 1,0 0,0 0,0-2,0 3,0-1,0-1,0-2,0 3,0-3,0 3,0 1,0-1,0 1,-6 1,0 2,-4-2,3 2,1 0,-1 0,1 0,-1 3,0-1,3-1,0 1,0-1,1 0,0-1,0 0,-1 0,1 0,0 2,1 1,2 0,0 0,-2 1,1 0,1-1,-2 0,2 3,0-2,0-1,0 2,0-1,0 0,0 1,0-2,0 2,0-2,0 0,0 1,0-1,0 0,0 0,0 2,0-1,0 3,0-3,0-1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492 861,'3'0,"5"0,4 0,2 0,-1 0,1 0,-1 0,-3 0,-2 0,2 0,-1 0,-1 0,-1 0,-2 0,3-2,2 0,-4 1,2-2,-1 1,1 1,0 1,2 0,-6 0,1 0,-2 0,2 0,-1 0,-1 0,2 0,-1 0,-1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1163 279,'-3'0,"-1"3,-1 0,2-2,2 2,-2 0,-1 0,-1 1,0 1,2-2,0-1,-1 0,1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1103 327,'-1'-3,"4"2,0 1,1 0,-1 0,0 0,2 0,-2 1,-3 4,0-1,0-1,-5 3,-2-3,4-2,0-1,-2-9,5 6,-2-2,-1 1,2-2,-1 3,2 0,0-1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1223 272,'-1'3,"1"0,2 0,2 1,-1 2,1-2,-2-1,0 0,1 3,-2-2,0-1,1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1246 317,'0'-3,"0"0,5 2,-2 1,1 3,-4 1,0 1,0-2,-1 0,-2-3,0 0,-1 0,1 0,0 0,0 0,2-3,0 0,-1-2,1 0,0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1109 345,'-2'4,"2"-1,-1 0,1 1,-2 2,2-2,-1 2,-1-2,2 1,0-2,-2 1,1-1,1 0,-1 0,-1 2,1-1,0-1,0 1,-1 1,2-1,-1-1,1 0,-1 0,-1 2,0 2,2-4,-1 1,1 0,0 1,0 7,-1-8,1 0,-1 1,0-2,1 0,0 1,-2-1,2 1,0-1,0 0,0 0,-2 0,2 0,0 1,0-1,0 1,0 2,0-3,0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1259 324,'5'4,"-2"-3,2 3,0-1,0 1,-1 0,1 1,-1-1,-2 0,1 1,-2-2,3 0,-1 4,-1 0,0-2,1-1,-1 2,2 3,-2-3,0-3,-2 2,2-1,0 2,0-2,-1 1,1-1,0 1,-1-2,-1 2,2-2,-2 0,2 1,-2 1,0-2,2 1,-1-1,0 0,-1 0,0 0,1 1,0-1,1 1,-2 1,1 0,-1 2,0 3,0-3,0 1,1-2,1-3,0 1,-2-1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1128 325,'0'-3,"0"-1,3-2,-2 3,-1 0,2-1,-2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328 864,'7'-3,"-4"3,0 0,0 1,3 2,-1 1,-2 1,-3 1,0 0,0-3,1 2,0-1,-1 2,-1-2,-2 1,-1-3,1 0,-2-2,2-2,1-1,1 0,0-1,0-1,1 0,0 0,2 0,2 0,0 1,1-1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1134 317,'1'-5,"1"2,0-1,2 0,-2 1,0 0,0-1,1 2,-2-2,0 0,1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272,'3'-1,"2"0,-2-1,1 1,0 0,-1 0,-4 6,1 0,0-2,0 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1235 93,'4'-7,"-1"3,2 2,0 0,0 0,0 1,2-1,-1 3,0 2,-2 0,0 2,-2-1,-3 0,-4 0,2-2,0-1,0 1,0 0,-1 0,0-1,-1 0,1 0,0-1,1-1,-1 0,1 0,0 0,-1-2,1 0,1-2,1 1,2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1242 117,'-4'9,"2"-6,0 0,0 0,0 0,0 0,0 0,0 0,0 0,-1 1,0-1,0 1,0 0,0 0,0 1,0 0,-1 0,1 0,-1 0,1 1,-1-1,1 1,0 0,-1-1,-2 4,3-4,0-1,0 0,0-1,1 0,0 0,0 1,-1-2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1144 270,'8'-4,"-4"3,-1 1,1 0,0 1,0 0,-1 0,0 0,0 0,1 2,-2 1,-2 0,-2 1,-2 0,-4 0,4-4,0 0,-1 0,-4 0,6-1,-1 0,1-2,0 1,-1 0,0-3,1 0,2 1,0-1,1 1,1-1,2-11,-1 9,2 0,0-1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 103,'7'3,"-4"-1,0 0,0 2,-1-1,0 0,3 6,-2-5,2 6,-1-5,0 0,0 1,0-1,0 1,1 0,-1 1,0-1,0 0,0 0,1 0,-1 1,0-1,5 8,-5-7,1-1,-1 1,0 0,1 0,-1 0,0 0,0-1,1 1,-1-1,1 1,-1 0,1-1,-1 0,0 0,4 5,-4-7,-1 0,0 0,0 1,0-1,0 0,-1 0,1-1,-1 1,2 1,-2-2,2 2,-1-1,0-3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1476 386,'7'0,"-3"1,-1 0,1 0,-1 0,1 1,0 1,1 2,-2-3,0 2,0 1,-2-1,-2 0,-3-3,-2 0,2-2,-3 0,2-1,0 0,0 0,1 0,-1-1,2 0,3 0,0 0,3-3,-1 3,0-1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316,'9'0,"-4"1,-2 0,1 1,0 1,1 1,-2 0,-3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309,'-6'5,"2"-2,0 1,0 1,-2 0,2 0,-1-2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1530 423,'-2'6,"1"-3,1 1,4-2,0-2,2 0,-1-2,-1-1,0 0,-2 0,0 0,-1 9,-2-2,-1 0,1 0,-1 1,0-1,1 1,-2 0,1 0,-1 1,0 0,0 0,-1 0,0 0,0 0,-1 0,0-1,-1-1,0 0,-1-1,0-1,-1-1,1-1,-8-3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552 878,'-3'-6,"1"3,-2 1,1 1,-2 0,-1 2,1 0,-1 1,3-1,-1 1,1 1,-2 1,1 1,0 0,4-2,-1 1,0 2,2-3,0 0,0 0,1 0,5 4,-3-5,-1-1,1 0,-1-1,2 0,2-1,-4 1,1-2,1-1,0-2,-1 0,-2-1,0 0,-2 3,1-1,-1-2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1288 97,'9'-4,"-4"3,1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531 466,'7'1,"-4"-1,1 0,-1 0,0 0,2 0,0 0,1 1,0-1,-1 0,2 0,-2 0,0 0,1 0,-1 1,1-1,6 0,-6 0,1 1,0-1,0 0,1 1,7-1,-6 1,-1 0,1 0,0-1,1 1,-1 0,-1-1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1243 72,'7'0,"-3"0,-1 0,1 1,2 0,0 0,-3 0,1 1,-1-1,0 2,2 2,-2-1,-3 0,-2 0,-3-2,2 0,-1-1,-1 0,1 0,-1-1,0 0,-2-2,4 1,1-3,3 1,0 0,2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1297 130,'4'-5,"-2"2,1 1,1 1,1 1,0 1,-1 0,-1 1,-1 1,-1 0,-1 0,-2 0,-2-1,-3-1,2-1,-2-1,0 0,4-1,1-2,2 1,0 0,0 0,2-1,1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1097 334,'2'0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1115 330,'2'7,"-2"-11,2 0,-1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1135 300,'-6'7,"2"-3,0 0,0-1,1 1,0 0,-1 0,-1 1,1-1,0 0,3-1,-2 1,0 0,0 0,2-1,-1 1,0 0,0 1,0-1,1 1,-1 1,1-3,0 1,-1 1,0 2,1-2,0-1,1-1,-1 2,1 0,-1-2,1 2,0-2,0 0,0 0,0 0,0 0,0 3,0-3,0 3,0-3,0 1,0 0,0 3,0-4,1 5,-1-4,0 0,0 5,1-5,-1 0,1 0,-1 0,1 0,0 1,0-1,-1 1,2-1,0 0,1 4,0-5,-1 0,1 0,0 0,0-1,0 0,3 1,-3-1,1-1,-1 0,1-1,0 0,0 1,0-2,0 1,1-1,-1 1,0-1,0 0,0 0,0-1,0 1,0-1,1 0,-1 0,0 0,3-4,-5 3,0 0,0 0,2-2,-2 1,-1 1,0-2,0 2,0-3,-1 3,0 0,0-2,0 1,-1 0,1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1114 306,'-5'6,"3"-3,-2 1,1 0,1 1,1-1,-1 1,-1 0,0 0,-1 1,0 1,1 0,1-2,0-1,-2 5,1-4,1-1,1 1,0-1,0 1,0 0,2 1,-1 4,0 1,0-5,0 0,0 0,-1 0,1 0,-1 0,1 0,0 0,0 0,0 0,1 0,0-1,1 0,-1 0,1 0,-1 0,1-1,2 2,0-1,0-1,-1-1,2 0,0-1,0 1,0-1,0 0,0 0,0-1,0 0,0-1,1 0,4 0,-5-1,0 0,0 0,-1-1,0 0,0 0,-1-2,2-1,-2 1,-1 0,1-1,0 1,-1 0,0 0,1-6,-1 5,-1 0,-1 0,1-1,-1 1,1-1,-1 1,1-1,-1 0,0 0,0 0,-1-12,0 12,0-1,-1 1,1-1,-2-5,1 5,0 1,0 0,-2-6,2 6,-3-5,3 6,0 0,-2-5,2 3,1 4,0-2,-1 1,0 0,1-4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1178 287,'1'-6,"-1"3,-1 0,0 0,-1 0,0 0,0 0,2 0,0 0,-1 0,1 0,-1 0,1 0,1 0,0 0,-1 0,2 0,-1-1,0 1,1-2,0 2,0 0,0 0,0 0,1 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1189 214,'7'1,"-4"0,0 2,1 0,0 2,-3-1,1 0,-1 1,1 1,0 0,1 0,-1 1,1 0,2 4,-4-7,1 0,0 0,0 0,0 0,0 2,-1-1,2 5,-2-7,-1 1,2 3,-2-1,0 0,0-2,0 0,-1-1,2 0,0-6,0-2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369 821,'3'7,"-3"-2,1-2,-2 2,1 0,-1 1,1 0,0 0,0 0,1 1,0 1,0 1,0 0,0 0,-1 0,1 1,-1-2,0 0,0 0,0-2,1-1,-1-2,0 1,0-1,0 0,-1-6,1-4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1176 210,'1'-6,"1"3,1 0,2 0,-2 0,1 1,0 1,1 1,1 1,-3 0,2 1,0 1,-1 1,1 1,0 2,-3-2,1 2,0 0,-2-1,0-1,0-1,1 1,-3-9,0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1203 167,'8'-1,"-2"2,0 1,0 0,-1 1,0 0,0 0,-1 0,0 0,0 1,-1 0,1 0,-1 0,4 6,-3-4,-2 0,0 0,-1 0,-1 1,-1 0,1 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1221 117,'2'0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1292 121,'3'-5,"0"3,2 1,1 1,0 2,0 1,-1 2,-2 1,-2-2,-4 0,-4-2,2-1,0 0,0-1,-1 1,2-2,-2 0,3-3,3 0,2-2,2 2,0 0,1 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520 464,'8'1,"-5"-1,3 1,-1-1,2 1,-2-1,1 1,-2 0,1-1,1 1,0-1,1 0,0 0,1 1,1-1,8 1,-8 0,0-1,-1 1,1-1,0 1,0 0,1-1,-1 0,1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1303 136,'-1'8,"-1"-4,-1 1,1 0,-1 0,1 0,-1 1,0 0,1 0,-1 0,1 1,-1 0,1-1,-2 8,2-6,0 0,0 0,1 0,-1 1,1 1,-1 0,-1 11,1-11,0 1,0-2,1 1,-1-1,1 0,0 0,0-1,0-1,0 0,1 0,0-1,0 0,0 0,0 0,0-3,1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1231 472,'9'-1,"-4"1,-1-1,1 1,0 0,0-1,0 1,1-1,-1 0,1 1,0 0,1 0,-1 0,1 0,0 0,0 1,1-1,-2 0,1 0,-2-1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146,'3'-7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1277 122,'-2'-9,"1"6,-2-1,1 1,-1 0,-1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315 641,'7'1,"-4"0,4-1,-2 0,1 1,0-2,1 1,-1 0,1 0,0 0,15 1,-14 0,0 0,1 0,0 0,0 1,1-1,0-1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558 883,'1'8,"0"-5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371 818,'9'3,"-1"-1,-3-1,0-1,1 0,-1 1,0-2,0 1,1 0,-1 0,1 0,-1 1,1-1,-1 0,-1 0,3 1,-4-1,1 0,2 0,0 1,-3 0,-3 3,0-1,0 1,-1 1,1 1,0 3,0-5,-1 1,1 1,0 0,0-1,1 2,-1-1,1 1,-1 0,0-1,-1 1,1-1,0 1,-1-1,1 1,0-2,0 1,1-1,0 0,0 0,1 1,-2-3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285 457,'7'1,"-2"0,1 0,0-1,1 1,0 0,-1-1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674 977,'-8'0,"3"-1,1 1,-1 0,0 0,-1 1,0 0,0 0,-1 1,-9 1,-14 2,18-3,-1-1,0 0,1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1173 551,'7'0,"-2"0,2 2,-3-1,1 1,2 2,-1 0,-3-2,0 2,0-1,0 1,-2 0,-6 1,1-4,-1-2,-2-1,0-1,3 0,2-1,2 0,1-1,1 0,1-3,-1-8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1219 555,'5'-5,"-3"2,0-1,0-1,0 1,-1-1,1-1,-2 0,1 0,-1 1,-1 1,1-4,-1 3,0 0,1 0,-2 0,2 0,-1 0,0 0,-1 0,1 0,0 0,0-1,1 1,-1 0,1 0,-1-1,0 0,1 0,-1 0,0 0,0 0,0 0,0-1,1 1,-1-1,0 1,0-1,1 0,-1 1,-1-1,2 1,-1-1,-1 1,1-7,0 7,0 0,0 0,1 0,0 1,-1 0,1 0,0 0,0 1,0-1,0-1,-1 1,1 2,0 0,-2 6,1 2,0-2,-1 2,-1 2,3-10,1 0,1-1,1 1,0 2,1 1,1 1,-2 2,2 0,-1 0,-1 0,0 2,0 0,0-1,0 2,-1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808 523,'4'6,"-2"-2,2 2,-2-2,-1-1,0 0,2-2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816 549,'8'-1,"-4"1,-1 1,1 1,-1-1,0 1,0 1,0 2,-2-2,-1 1,-4-1,1-3,-1 0,0-4,0 0,2 1,3 0,6 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763 569,'-9'3,"5"-1,0 1,-1-1,-4 2,5-2,0-1,-1 1,1-1,0 1,1-1,1-4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712 577,'-5'11,"6"-7,4-2,1-1,1-1,1 2,0-1,1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811 577,'4'5,"-1"-1,-1-1,0 0,2 4,1-1,-1 0,-2-1,-2 0,-3-4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819 618,'6'4,"-2"-2,-1-2,0-1,1-3,0 1,-1-1,0 1,-1-1,1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362 944,'7'1,"-2"0,1 0,0-1,1 1,0 0,1 0,0 0,0 0,1 0,1 0,-1 1,1 0,-1 0,0-1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833 642,'7'-1,"-4"1,1 0,-1 2,0 0,1 0,-1 1,0 1,-1-1,-2 0,-2 1,-2-3,1-1,0-1,0 1,0-1,-1 0,1-2,1-1,2 1,2-1,0 1,1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491 470,'6'-1,"-1"0,0-1,0 2,1-1,2 1,-1 0,11 0,-10 0,1 0,1 1,-1-1,2 0,-2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502 461,'6'-1,"2"1,0 1,1 0,0-1,0 1,1-1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472 464,'9'0,"-3"0,0 1,1-1,-1 0,2 2,0-1,0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469 366,'-6'4,"5"-1,0 0,0 1,0 2,1-3,0 0,1 0,-2 0,-3 0,-1-4,0-3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440 381,'19'1,"-13"-1,3-4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486 392,'-4'5,"6"-8,1 0,0 1,0 1,0-2,1 2,0 1,0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659 387,'8'0,"-5"-1,1 1,-1-1,0-3,-6 1,-1 2,-2 1,3 1,-2 0,2 1,-1 2,1 1,2-1,4-2,1-1,2-1,0-1,-3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696 380,'-7'-2,"2"5,2 2,1-2,1 1,2-1,2-3,2-1,-1-2,-1 2,1-4,-1 1,0 0,-1 1,1-1,0 1,0 1,-6 6,0 0,1-1,0 2,0-2,2 0,0 3,2-2,1-3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483 382,'0'6,"-2"-3,-1-1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213 601,'6'-1,"-1"0,1 1,-1-1,1 0,1 0,7 0,-5 0,-1 0,1 0,0 1,1-1,0 0,0 0,25 0,-23 1,0 0,1 0,0 1,0 0,-1 0,0 1,0 0,-1 0,0 0,-1 0,-1 0,-1-2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518 521,'8'6,"-2"-4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528 591,'7'1,"-4"-3,0 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549 585,'10'2,"-4"0,-2 1,2 1,0 1,-2-2,-2-7,-2 1,0 0,0-1,3 5,0 0,2 4,-3-2,-1 1,-2-1,-3 0,1-1,-1 1,0-1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931 540,'11'-2,"-6"2,0 1,1-1,-1 3,1 0,0 0,-1 0,-1 2,3 3,-5-3,-3-2,-3-1,-3-2,2-2,1 0,1 2,-1-2,-2 0,1-2,2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955 567,'-4'9,"-10"6,10-12,1 1,1 0,-1-1,1 1,-1 1,-1-2,1-1,0 0,7-2,-1 0,1 0,1 1,-1 0,0 0,-1-1,0 3,-3 0,-3 0,-3-1,-2 0,2-2,1 0,1-2,0 1,0-1,2-1,0 0,1 0,1-1,0-1,2-4,1 3,0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981 590,'7'8,"-3"-3,-1 0,0 1,1 6,-3-1,0-5,1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999 669,'7'-3,"-4"3,2 0,0 2,-2-1,0 1,-1 1,2 3,-6-1,-2-5,0-1,1 0,0-2,-1-1,-1-1,3 2,-3-8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1006 581,'7'9,"-3"-4,-1 0,1 2,1 0,0 1,0 0,-1-1,0 0,0-1,0 0,-1-2,-1-1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1061 676,'8'-1,"-5"2,0 0,3 3,-3-1,0 1,0 0,0 0,-1 1,1 2,-2-3,-2-1,-3 0,0-2,1-2,-1 0,-2-3,1 0,2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920 551,'-6'8,"3"-4,0 0,0 0,1 0,-1-1,1 1,0-1,0 0,-2 1,0-3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372 859,'2'0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883 571,'-3'8,"2"-5,0 1,1 1,0-2,4-3,0-1,4-2,-4 2,1-1,0 1,0-1,-1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897 619,'8'-3,"-5"3,0-1,1 2,0 1,1 0,1 1,-1-1,1 2,-3 0,1 3,-5-3,-2 0,-2-1,0-2,2-1,0 0,-1-1,1-1,-1 1,-4-4,5 2,-1 0,1-1,1 1,0 0,1-1,0 1,1 0,1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903 602,'4'-5,"0"2,-1 0,1 0,0-1,2-2,-3 2,1-1,0 1,-1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934 565,'-8'1,"4"0,0-1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938 568,'5'9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901 618,'2'6,"-3"-3,0 0,-1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900 600,'4'-6,"-1"3,1-1,1 1,-1-1,0 0,0 0,-1 2,0-1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937 569,'-7'5,"4"-4,0 0,0 1,0-1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935 566,'-8'-2,"5"2,-2 0,1 0,1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932 565,'6'5,"-3"-5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371 940,'2'0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940 527,'8'-1,"-4"1,0 1,0 0,0-1,3 3,-3-1,0 0,-1 1,0 0,0 0,2 5,-3-3,-4-1,-3-1,2-2,0 0,-1-1,-4 0,4-1,0-1,-1 0,-3-3,5 3,1-1,-1 0,1 0,0-2,1 2,2-3,0 1,5-1,-3 4,0 2,0-1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968 580,'5'10,"-3"-5,1 0,-1 1,-1 0,2 0,-2 1,1 0,-1-1,0-3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979 629,'4'10,"-1"-7,2 1,-1-3,1 1,0-2,0-1,-2-1,0-1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1012 671,'6'4,"-3"-2,-1 1,-1 0,-1 1,-3-3,-1-2,3-3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1020 650,'-4'-17,"3"14,-1-2,0 0,0 0,0 1,-1-1,1 1,-2-7,4 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1003 577,'-11'-1,"8"1,0 0,0 0,0 1,5 2,3 1,-2-1,1-1,-2 1,1-1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948 515,'9'-3,"-5"3,1 1,0 0,1 2,0 0,-1 1,1 0,-2 1,0-1,-2 1,-1-1,-1 0,0-1,0 1,-1-1,-1 0,-1-1,0 0,0-1,-1-1,0 0,0-1,-1-1,-1-1,1 1,0-2,-2 0,1 0,-3-5,4 5,2-1,1 1,0-1,2 1,-1-1,2 2,0-1,1 0,1 1,0 1,0 0,2 0,0 1,0 1,0 0,1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1026 583,'7'2,"-4"0,2 2,-3 1,1-1,0 1,-1 0,1 0,-1 1,1-1,1 0,-1 1,1 1,-1-2,0 1,1-2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1087 651,'5'9,"-3"-5,-1-1,0 2,-1-2,0 1,-1-1,-2 0,0-1,0-1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718,'6'5,"-3"-3,0 1,0-1,0 1,0-1,1 0,0-1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366 866,'1'8,"0"-4,-2 2,0-1,0 1,-1-2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652,'-2'-9,"0"4,-1 0,0-1,-1 0,-1-1,-1 0,0 0,-1 0,1 0,-1 1,1 0,0 0,2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1051 554,'-10'-3,"6"3,-2 0,3 2,4 1,1 0,2 1,0 1,0 2,0-1,-1-2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989 528,'6'5,"0"0,-1 0,-2 0,-2-1,-2-1,0 0,-3 1,-2-2,2-2,-1 0,0-2,-2 0,1 0,-1 0,1-2,0 2,0-1,1 0,1 0,0 0,2-1,0 1,1-1,1 1,1 0,0 0,3-1,-1 3,1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409 60,'-6'-4,"2"3,1 1,-1 2,-2 1,2 1,3 0,3 0,1 0,1 1,-1 0,-4-1,-3-2,-5 2,6-5,1-2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423 73,'11'-4,"-6"4,-1-1,-1 1,0-1,1-1,-3-2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448 57,'-4'7,"2"-4,1 0,0 1,0-1,0 0,1 0,1 0,2-2,1-2,-1 0,1 0,3-4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58,'10'-2,"-6"2,-1 0,0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57,'-4'7,"0"-1,3-2,-1-1,1 0,0 0,2 0,2-3,2-2,-1-1,2-3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521 64,'-4'8,"2"-4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524 50,'2'0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250 729,'8'0,"-2"-1,-1 1,0 0,0-1,1 1,0 0,1 0,0 0,1-1,0 1,0 0,1-1,0 1,1 0,0 0,1 1,1-2,11 2,-11-1,0 1,1 1,0-1,1 1,-2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542 56,'15'-1,"-11"2,-1 1,-2 1,0 1,-2 4,1-5,-1 1,-1 0,-1-2,0-1,-2-1,2-1,3-2,1-2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581 50,'14'-4,"-10"4,-1 0,2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47,'-4'7,"2"-4,1 0,-1 0,0 1,0 0,1-1,2 2,4-6,-2 0,1-1,0 1,0-1,4-3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53,'0'8,"0"-4,0 0,-1 0,0 1,0 0,0 0,0 0,-1-1,1 0,-2 3,1-4,-2 1,0-3,0-5,2 0,0-2,1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626 47,'9'1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659 49,'8'1,"-4"-1,-1 0,0 1,-2 2,-2 1,-1 0,-1 1,1 0,-1-1,-1-1,1-1,-2-1,1-1,1 0,-1 0,-1-1,1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368 131,'0'6,"0"0,0-1,0 0,-1 0,-1 0,2-2,-2 1,0 2,2-3,3-4,0-4,-2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373 130,'8'1,"-4"2,-3 1,-4 0,-2 0,2-1,-1-2,1 1,-1-1,0 0,5-5,2 2,2-3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416 137,'-1'-6,"-2"5,-1 2,-2 5,5-2,1 1,4-4,1-6,-3 2,0 0,4-2,-4 2,1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444 123,'-7'-1,"3"3,3 1,2 1,2-1,1 0,0-1,-2 1,-5 0,-2 0,0-2,2-2,-1-5,5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521 429,'7'-7,"-1"2,0 0,-2 0,1-3,-1 2,-3 2,1-5,-2 4,-1-2,-2 3,-2-1,-1 2,1 2,0 0,-3 2,3 1,0 0,1 1,-4 4,5-2,0 17,4-17,1 0,-2-2,4 0,5 2,-2-3,1-2,-4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462 124,'13'-3,"-10"3,0-1,-2-2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468 122,'-6'11,"3"-4,1-3,0 0,5-3,6-3,-5 1,0 0,0 0,2-6,-3 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498 130,'-3'10,"2"-6,0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496 120,'2'0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516 128,'6'-2,"-3"1,0 2,-1 2,-3 3,1-1,-3 1,1-3,-1 0,0-1,0-2,1-3,3-1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543 125,'10'1,"1"0,-8 0,1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557 132,'-6'11,"5"-8,1 0,3-1,3-1,-2-2,1 1,0-1,-1-1,-1-1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593 133,'-2'13,"1"-9,1 1,-1-1,0 0,0 0,0 0,-1 0,0-1,0 0,-3 2,2-5,0-2,1-1,1 0,0-2,1 0,0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590 123,'9'1,"-5"0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613 128,'9'0,"-6"0,1 0,-2 3,-3 1,0 0,-1 0,1-1,-5-1,1-1,2-1,0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258,'2'3,"-2"0,0 0,0 2,0-2,0 0,0 0,0 0,0 1,0 1,0-2,0 2,0 1,0 10,0-7,0-4,0-2,0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911 812,'2'0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467 777,'7'1,"-5"3,-5 0,0-1,-1-1,-1-1,1-1,0-1,1-2,2-1,3 1,2 1,-1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455 797,'-2'6,"0"-2,-1 2,2-2,-3 2,2-1,0 0,-1 0,1 0,-6 14,5-14,1-1,1 0,-1 0,-1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407 906,'8'-6,"-5"5,0 0,0-1,0 2,0-1,2 2,-2 0,0 2,-4 0,-1 0,-5 1,4-3,-2 1,2-1,0-1,-1-1,1-1,1-1,2 0,0-1,2-1,0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478 789,'9'11,"-7"-8,2 2,-2-1,0-1,0 0,0 1,1 0,-1-1,1 1,0-1,-1 1,1-1,-1 1,1-2,0 1,0 0,1 0,0-2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537 863,'6'-3,"-3"2,1 1,0 1,-1 1,-4 1,-2 0,-1-1,0-1,-1-1,2-1,-1 0,0-1,3-1,4 0,0 1,2 2,-2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345 871,'-4'4,"2"-1,1 1,1-1,3-2,1-2,0-1,-1-1,0 1,0 2,-3 3,1 1,-1-1,0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566 844,'2'6,"0"-2,1-3,-1-4,1 0,0 1,0-4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460 776,'-7'1,"4"0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475 774,'7'1,"-4"0,1 1,1-1,0 2,1 0,-1 0,0 1,1 0,-2 0,0 1,-1 0,1 1,-1 0,-1-2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1018 249,'4'-1,"5"1,5 0,-4 0,-2 0,4 0,-1 0,-2-2,2 0,-3 1,2-1,-1 1,-3 0,1 1,-1 0,0 0,-3 0,0 2,-1 2,-1 0,-1-1,0 1,0 0,0 2,0-2,0 0,0 6,-1-5,1 2,-3-3,3 2,-1-3,0 1,-1-1,2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522 817,'5'7,"-2"-4,0-2,1-2,-1-2,2 1,-1-1,-1-1,-2 1,1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400 806,'-4'9,"2"-4,0 0,0 0,0 1,1-1,-1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541 863,'-4'5,"2"-2,1 0,0 1,0-1,-1 1,1 1,0-1,-1 2,1-2,0 0,1-1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525 875,'11'-3,"-8"3,0 0,0 0,1 1,-1-1,2 1,-1 0,-1-1,1 3,3 2,-2 0,-3-2,1 0,0 2,-2-2,0 0,1 3,0-1,-2-1,1-1,-1 0,1 3,-1-2,-2 0,0 0,-2-2,-1 0,2-2,0 1,0-1,0 0,-4-1,3 1,0 0,0-1,1 0,-1 0,-3-2,4 1,-1 0,0 0,-2-2,3 1,0 0,-3-6,5 6,0-1,1 1,0 0,-1-1,2 0,0 1,0 0,0-1,3-1,-1 2,-1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534 855,'0'-6,"1"3,-2 0,-2 1,0-1,-1 1,1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529 833,'-5'3,"4"0,3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528 830,'2'0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487 900,'2'-6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490 836,'4'-6,"-1"4,1 1,0 1,-1 0,2 0,-1 0,2 1,1-1,-1 2,-3-2,2 2,-2-2,2 2,-1 1,1-1,-1 0,0 0,1 1,-1 0,0 0,-1 0,1 1,2 3,-4-3,1 1,0-1,-1 0,2 7,-3-7,-1 1,0-2,0 1,0-1,-1 2,1 0,-1 2,0-3,-2 3,0-5,-2 2,0-2,1 0,-3 1,1-1,3-1,-3 0,1-1,-2 0,4 0,-2 0,-2-1,1-2,3 3,-1-3,1 2,-1-1,-2-3,3 4,0-3,-3-1,3 2,-3-6,2 3,1 0,1-1,-1-2,2 5,0 1,0-1,1 1,-1-2,1 2,0-2,1-2,-1 4,1-1,0 1,1-1,-1 1,0-1,2-1,1 0,1 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512 823,'1'-6,"0"3,-2 0,-2 1,-1 1,1 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326 920,'0'7,"0"-2,0 2,1-1,1-1,0-1,2-2,3-3,-3-1,0-2,0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1057 332,'13'0,"-7"2,2-2,-4 0,1 0,-1 0,2 0,0 0,-3-1,0 1,0-1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512 804,'-7'2,"4"-1,0 0,0 2,1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510 801,'9'5,"-6"-3,0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495 800,'-8'6,"4"-4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487 814,'2'0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682 782,'6'-4,"-1"3,-2 0,2 2,-2-1,2 2,-1 1,0 0,-1 0,-1 1,-4-1,-1-3,-2 1,0-1,0 1,0-1,-1 0,2-2,1-1,3 0,2 7,-3-1,0 1,-1 0,0 0,-1 0,0 1,0-1,1-1,-2 3,2 0,0-1,0-1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662 831,'-2'7,"1"-3,1-1,-1 1,0-1,-1 2,1 0,0-2,-1 1,1 2,0-2,0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639 892,'15'-5,"-10"4,0 1,0 1,5 1,-7-1,1 1,0 3,-4-1,-1-1,-4 1,2-1,-3 1,-1 0,4-2,-1-1,1-1,0 0,0 0,0-2,0-2,3 1,0 0,1-1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737 800,'4'6,"0"-1,-2-2,0 0,-1 1,1-1,0 1,2 4,-1-4,0 0,0 1,0 0,2 5,-2-5,0 0,0 1,0-1,0 0,-1 0,1 0,0 0,0 0,-1 0,1-1,0 1,0-1,-1-1,1-1,-1-5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808 946,'11'-6,"-8"6,0 0,1 1,0-1,-1 2,1-1,0 3,-4 0,-2-1,-2 0,-1-2,2-1,-1-1,1 0,0 0,0 0,-1-3,2-1,2 1,0 0,0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735 800,'9'-2,"-6"2,1 1,0-1,1 2,-2 1,-1 0,-1 1,0 0,-2-1,0 0,-2-1,-2-1,2-1,0 1,0-2,0 1,-3-1,3-1,1-2,2 0,1 1,0 0,2 0,1 2,-1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812 343,'6'0,"2"0,-2 0,7 0,2 0,-3 0,0 0,-7 0,-2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867 943,'1'6,"0"-1,0 1,0-1,1-2,3-6,-2 0,0 0,0 0,-1-1,0 0,1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687 777,'7'-3,"-4"2,2 2,0 0,1 2,-2 0,-1 0,0 0,-3 1,-2-1,-2-2,-3-1,0 0,4 0,-2-1,-1-1,2 0,1-1,2-1,2 0,3-2,-1 4,3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735 823,'2'0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740 822,'2'0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743 823,'2'0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749 823,'2'0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739 799,'-4'-6,"1"3,-1 1,1 1,0-1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738 776,'-7'5,"4"-4,-2 2,1-2,1 1,3 1,2 0,2 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675 793,'-3'10,"1"-6,1-1,0 0,-1 1,0 2,1-1,0 0,-1-1,1-1,0 1,1-1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645 829,'1'7,"0"-3,0-1,2-1,1-5,-1 0,2 0,-3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829 264,'0'-5,"3"1,-1 0,-2 0,2-2,-1 2,2-2,-3 2,1 1,0 0,-1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865 947,'0'6,"0"-2,0-1,0 0,2 0,3-4,-2 0,0 0,0-2,2-1,-3 1,1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716 782,'2'0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649 830,'2'7,"-2"-4,1 1,-1-1,4-4,0-2,-1 2,2-1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647 833,'2'0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648 872,'-8'4,"5"-1,0-1,-1 0,1 1,0 0,1 1,-1-1,0 1,0 1,0 0,0-1,2-1,-1 0,1 0,-2 2,1-2,0 0,0 1,0-1,1 0,-1 1,0-1,-1 4,2-3,-1-1,-1 4,2-4,0 0,0 0,1 0,0 1,1-1,0 0,1 1,1-1,1-1,0 0,-1-1,0-1,0 1,0-1,0 0,1 0,0 0,0 0,-1-1,1 0,0 1,0-2,-1 1,1 0,-1-1,1 1,0-1,-1 0,1-1,0 1,0 0,0-1,0 0,-1 1,4-4,-3 3,-2-1,3-3,-3 3,-1 0,1 0,-1 0,0 0,0 0,-1 0,0-1,0 1,-1-1,-6-12,5 12,-1 1,-1 1,1-1,-2 1,0 1,0 0,0 0,0 1,1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671 896,'2'-7,"-1"4,0-1,0 1,1 0,-2 0,0-1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678 871,'-19'1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682 872,'8'4,"-3"0,1-1,1 1,1-1,0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704 775,'3'-6,"-2"3,0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697 775,'4'-5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1037 280,'3'0,"0"0,1 0,-1 3,-2 1,0 0,-1 0,0-1,0 0,0 0,0 0,0 0,0 0,-3-2,0 1,0-2,-1 0,1 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702 902,'9'5,"-4"-3,0 0,1 0,-1 0,1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853 957,'2'0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854 957,'9'-1,"-6"4,0-2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869 947,'0'-6,"-1"3,0 0,-1 0,0-1,0 0,1 0,0 1,-2 2,0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854 907,'-4'-5,"0"1,1 3,-4 1,4 1,1 2,1 0,3 0,0 0,1-1,0-4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839 892,'3'8,"-2"-5,1 0,-3-6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834 890,'2'8,"-1"-5,0 0,0 1,1 0,0 1,1 1,-1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810 872,'0'-7,"-1"4,-2-2,-1 2,0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806 855,'-6'3,"3"-1,0 0,5-5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800 849,'23'9,"-19"-6,-1-1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935 143,'0'3,"0"2,0-2,0 0,0 2,0-1,0-7,0-1,0-1,0 2,2-1,1 3,1-1,0 2,-4 4,0 0,0 0,0-1,0 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701 779,'2'0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432 401,'7'-1,"-3"1,3 0,-2 0,0 0,0 0,0 0,-2 0,1 0,-1 0,0 0,0 0,1 0,4 0,-1 0,0 0,-4 0,1 0,-1 1,2-1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989 397,'8'0,"6"0,-1 0,-1 0,2 0,3 1,-4-1,-2 1,-5 1,3-1,-1 1,3-1,5-1,-1 0,-2 0,-1 0,-9 0,2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776 345,'9'0,"-3"-1,2-1,1 2,1-2,-1 2,-2-2,-1 2,-1 0,1 0,-3-1,0 0,1 1,1 0,-2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1021 336,'3'4,"5"-4,-3 0,2 0,-2 0,1-1,1 0,0 0,0 1,1 0,0 0,0 0,-4 0,3 3,-2 0,-2-1,1-1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243 790,'3'0,"0"0,0 0,1 0,-1 0,0 0,0 0,0 0,0 0,1 0,1 0,-2 0,0 0,3 0,-2 0,1 0,3 0,-4 1,0 0,-1-1,0 1,0-1,0 1,2 1,-2-2,2 0,0 0,0 0,-1 0,0 0,0 0,-1 0,1 0,1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546 925,'1'7,"-1"-3,-1 0,1 0,2-7,1-1,0 0,0 1,0 0,1 1,2 1,-2 1,0 1,-1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377 784,'-6'-2,"1"2,1 0,-3 1,2 1,-2-1,2 0,-1 3,-4-3,3 1,0 1,2-2,1 1,-2-1,3 0,-1-1,1 1,0-1,-2 0,1 0,0 0,1 0,0 0,0 0,0 0,-1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700 791,'5'1,"-1"-1,2 0,18 0,-12 0,-3 0,-2 0,-3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1081 773,'4'0,"5"0,-3 0,6 2,0-1,-1 1,2 2,-3-3,6 2,-9-1,0-1,0 1,-4-1,10 1,-7-2,-2 0,-1 0,1 0,0-1,2-2,1 2,-3 1,-1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1137 221,'0'3,"1"1,1 1,2 1,3 17,-2-16,-2-4,0 2,1 1,3 0,-4-3,0-2,2-1,-1-6,-1 2,0-2,2 0,5-1,-5-3,2-1,-5 1,5-2,1-11,0 6,-4 4,2 1,-2 1,0 1,-2 1,-1 3,4-2,-2-1,0 2,-1-3,2 3,1-1,-4 3,4 11,-2 3,2 4,0-1,3 5,-2-3,5 5,-4-2,1 1,-3-7,1-1,0 0,0-3,0 0,-2-4,-1-1,0 0,1-1,0 0,1-1,0-6,-1-2,2-2,-2 2,-1 0,4-2,-2 1,1 0,-2 2,-1 3,-1-2,-1 2,2 1,-3-1,4 1,-2 0,2 0,-1 0,11 18,-11-9,1 1,-1 0,3 3,-5-3,6 2,1 1,10 9,-13-16,-4 2,2-3,0 0,-3 1,3-1,0-2,1-1,16-2,-8 3,4-4,-8 2,2-1,-1 0,-2 0,-2 2,-1-2,0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1129 206,'3'0,"-1"3,0 0,0 0,0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1128 203,'3'2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1136 206,'2'0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1181 285,'0'3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1136 203,'0'3,"0"0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256 833,'3'0,"1"0,0 0,0 0,2 0,-2 0,1 0,-1 0,-1 0,2 0,-2 0,0 0,2 0,-1 0,-1 0,0 0,2 0,0 0,1 2,0-1,1-1,-3 2,-1-2,0 1,4-1,-3 0,3 2,0-2,-2 0,-1 0,0 0,2 1,1 0,-3-1,-1 0,1 0,1 1,-1-1,0 0,1 0,16 0,-11 0,8 2,-13-2,3 1,-5-1,0 0,1 2,-1-2,0 0,3 0,-2 0,1 1,-1-1,-1 0,1 0,-1 0,0 0,2 0,0 1,-2 0,0 0,0-1,1 0,-1 0,2 0,-2 0,1 0,0 0,-1 0,0-1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374 857,'10'1,"-5"0,-2-2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1561 123,'-3'0,"1"3,2 0,-2 0,1 2,1-2,0 0,0 0,-1 1,1-1,0 2,0-1,0 0,0 12,0-10,0 3,0 1,0 0,0-1,0 1,0 2,0-3,0 2,0 1,0 0,0 1,0-1,0-3,0-4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1563 127,'-5'-1,"-5"0,3-1,-5 1,2-1,-3 1,2-2,-8 2,-2-3,1 1,-1-1,1 3,-1-4,7 5,5-2,1 1,1-1,2 1,-2-1,2 1,-5 0,2 0,-3 0,3 1,-1 0,-6-2,8 1,-1-1,1 1,-1-1,2 2,0-1,3 1,0 0,-1 0,1 0,-1 0,1 0,-3 0,2-1,-1 1,2 1,-2 1,-3 3,-1 0,5-1,0 1,2-2,-1 0,0-1,0 1,3 0,-3 1,1 2,-2 4,2-6,1 1,0 1,0-2,0 2,0-2,-1 5,1-6,1 2,-2 2,0-1,2-2,-1 2,1 3,0-4,0 1,0-1,-2 9,2 1,0-11,1-1,4-3,-2 0,2 0,1 3,1-1,-2-2,2 1,-2-1,1 0,-1 0,-2 0,2 0,6 0,-3 0,2 2,33-2,-40 0,2 0,3 1,3 1,-3-1,1 2,2-2,32 4,-28-3,-1-2,-2 0,-2-1,-3 1,-2-2,0-1,-2 3,1-1,5 1,25 0,-26 4,0-4,-5 0,4 0,18 3,-15-3,5 2,-7-2,5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1673 189,'6'0,"-4"3,-1 0,0 0,0 1,-1 0,2 1,-2 21,0-20,0-3,0 0,-3-2,-1-1,0 0,1 0,0 0,-5-1,4-4,-7-5,5 4,-1 1,4 2,-2-7,3 5,2 0,0-1,2 3,4-1,-2 3,-1-1,0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1151 303,'3'0,"5"0,-1 0,3-1,-1 1,-3-2,-1 2,-1-2,-1-5,-1 3,-1-1,0 1,2-1,-2 2,-1 0,0 0,-1 0,-2-1,-1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1221 495,'3'-1,"1"4,-2 0,-1 0,-1 0,3 0,-3 1,0-1,0 0,-3-2,7-1,0 0,-1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516,'-3'1,"7"-1,-1 0,2 0,-2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1259 453,'0'4,"0"-1,-1 2,0-1,1 0,5-14,-4 7,2-2,-1 1,-1 1,2 2,-3 5,0-1,0 1,0 1,0-2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233 897,'3'1,"1"-1,-1 0,0 0,1 0,0 0,1 0,-2 0,7 1,1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1258 449,'0'8,"0"-4,0 1,0 0,-1-1,2 1,-1-1,2 0,0-1,1-3,0 0,1 0,2 0,0 0,1 0,-1 0,0 0,4 0,-4 0,-1 0,0 0,6 0,-6 0,0 0,5 0,-5 0,1 0,-1 0,0 1,1-1,-1 0,1 0,0 1,0-1,0 0,0 0,-1 1,1-1,0 0,0 1,0-1,0 1,6 0,-6-1,0 1,0 0,0-1,0 1,0 0,0 0,-1-1,0 1,0-2,0 1,2 1,-2-1,1 0,-3 0,1-1,3-8,-7 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1564 484,'0'6,"0"-1,-1-2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379 866,'-1'9,"1"-6,0 1,0 0,0 0,0 0,0-1,1 1,-1 0,0-1,0 1,0-1,1 2,-1-2,2 0,1-2,0-1,0 0,0 0,3-2,0-4,-4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1259 511,'-4'7,"3"-2,-1 2,1-4,1 1,0 3,3-3,1-1,0-3,0 0,1-1,0-1,2-1,0-1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1552 536,'-1'7,"1"-4,-2 1,6-9,2 2,0 1,0 0,0 1,-1 2,-1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1312 445,'8'0,"-3"0,-2 0,0-1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1310 452,'-1'16,"1"-10,0-1,0 2,0-2,0 1,0 0,1-2,-1 0,0-1,1 1,3-1,-1-3,0 0,0-2,0 0,1-1,-1-3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446,'8'2,"-5"-2,0 1,1 0,-2 2,0 0,-1 1,-1 2,0-2,0 0,0 1,0-1,0 1,-1 0,1 0,1-1,-1 1,-1-1,1-1,-1 0,1 0,-5 3,2-7,0-1,1-4,1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456,'8'3,"-5"-3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1424 475,'-3'9,"2"-4,-1-1,1 0,0 0,0 0,0 3,0-4,3 1,1-2,1-2,-1-1,0 1,0-1,0-1,0-2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1461 466,'7'-3,"-4"3,0 1,2 2,-2 0,-1 2,-1-1,-2-1,1 0,0 1,-1 0,0 6,0-4,-1-1,1 1,-1-1,1 0,-1-1,0 0,1-1,0 0,-2 0,0-1,0-3,-1-1,-1-1,-2-2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1205 425,'8'-1,"-4"2,-1-1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1212 432,'-5'28,"5"-21,0 0,-1 0,1-1,0-1,0 4,0-6,1 0,2-1,0-1,8-4,-4-4,-5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414 860,'10'-1,"-6"1,-1 0,1 0,-1 2,-3 2,-1-1,1 0,0 0,0 0,0 0,0 0,-1 1,1-1,0 0,-1 1,1-1,0 2,-1 0,1-2,-1 0,-2-1,0-4,0-1,0-2,3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1269 429,'9'-1,"-2"1,-3 2,-1-1,0 3,-2 0,0-1,-1 0,1 2,-2-1,0 6,0-4,-1 5,0 0,1-6,0-1,0-1,0 0,-1 2,-1-3,-1-2,-1-1,1-3,4-1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1487 467,'11'1,"-7"-1,0 1,0 0,-1 0,1-1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472,'-1'8,"1"-4,-1 0,1 1,-1 0,0 1,1 0,-1-1,0 1,1-2,0 0,0 0,1-1,-1 0,1 0,0 0,2 0,3 0,-1-1,-1-2,1-1,-1 0,1-2,-1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1573 467,'8'3,"-4"-2,-1 0,0 0,1 1,-1-1,1 1,-1 1,-1 1,0 1,-1-2,0 0,-1 1,1 0,-1 1,-1 4,0-5,-1 5,1-5,0 0,0 1,-1-1,-1 0,0 0,-1-1,1-1,-5-1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539,'9'-1,"-4"1,0 0,2 2,0-1,1 0,1 0,1 1,-1 1,11 3,-10-3,0-2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1289 475,'0'7,"-3"-5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1260 453,'2'0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1257 454,'9'0,"-5"0,0 2,0-1,-1 1,0 0,0 0,-1 2,-1-1,-1 1,0 0,-1-1,-2 2,0-2,0-1,-1-1,1-1,0-1,-1 0,1-2,0 1,1-1,1 0,1 0,1 0,2-1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1105 723,'3'0,"1"0,3 0,-2 0,25 0,3 0,-30-1,0 1,0-1,0 1,0-1,2 1,0 0,-2 0,2 0,-1 0,7 0,-7 0,6 3,-2-1,-2-1,1-1,-2 0,1 2,-2-2,-1 0,3 0,0 0,-2 0,1-2,0 2,-1-1,0 1,-1-1,1 1,1 0,-2 0,0 0,2 0,-2 0,0 0,2 0,0 0,-1 0,-1 0,1 0,5 0,-3 2,1-2,0 3,-1-2,-1 1,2-1,-4-1,0 0,1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733,'2'0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441 859,'11'0,"-6"0,0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843 964,'3'-2,"0"2,0 0,1 0,-1 0,0 0,1 0,2 0,-2 0,0 0,18 0,-14 0,-2 0,-1 0,-2 0,2 2,0-2,-1 0,1 0,-1 0,-1 0,8 0,-6 0,-1 1,4-1,0 0,0 0,-2 0,-1 0,0 0,-2 0,0 0,0 0,1 0,-1 0,1 0,0 0,0 0,1 0,0 0,4 0,-4 0,-2 0,1 0,0 0,-1 0,0-2,1 2,1-2,-2 2,1-2,0 2,-1-1,2 1,-1-1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680 959,'3'0,"2"0,-2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459 494,'5'-7,"-2"3,1 1,-1 0,1 1,1 0,0 0,0 1,2 1,-1 0,0 1,-1 1,4 3,-5-2,-1 2,-2 0,-3-1,0-1,-2 0,0-1,-1 0,0 0,-1 0,1-1,0 0,1 0,-3-1,4 0,0-1,-3-2,4 0,-1-1,3-1,2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481 523,'-7'5,"4"-2,-1 1,1 1,-1 0,0 1,0-1,0 1,-1-1,1 0,-1 0,-5 4,6-4,0-1,1-2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400 612,'5'-7,"-1"5,0 0,0 0,0 1,0 1,0 0,-1 1,0 1,-2 2,-2-1,0 0,-2 0,0 1,0-1,-1 0,0 0,0-2,0-1,0 0,1-1,-1-3,2 1,1 0,3-6,1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539 523,'8'7,"-4"-3,0 1,0 1,-1-1,0 1,0 0,1 0,0 0,6 9,-7-10,1-2,2 4,-5-4,1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585 618,'4'-7,"-1"5,0 1,0 0,1 0,0 1,1 0,-1 1,1-1,0 2,-1 0,0 0,0 0,-1 1,0 0,-1 0,-1 0,0 0,-1 0,-1 0,0 0,-1 0,-3 1,2-2,-2-1,1 0,-1 0,0-1,0-1,0 1,-9-4,10 2,1 0,0 0,-1-3,3 0,1 2,1-2,1 0,0 1,1 1,0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513 391,'2'8,"-2"-3,-1 1,1 0,-2 5,1-6,1 0,-1 0,0 1,1-1,0-1,1-10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487 366,'0'-7,"3"3,1 0,0 2,3 0,-4 2,2 0,0 1,-1 1,2 3,-2 1,-3-2,-1 0,-2 0,-5 5,-3-2,5-4,0-1,0-2,-5-2,2-3,3-7,5 9,3-3,0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388 643,'8'-1,"-1"0,-4 0,2 1,-2-1,1 1,-1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444 865,'-1'12,"1"-9,0 0,-1 0,1 0,-1 0,0 1,1-1,-1 0,1 1,-1 1,2-2,0 1,0-1,1 0,1-2,1-1,-1 0,3-3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591 670,'8'-1,"-2"1,-1 0,1 0,-1 0,1-1,1 2,1 0,-1 0,0 0,-1 0,0-1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489 452,'7'0,"0"-1,0 1,-1 1,1 0,-1 1,0 0,1 1,-1 0,-1 0,0 1,-1 0,-1 1,-1-1,-1 1,-2 0,-5 3,1-5,0 1,-1-1,-2 0,0-1,-1 0,-1 0,0 0,0-1,1-1,1 0,1-2,-6-3,8 0,1 1,1-1,1 0,2-1,1 0,3 0,1-1,2 1,1 1,0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578 518,'6'3,"-2"-1,2 2,-1-1,-1 0,0-1,0 2,1-1,0 0,0 0,0 0,2 0,-1 1,0-1,1 1,-1 0,1-1,-2 0,7 4,-6-4,0 0,5 4,-7-4,1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717 614,'5'-7,"0"5,-1 1,2 0,-1 0,1 2,1 0,0 0,-1 2,1-1,-1 2,-1-1,0 1,-1-1,1 3,-3 0,-2 1,-3 2,1-6,-2 2,0-4,-3 1,2-2,2 0,-6-3,2 0,2-1,2 1,-1-3,1 2,0-2,2 1,2 1,1 1,2-1,2 2,-1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737 665,'12'0,"-6"0,-1 0,0 0,1 0,-1 0,1 1,-1-1,0 0,0 1,0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458 567,'8'-2,"-1"1,-2 0,0 0,0 0,0 1,1 0,0 0,1 0,0 0,0 1,-1 0,2 1,-2-1,1 1,0 0,0 1,0-1,-1 1,1-1,0 1,1 1,-1 0,0 0,1 0,-2 0,0 0,-1 0,0-1,-1 1,0-1,-1 1,1 1,-1 0,-1 0,0 0,-1 0,-1 0,0 0,-1 0,-1 0,-1-1,0 1,-1-2,-2 0,1-1,-1-1,-1 0,-1-1,1 0,-2 0,1 1,-1-2,-1 0,0 0,0 0,0-1,-1 0,0-1,1 0,0 1,1-2,0 1,1-1,-1 1,0-1,1 0,-1 1,1-1,1 0,0 0,1 0,-5-5,7 5,0-1,1 1,1-1,0 0,1 1,0-1,0 1,1 0,2-3,0 2,0 1,0 1,2-1,0 1,0 0,1 1,5-2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767 660,'6'1,"-3"0,3 2,-1-1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722 343,'-5'5,"3"0,0 0,1 0,-1 0,2 1,-1 0,-1 0,1 0,0-1,0 0,-1-1,-1 1,0 0,-2-2,1-1,1-3,0-4,1 0,1 0,1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693 369,'10'3,"-5"-1,1 0,0 1,0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6:1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734 345,'-7'0,"4"2,0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7FCF-2A97-4AA7-A4FB-B99DB1ACB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C72F-5B6D-421D-A43A-53A890EB9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7" Type="http://schemas.openxmlformats.org/officeDocument/2006/relationships/slideLayout" Target="../slideLayouts/slideLayout1.xml"/><Relationship Id="rId96" Type="http://schemas.openxmlformats.org/officeDocument/2006/relationships/image" Target="../media/image126.png"/><Relationship Id="rId95" Type="http://schemas.openxmlformats.org/officeDocument/2006/relationships/customXml" Target="../ink/ink129.xml"/><Relationship Id="rId94" Type="http://schemas.openxmlformats.org/officeDocument/2006/relationships/image" Target="../media/image125.png"/><Relationship Id="rId93" Type="http://schemas.openxmlformats.org/officeDocument/2006/relationships/customXml" Target="../ink/ink128.xml"/><Relationship Id="rId92" Type="http://schemas.openxmlformats.org/officeDocument/2006/relationships/image" Target="../media/image124.png"/><Relationship Id="rId91" Type="http://schemas.openxmlformats.org/officeDocument/2006/relationships/customXml" Target="../ink/ink127.xml"/><Relationship Id="rId90" Type="http://schemas.openxmlformats.org/officeDocument/2006/relationships/image" Target="../media/image123.png"/><Relationship Id="rId9" Type="http://schemas.openxmlformats.org/officeDocument/2006/relationships/customXml" Target="../ink/ink86.xml"/><Relationship Id="rId89" Type="http://schemas.openxmlformats.org/officeDocument/2006/relationships/customXml" Target="../ink/ink126.xml"/><Relationship Id="rId88" Type="http://schemas.openxmlformats.org/officeDocument/2006/relationships/image" Target="../media/image122.png"/><Relationship Id="rId87" Type="http://schemas.openxmlformats.org/officeDocument/2006/relationships/customXml" Target="../ink/ink125.xml"/><Relationship Id="rId86" Type="http://schemas.openxmlformats.org/officeDocument/2006/relationships/image" Target="../media/image121.png"/><Relationship Id="rId85" Type="http://schemas.openxmlformats.org/officeDocument/2006/relationships/customXml" Target="../ink/ink124.xml"/><Relationship Id="rId84" Type="http://schemas.openxmlformats.org/officeDocument/2006/relationships/image" Target="../media/image120.png"/><Relationship Id="rId83" Type="http://schemas.openxmlformats.org/officeDocument/2006/relationships/customXml" Target="../ink/ink123.xml"/><Relationship Id="rId82" Type="http://schemas.openxmlformats.org/officeDocument/2006/relationships/image" Target="../media/image119.png"/><Relationship Id="rId81" Type="http://schemas.openxmlformats.org/officeDocument/2006/relationships/customXml" Target="../ink/ink122.xml"/><Relationship Id="rId80" Type="http://schemas.openxmlformats.org/officeDocument/2006/relationships/image" Target="../media/image118.png"/><Relationship Id="rId8" Type="http://schemas.openxmlformats.org/officeDocument/2006/relationships/image" Target="../media/image83.png"/><Relationship Id="rId79" Type="http://schemas.openxmlformats.org/officeDocument/2006/relationships/customXml" Target="../ink/ink121.xml"/><Relationship Id="rId78" Type="http://schemas.openxmlformats.org/officeDocument/2006/relationships/image" Target="../media/image117.png"/><Relationship Id="rId77" Type="http://schemas.openxmlformats.org/officeDocument/2006/relationships/customXml" Target="../ink/ink120.xml"/><Relationship Id="rId76" Type="http://schemas.openxmlformats.org/officeDocument/2006/relationships/image" Target="../media/image116.png"/><Relationship Id="rId75" Type="http://schemas.openxmlformats.org/officeDocument/2006/relationships/customXml" Target="../ink/ink119.xml"/><Relationship Id="rId74" Type="http://schemas.openxmlformats.org/officeDocument/2006/relationships/image" Target="../media/image115.png"/><Relationship Id="rId73" Type="http://schemas.openxmlformats.org/officeDocument/2006/relationships/customXml" Target="../ink/ink118.xml"/><Relationship Id="rId72" Type="http://schemas.openxmlformats.org/officeDocument/2006/relationships/image" Target="../media/image114.png"/><Relationship Id="rId71" Type="http://schemas.openxmlformats.org/officeDocument/2006/relationships/customXml" Target="../ink/ink117.xml"/><Relationship Id="rId70" Type="http://schemas.openxmlformats.org/officeDocument/2006/relationships/image" Target="../media/image113.png"/><Relationship Id="rId7" Type="http://schemas.openxmlformats.org/officeDocument/2006/relationships/customXml" Target="../ink/ink85.xml"/><Relationship Id="rId69" Type="http://schemas.openxmlformats.org/officeDocument/2006/relationships/customXml" Target="../ink/ink116.xml"/><Relationship Id="rId68" Type="http://schemas.openxmlformats.org/officeDocument/2006/relationships/image" Target="../media/image112.png"/><Relationship Id="rId67" Type="http://schemas.openxmlformats.org/officeDocument/2006/relationships/customXml" Target="../ink/ink115.xml"/><Relationship Id="rId66" Type="http://schemas.openxmlformats.org/officeDocument/2006/relationships/image" Target="../media/image111.png"/><Relationship Id="rId65" Type="http://schemas.openxmlformats.org/officeDocument/2006/relationships/customXml" Target="../ink/ink114.xml"/><Relationship Id="rId64" Type="http://schemas.openxmlformats.org/officeDocument/2006/relationships/image" Target="../media/image110.png"/><Relationship Id="rId63" Type="http://schemas.openxmlformats.org/officeDocument/2006/relationships/customXml" Target="../ink/ink113.xml"/><Relationship Id="rId62" Type="http://schemas.openxmlformats.org/officeDocument/2006/relationships/image" Target="../media/image109.png"/><Relationship Id="rId61" Type="http://schemas.openxmlformats.org/officeDocument/2006/relationships/customXml" Target="../ink/ink112.xml"/><Relationship Id="rId60" Type="http://schemas.openxmlformats.org/officeDocument/2006/relationships/image" Target="../media/image108.png"/><Relationship Id="rId6" Type="http://schemas.openxmlformats.org/officeDocument/2006/relationships/image" Target="../media/image82.png"/><Relationship Id="rId59" Type="http://schemas.openxmlformats.org/officeDocument/2006/relationships/customXml" Target="../ink/ink111.xml"/><Relationship Id="rId58" Type="http://schemas.openxmlformats.org/officeDocument/2006/relationships/image" Target="../media/image107.png"/><Relationship Id="rId57" Type="http://schemas.openxmlformats.org/officeDocument/2006/relationships/customXml" Target="../ink/ink110.xml"/><Relationship Id="rId56" Type="http://schemas.openxmlformats.org/officeDocument/2006/relationships/image" Target="../media/image106.png"/><Relationship Id="rId55" Type="http://schemas.openxmlformats.org/officeDocument/2006/relationships/customXml" Target="../ink/ink109.xml"/><Relationship Id="rId54" Type="http://schemas.openxmlformats.org/officeDocument/2006/relationships/image" Target="../media/image105.png"/><Relationship Id="rId53" Type="http://schemas.openxmlformats.org/officeDocument/2006/relationships/customXml" Target="../ink/ink108.xml"/><Relationship Id="rId52" Type="http://schemas.openxmlformats.org/officeDocument/2006/relationships/image" Target="../media/image104.png"/><Relationship Id="rId51" Type="http://schemas.openxmlformats.org/officeDocument/2006/relationships/customXml" Target="../ink/ink107.xml"/><Relationship Id="rId50" Type="http://schemas.openxmlformats.org/officeDocument/2006/relationships/image" Target="../media/image103.png"/><Relationship Id="rId5" Type="http://schemas.openxmlformats.org/officeDocument/2006/relationships/customXml" Target="../ink/ink84.xml"/><Relationship Id="rId49" Type="http://schemas.openxmlformats.org/officeDocument/2006/relationships/customXml" Target="../ink/ink106.xml"/><Relationship Id="rId48" Type="http://schemas.openxmlformats.org/officeDocument/2006/relationships/image" Target="../media/image23.png"/><Relationship Id="rId47" Type="http://schemas.openxmlformats.org/officeDocument/2006/relationships/customXml" Target="../ink/ink105.xml"/><Relationship Id="rId46" Type="http://schemas.openxmlformats.org/officeDocument/2006/relationships/image" Target="../media/image102.png"/><Relationship Id="rId45" Type="http://schemas.openxmlformats.org/officeDocument/2006/relationships/customXml" Target="../ink/ink104.xml"/><Relationship Id="rId44" Type="http://schemas.openxmlformats.org/officeDocument/2006/relationships/image" Target="../media/image101.png"/><Relationship Id="rId43" Type="http://schemas.openxmlformats.org/officeDocument/2006/relationships/customXml" Target="../ink/ink103.xml"/><Relationship Id="rId42" Type="http://schemas.openxmlformats.org/officeDocument/2006/relationships/image" Target="../media/image100.png"/><Relationship Id="rId41" Type="http://schemas.openxmlformats.org/officeDocument/2006/relationships/customXml" Target="../ink/ink102.xml"/><Relationship Id="rId40" Type="http://schemas.openxmlformats.org/officeDocument/2006/relationships/image" Target="../media/image99.png"/><Relationship Id="rId4" Type="http://schemas.openxmlformats.org/officeDocument/2006/relationships/image" Target="../media/image81.png"/><Relationship Id="rId39" Type="http://schemas.openxmlformats.org/officeDocument/2006/relationships/customXml" Target="../ink/ink101.xml"/><Relationship Id="rId38" Type="http://schemas.openxmlformats.org/officeDocument/2006/relationships/image" Target="../media/image98.png"/><Relationship Id="rId37" Type="http://schemas.openxmlformats.org/officeDocument/2006/relationships/customXml" Target="../ink/ink100.xml"/><Relationship Id="rId36" Type="http://schemas.openxmlformats.org/officeDocument/2006/relationships/image" Target="../media/image97.png"/><Relationship Id="rId35" Type="http://schemas.openxmlformats.org/officeDocument/2006/relationships/customXml" Target="../ink/ink99.xml"/><Relationship Id="rId34" Type="http://schemas.openxmlformats.org/officeDocument/2006/relationships/image" Target="../media/image96.png"/><Relationship Id="rId33" Type="http://schemas.openxmlformats.org/officeDocument/2006/relationships/customXml" Target="../ink/ink98.xml"/><Relationship Id="rId32" Type="http://schemas.openxmlformats.org/officeDocument/2006/relationships/image" Target="../media/image95.png"/><Relationship Id="rId31" Type="http://schemas.openxmlformats.org/officeDocument/2006/relationships/customXml" Target="../ink/ink97.xml"/><Relationship Id="rId30" Type="http://schemas.openxmlformats.org/officeDocument/2006/relationships/image" Target="../media/image94.png"/><Relationship Id="rId3" Type="http://schemas.openxmlformats.org/officeDocument/2006/relationships/customXml" Target="../ink/ink83.xml"/><Relationship Id="rId29" Type="http://schemas.openxmlformats.org/officeDocument/2006/relationships/customXml" Target="../ink/ink96.xml"/><Relationship Id="rId28" Type="http://schemas.openxmlformats.org/officeDocument/2006/relationships/image" Target="../media/image93.png"/><Relationship Id="rId27" Type="http://schemas.openxmlformats.org/officeDocument/2006/relationships/customXml" Target="../ink/ink95.xml"/><Relationship Id="rId26" Type="http://schemas.openxmlformats.org/officeDocument/2006/relationships/image" Target="../media/image92.png"/><Relationship Id="rId25" Type="http://schemas.openxmlformats.org/officeDocument/2006/relationships/customXml" Target="../ink/ink94.xml"/><Relationship Id="rId24" Type="http://schemas.openxmlformats.org/officeDocument/2006/relationships/image" Target="../media/image91.png"/><Relationship Id="rId23" Type="http://schemas.openxmlformats.org/officeDocument/2006/relationships/customXml" Target="../ink/ink93.xml"/><Relationship Id="rId22" Type="http://schemas.openxmlformats.org/officeDocument/2006/relationships/image" Target="../media/image90.png"/><Relationship Id="rId21" Type="http://schemas.openxmlformats.org/officeDocument/2006/relationships/customXml" Target="../ink/ink92.xml"/><Relationship Id="rId20" Type="http://schemas.openxmlformats.org/officeDocument/2006/relationships/image" Target="../media/image89.png"/><Relationship Id="rId2" Type="http://schemas.openxmlformats.org/officeDocument/2006/relationships/image" Target="../media/image80.png"/><Relationship Id="rId19" Type="http://schemas.openxmlformats.org/officeDocument/2006/relationships/customXml" Target="../ink/ink91.xml"/><Relationship Id="rId18" Type="http://schemas.openxmlformats.org/officeDocument/2006/relationships/image" Target="../media/image88.png"/><Relationship Id="rId17" Type="http://schemas.openxmlformats.org/officeDocument/2006/relationships/customXml" Target="../ink/ink90.xml"/><Relationship Id="rId16" Type="http://schemas.openxmlformats.org/officeDocument/2006/relationships/image" Target="../media/image87.png"/><Relationship Id="rId15" Type="http://schemas.openxmlformats.org/officeDocument/2006/relationships/customXml" Target="../ink/ink89.xml"/><Relationship Id="rId14" Type="http://schemas.openxmlformats.org/officeDocument/2006/relationships/image" Target="../media/image86.png"/><Relationship Id="rId13" Type="http://schemas.openxmlformats.org/officeDocument/2006/relationships/customXml" Target="../ink/ink88.xml"/><Relationship Id="rId12" Type="http://schemas.openxmlformats.org/officeDocument/2006/relationships/image" Target="../media/image85.png"/><Relationship Id="rId11" Type="http://schemas.openxmlformats.org/officeDocument/2006/relationships/customXml" Target="../ink/ink87.xml"/><Relationship Id="rId10" Type="http://schemas.openxmlformats.org/officeDocument/2006/relationships/image" Target="../media/image84.png"/><Relationship Id="rId1" Type="http://schemas.openxmlformats.org/officeDocument/2006/relationships/customXml" Target="../ink/ink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4.x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165.png"/><Relationship Id="rId82" Type="http://schemas.openxmlformats.org/officeDocument/2006/relationships/customXml" Target="../ink/ink171.xml"/><Relationship Id="rId81" Type="http://schemas.openxmlformats.org/officeDocument/2006/relationships/image" Target="../media/image164.png"/><Relationship Id="rId80" Type="http://schemas.openxmlformats.org/officeDocument/2006/relationships/customXml" Target="../ink/ink170.xml"/><Relationship Id="rId8" Type="http://schemas.openxmlformats.org/officeDocument/2006/relationships/image" Target="../media/image130.png"/><Relationship Id="rId79" Type="http://schemas.openxmlformats.org/officeDocument/2006/relationships/image" Target="../media/image163.png"/><Relationship Id="rId78" Type="http://schemas.openxmlformats.org/officeDocument/2006/relationships/customXml" Target="../ink/ink169.xml"/><Relationship Id="rId77" Type="http://schemas.openxmlformats.org/officeDocument/2006/relationships/image" Target="../media/image162.png"/><Relationship Id="rId76" Type="http://schemas.openxmlformats.org/officeDocument/2006/relationships/customXml" Target="../ink/ink168.xml"/><Relationship Id="rId75" Type="http://schemas.openxmlformats.org/officeDocument/2006/relationships/image" Target="../media/image161.png"/><Relationship Id="rId74" Type="http://schemas.openxmlformats.org/officeDocument/2006/relationships/customXml" Target="../ink/ink167.xml"/><Relationship Id="rId73" Type="http://schemas.openxmlformats.org/officeDocument/2006/relationships/image" Target="../media/image160.png"/><Relationship Id="rId72" Type="http://schemas.openxmlformats.org/officeDocument/2006/relationships/customXml" Target="../ink/ink166.xml"/><Relationship Id="rId71" Type="http://schemas.openxmlformats.org/officeDocument/2006/relationships/image" Target="../media/image159.png"/><Relationship Id="rId70" Type="http://schemas.openxmlformats.org/officeDocument/2006/relationships/customXml" Target="../ink/ink165.xml"/><Relationship Id="rId7" Type="http://schemas.openxmlformats.org/officeDocument/2006/relationships/customXml" Target="../ink/ink133.xml"/><Relationship Id="rId69" Type="http://schemas.openxmlformats.org/officeDocument/2006/relationships/image" Target="../media/image158.png"/><Relationship Id="rId68" Type="http://schemas.openxmlformats.org/officeDocument/2006/relationships/customXml" Target="../ink/ink164.xml"/><Relationship Id="rId67" Type="http://schemas.openxmlformats.org/officeDocument/2006/relationships/image" Target="../media/image157.png"/><Relationship Id="rId66" Type="http://schemas.openxmlformats.org/officeDocument/2006/relationships/customXml" Target="../ink/ink163.xml"/><Relationship Id="rId65" Type="http://schemas.openxmlformats.org/officeDocument/2006/relationships/image" Target="../media/image156.png"/><Relationship Id="rId64" Type="http://schemas.openxmlformats.org/officeDocument/2006/relationships/customXml" Target="../ink/ink162.xml"/><Relationship Id="rId63" Type="http://schemas.openxmlformats.org/officeDocument/2006/relationships/image" Target="../media/image155.png"/><Relationship Id="rId62" Type="http://schemas.openxmlformats.org/officeDocument/2006/relationships/customXml" Target="../ink/ink161.xml"/><Relationship Id="rId61" Type="http://schemas.openxmlformats.org/officeDocument/2006/relationships/image" Target="../media/image154.png"/><Relationship Id="rId60" Type="http://schemas.openxmlformats.org/officeDocument/2006/relationships/customXml" Target="../ink/ink160.xml"/><Relationship Id="rId6" Type="http://schemas.openxmlformats.org/officeDocument/2006/relationships/image" Target="../media/image129.png"/><Relationship Id="rId59" Type="http://schemas.openxmlformats.org/officeDocument/2006/relationships/image" Target="../media/image153.png"/><Relationship Id="rId58" Type="http://schemas.openxmlformats.org/officeDocument/2006/relationships/customXml" Target="../ink/ink159.xml"/><Relationship Id="rId57" Type="http://schemas.openxmlformats.org/officeDocument/2006/relationships/image" Target="../media/image8.png"/><Relationship Id="rId56" Type="http://schemas.openxmlformats.org/officeDocument/2006/relationships/customXml" Target="../ink/ink158.xml"/><Relationship Id="rId55" Type="http://schemas.openxmlformats.org/officeDocument/2006/relationships/image" Target="../media/image152.png"/><Relationship Id="rId54" Type="http://schemas.openxmlformats.org/officeDocument/2006/relationships/customXml" Target="../ink/ink157.xml"/><Relationship Id="rId53" Type="http://schemas.openxmlformats.org/officeDocument/2006/relationships/customXml" Target="../ink/ink156.xml"/><Relationship Id="rId52" Type="http://schemas.openxmlformats.org/officeDocument/2006/relationships/image" Target="../media/image151.png"/><Relationship Id="rId51" Type="http://schemas.openxmlformats.org/officeDocument/2006/relationships/customXml" Target="../ink/ink155.xml"/><Relationship Id="rId50" Type="http://schemas.openxmlformats.org/officeDocument/2006/relationships/image" Target="../media/image150.png"/><Relationship Id="rId5" Type="http://schemas.openxmlformats.org/officeDocument/2006/relationships/customXml" Target="../ink/ink132.xml"/><Relationship Id="rId49" Type="http://schemas.openxmlformats.org/officeDocument/2006/relationships/customXml" Target="../ink/ink154.xml"/><Relationship Id="rId48" Type="http://schemas.openxmlformats.org/officeDocument/2006/relationships/image" Target="../media/image23.png"/><Relationship Id="rId47" Type="http://schemas.openxmlformats.org/officeDocument/2006/relationships/customXml" Target="../ink/ink153.xml"/><Relationship Id="rId46" Type="http://schemas.openxmlformats.org/officeDocument/2006/relationships/image" Target="../media/image149.png"/><Relationship Id="rId45" Type="http://schemas.openxmlformats.org/officeDocument/2006/relationships/customXml" Target="../ink/ink152.xml"/><Relationship Id="rId44" Type="http://schemas.openxmlformats.org/officeDocument/2006/relationships/image" Target="../media/image148.png"/><Relationship Id="rId43" Type="http://schemas.openxmlformats.org/officeDocument/2006/relationships/customXml" Target="../ink/ink151.xml"/><Relationship Id="rId42" Type="http://schemas.openxmlformats.org/officeDocument/2006/relationships/image" Target="../media/image147.png"/><Relationship Id="rId41" Type="http://schemas.openxmlformats.org/officeDocument/2006/relationships/customXml" Target="../ink/ink150.xml"/><Relationship Id="rId40" Type="http://schemas.openxmlformats.org/officeDocument/2006/relationships/image" Target="../media/image146.png"/><Relationship Id="rId4" Type="http://schemas.openxmlformats.org/officeDocument/2006/relationships/image" Target="../media/image128.png"/><Relationship Id="rId39" Type="http://schemas.openxmlformats.org/officeDocument/2006/relationships/customXml" Target="../ink/ink149.xml"/><Relationship Id="rId38" Type="http://schemas.openxmlformats.org/officeDocument/2006/relationships/image" Target="../media/image145.png"/><Relationship Id="rId37" Type="http://schemas.openxmlformats.org/officeDocument/2006/relationships/customXml" Target="../ink/ink148.xml"/><Relationship Id="rId36" Type="http://schemas.openxmlformats.org/officeDocument/2006/relationships/image" Target="../media/image144.png"/><Relationship Id="rId35" Type="http://schemas.openxmlformats.org/officeDocument/2006/relationships/customXml" Target="../ink/ink147.xml"/><Relationship Id="rId34" Type="http://schemas.openxmlformats.org/officeDocument/2006/relationships/image" Target="../media/image143.png"/><Relationship Id="rId33" Type="http://schemas.openxmlformats.org/officeDocument/2006/relationships/customXml" Target="../ink/ink146.xml"/><Relationship Id="rId32" Type="http://schemas.openxmlformats.org/officeDocument/2006/relationships/image" Target="../media/image142.png"/><Relationship Id="rId31" Type="http://schemas.openxmlformats.org/officeDocument/2006/relationships/customXml" Target="../ink/ink145.xml"/><Relationship Id="rId30" Type="http://schemas.openxmlformats.org/officeDocument/2006/relationships/image" Target="../media/image141.png"/><Relationship Id="rId3" Type="http://schemas.openxmlformats.org/officeDocument/2006/relationships/customXml" Target="../ink/ink131.xml"/><Relationship Id="rId29" Type="http://schemas.openxmlformats.org/officeDocument/2006/relationships/customXml" Target="../ink/ink144.xml"/><Relationship Id="rId28" Type="http://schemas.openxmlformats.org/officeDocument/2006/relationships/image" Target="../media/image140.png"/><Relationship Id="rId27" Type="http://schemas.openxmlformats.org/officeDocument/2006/relationships/customXml" Target="../ink/ink143.xml"/><Relationship Id="rId26" Type="http://schemas.openxmlformats.org/officeDocument/2006/relationships/image" Target="../media/image139.png"/><Relationship Id="rId25" Type="http://schemas.openxmlformats.org/officeDocument/2006/relationships/customXml" Target="../ink/ink142.xml"/><Relationship Id="rId24" Type="http://schemas.openxmlformats.org/officeDocument/2006/relationships/image" Target="../media/image138.png"/><Relationship Id="rId23" Type="http://schemas.openxmlformats.org/officeDocument/2006/relationships/customXml" Target="../ink/ink141.xml"/><Relationship Id="rId22" Type="http://schemas.openxmlformats.org/officeDocument/2006/relationships/image" Target="../media/image137.png"/><Relationship Id="rId21" Type="http://schemas.openxmlformats.org/officeDocument/2006/relationships/customXml" Target="../ink/ink140.xml"/><Relationship Id="rId20" Type="http://schemas.openxmlformats.org/officeDocument/2006/relationships/image" Target="../media/image136.png"/><Relationship Id="rId2" Type="http://schemas.openxmlformats.org/officeDocument/2006/relationships/image" Target="../media/image127.png"/><Relationship Id="rId19" Type="http://schemas.openxmlformats.org/officeDocument/2006/relationships/customXml" Target="../ink/ink139.xml"/><Relationship Id="rId18" Type="http://schemas.openxmlformats.org/officeDocument/2006/relationships/image" Target="../media/image135.png"/><Relationship Id="rId17" Type="http://schemas.openxmlformats.org/officeDocument/2006/relationships/customXml" Target="../ink/ink138.xml"/><Relationship Id="rId16" Type="http://schemas.openxmlformats.org/officeDocument/2006/relationships/image" Target="../media/image134.png"/><Relationship Id="rId15" Type="http://schemas.openxmlformats.org/officeDocument/2006/relationships/customXml" Target="../ink/ink137.xml"/><Relationship Id="rId14" Type="http://schemas.openxmlformats.org/officeDocument/2006/relationships/image" Target="../media/image133.png"/><Relationship Id="rId13" Type="http://schemas.openxmlformats.org/officeDocument/2006/relationships/customXml" Target="../ink/ink136.xml"/><Relationship Id="rId12" Type="http://schemas.openxmlformats.org/officeDocument/2006/relationships/image" Target="../media/image132.png"/><Relationship Id="rId11" Type="http://schemas.openxmlformats.org/officeDocument/2006/relationships/customXml" Target="../ink/ink135.xml"/><Relationship Id="rId10" Type="http://schemas.openxmlformats.org/officeDocument/2006/relationships/image" Target="../media/image131.png"/><Relationship Id="rId1" Type="http://schemas.openxmlformats.org/officeDocument/2006/relationships/customXml" Target="../ink/ink1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13.png"/><Relationship Id="rId98" Type="http://schemas.openxmlformats.org/officeDocument/2006/relationships/customXml" Target="../ink/ink221.xml"/><Relationship Id="rId97" Type="http://schemas.openxmlformats.org/officeDocument/2006/relationships/image" Target="../media/image212.png"/><Relationship Id="rId96" Type="http://schemas.openxmlformats.org/officeDocument/2006/relationships/customXml" Target="../ink/ink220.xml"/><Relationship Id="rId95" Type="http://schemas.openxmlformats.org/officeDocument/2006/relationships/image" Target="../media/image211.png"/><Relationship Id="rId94" Type="http://schemas.openxmlformats.org/officeDocument/2006/relationships/customXml" Target="../ink/ink219.xml"/><Relationship Id="rId93" Type="http://schemas.openxmlformats.org/officeDocument/2006/relationships/image" Target="../media/image210.png"/><Relationship Id="rId92" Type="http://schemas.openxmlformats.org/officeDocument/2006/relationships/customXml" Target="../ink/ink218.xml"/><Relationship Id="rId91" Type="http://schemas.openxmlformats.org/officeDocument/2006/relationships/image" Target="../media/image209.png"/><Relationship Id="rId90" Type="http://schemas.openxmlformats.org/officeDocument/2006/relationships/customXml" Target="../ink/ink217.xml"/><Relationship Id="rId9" Type="http://schemas.openxmlformats.org/officeDocument/2006/relationships/customXml" Target="../ink/ink176.xml"/><Relationship Id="rId89" Type="http://schemas.openxmlformats.org/officeDocument/2006/relationships/image" Target="../media/image208.png"/><Relationship Id="rId88" Type="http://schemas.openxmlformats.org/officeDocument/2006/relationships/customXml" Target="../ink/ink216.xml"/><Relationship Id="rId87" Type="http://schemas.openxmlformats.org/officeDocument/2006/relationships/image" Target="../media/image207.png"/><Relationship Id="rId86" Type="http://schemas.openxmlformats.org/officeDocument/2006/relationships/customXml" Target="../ink/ink215.xml"/><Relationship Id="rId85" Type="http://schemas.openxmlformats.org/officeDocument/2006/relationships/image" Target="../media/image206.png"/><Relationship Id="rId84" Type="http://schemas.openxmlformats.org/officeDocument/2006/relationships/customXml" Target="../ink/ink214.xml"/><Relationship Id="rId83" Type="http://schemas.openxmlformats.org/officeDocument/2006/relationships/image" Target="../media/image205.png"/><Relationship Id="rId82" Type="http://schemas.openxmlformats.org/officeDocument/2006/relationships/customXml" Target="../ink/ink213.xml"/><Relationship Id="rId81" Type="http://schemas.openxmlformats.org/officeDocument/2006/relationships/image" Target="../media/image204.png"/><Relationship Id="rId80" Type="http://schemas.openxmlformats.org/officeDocument/2006/relationships/customXml" Target="../ink/ink212.xml"/><Relationship Id="rId8" Type="http://schemas.openxmlformats.org/officeDocument/2006/relationships/image" Target="../media/image169.png"/><Relationship Id="rId79" Type="http://schemas.openxmlformats.org/officeDocument/2006/relationships/image" Target="../media/image203.png"/><Relationship Id="rId78" Type="http://schemas.openxmlformats.org/officeDocument/2006/relationships/customXml" Target="../ink/ink211.xml"/><Relationship Id="rId77" Type="http://schemas.openxmlformats.org/officeDocument/2006/relationships/image" Target="../media/image202.png"/><Relationship Id="rId76" Type="http://schemas.openxmlformats.org/officeDocument/2006/relationships/customXml" Target="../ink/ink210.xml"/><Relationship Id="rId75" Type="http://schemas.openxmlformats.org/officeDocument/2006/relationships/image" Target="../media/image201.png"/><Relationship Id="rId74" Type="http://schemas.openxmlformats.org/officeDocument/2006/relationships/customXml" Target="../ink/ink209.xml"/><Relationship Id="rId73" Type="http://schemas.openxmlformats.org/officeDocument/2006/relationships/image" Target="../media/image200.png"/><Relationship Id="rId72" Type="http://schemas.openxmlformats.org/officeDocument/2006/relationships/customXml" Target="../ink/ink208.xml"/><Relationship Id="rId71" Type="http://schemas.openxmlformats.org/officeDocument/2006/relationships/image" Target="../media/image199.png"/><Relationship Id="rId70" Type="http://schemas.openxmlformats.org/officeDocument/2006/relationships/customXml" Target="../ink/ink207.xml"/><Relationship Id="rId7" Type="http://schemas.openxmlformats.org/officeDocument/2006/relationships/customXml" Target="../ink/ink175.xml"/><Relationship Id="rId69" Type="http://schemas.openxmlformats.org/officeDocument/2006/relationships/image" Target="../media/image198.png"/><Relationship Id="rId68" Type="http://schemas.openxmlformats.org/officeDocument/2006/relationships/customXml" Target="../ink/ink206.xml"/><Relationship Id="rId67" Type="http://schemas.openxmlformats.org/officeDocument/2006/relationships/image" Target="../media/image197.png"/><Relationship Id="rId66" Type="http://schemas.openxmlformats.org/officeDocument/2006/relationships/customXml" Target="../ink/ink205.xml"/><Relationship Id="rId65" Type="http://schemas.openxmlformats.org/officeDocument/2006/relationships/image" Target="../media/image196.png"/><Relationship Id="rId64" Type="http://schemas.openxmlformats.org/officeDocument/2006/relationships/customXml" Target="../ink/ink204.xml"/><Relationship Id="rId63" Type="http://schemas.openxmlformats.org/officeDocument/2006/relationships/image" Target="../media/image195.png"/><Relationship Id="rId62" Type="http://schemas.openxmlformats.org/officeDocument/2006/relationships/customXml" Target="../ink/ink203.xml"/><Relationship Id="rId61" Type="http://schemas.openxmlformats.org/officeDocument/2006/relationships/image" Target="../media/image194.png"/><Relationship Id="rId60" Type="http://schemas.openxmlformats.org/officeDocument/2006/relationships/customXml" Target="../ink/ink202.xml"/><Relationship Id="rId6" Type="http://schemas.openxmlformats.org/officeDocument/2006/relationships/image" Target="../media/image168.png"/><Relationship Id="rId59" Type="http://schemas.openxmlformats.org/officeDocument/2006/relationships/image" Target="../media/image193.png"/><Relationship Id="rId58" Type="http://schemas.openxmlformats.org/officeDocument/2006/relationships/customXml" Target="../ink/ink201.xml"/><Relationship Id="rId57" Type="http://schemas.openxmlformats.org/officeDocument/2006/relationships/image" Target="../media/image192.png"/><Relationship Id="rId56" Type="http://schemas.openxmlformats.org/officeDocument/2006/relationships/customXml" Target="../ink/ink200.xml"/><Relationship Id="rId55" Type="http://schemas.openxmlformats.org/officeDocument/2006/relationships/image" Target="../media/image191.png"/><Relationship Id="rId54" Type="http://schemas.openxmlformats.org/officeDocument/2006/relationships/customXml" Target="../ink/ink199.xml"/><Relationship Id="rId53" Type="http://schemas.openxmlformats.org/officeDocument/2006/relationships/image" Target="../media/image190.png"/><Relationship Id="rId52" Type="http://schemas.openxmlformats.org/officeDocument/2006/relationships/customXml" Target="../ink/ink198.xml"/><Relationship Id="rId51" Type="http://schemas.openxmlformats.org/officeDocument/2006/relationships/image" Target="../media/image189.png"/><Relationship Id="rId50" Type="http://schemas.openxmlformats.org/officeDocument/2006/relationships/customXml" Target="../ink/ink197.xml"/><Relationship Id="rId5" Type="http://schemas.openxmlformats.org/officeDocument/2006/relationships/customXml" Target="../ink/ink174.xml"/><Relationship Id="rId49" Type="http://schemas.openxmlformats.org/officeDocument/2006/relationships/image" Target="../media/image188.png"/><Relationship Id="rId48" Type="http://schemas.openxmlformats.org/officeDocument/2006/relationships/customXml" Target="../ink/ink196.xml"/><Relationship Id="rId47" Type="http://schemas.openxmlformats.org/officeDocument/2006/relationships/image" Target="../media/image187.png"/><Relationship Id="rId46" Type="http://schemas.openxmlformats.org/officeDocument/2006/relationships/customXml" Target="../ink/ink195.xml"/><Relationship Id="rId45" Type="http://schemas.openxmlformats.org/officeDocument/2006/relationships/image" Target="../media/image186.png"/><Relationship Id="rId44" Type="http://schemas.openxmlformats.org/officeDocument/2006/relationships/customXml" Target="../ink/ink194.xml"/><Relationship Id="rId43" Type="http://schemas.openxmlformats.org/officeDocument/2006/relationships/image" Target="../media/image185.png"/><Relationship Id="rId42" Type="http://schemas.openxmlformats.org/officeDocument/2006/relationships/customXml" Target="../ink/ink193.xml"/><Relationship Id="rId41" Type="http://schemas.openxmlformats.org/officeDocument/2006/relationships/customXml" Target="../ink/ink192.xml"/><Relationship Id="rId40" Type="http://schemas.openxmlformats.org/officeDocument/2006/relationships/image" Target="../media/image184.png"/><Relationship Id="rId4" Type="http://schemas.openxmlformats.org/officeDocument/2006/relationships/image" Target="../media/image167.png"/><Relationship Id="rId39" Type="http://schemas.openxmlformats.org/officeDocument/2006/relationships/customXml" Target="../ink/ink191.xml"/><Relationship Id="rId38" Type="http://schemas.openxmlformats.org/officeDocument/2006/relationships/image" Target="../media/image183.png"/><Relationship Id="rId37" Type="http://schemas.openxmlformats.org/officeDocument/2006/relationships/customXml" Target="../ink/ink190.xml"/><Relationship Id="rId36" Type="http://schemas.openxmlformats.org/officeDocument/2006/relationships/image" Target="../media/image182.png"/><Relationship Id="rId35" Type="http://schemas.openxmlformats.org/officeDocument/2006/relationships/customXml" Target="../ink/ink189.xml"/><Relationship Id="rId34" Type="http://schemas.openxmlformats.org/officeDocument/2006/relationships/image" Target="../media/image181.png"/><Relationship Id="rId33" Type="http://schemas.openxmlformats.org/officeDocument/2006/relationships/customXml" Target="../ink/ink188.xml"/><Relationship Id="rId32" Type="http://schemas.openxmlformats.org/officeDocument/2006/relationships/image" Target="../media/image180.png"/><Relationship Id="rId31" Type="http://schemas.openxmlformats.org/officeDocument/2006/relationships/customXml" Target="../ink/ink187.xml"/><Relationship Id="rId30" Type="http://schemas.openxmlformats.org/officeDocument/2006/relationships/image" Target="../media/image179.png"/><Relationship Id="rId3" Type="http://schemas.openxmlformats.org/officeDocument/2006/relationships/customXml" Target="../ink/ink173.xml"/><Relationship Id="rId29" Type="http://schemas.openxmlformats.org/officeDocument/2006/relationships/customXml" Target="../ink/ink186.xml"/><Relationship Id="rId28" Type="http://schemas.openxmlformats.org/officeDocument/2006/relationships/image" Target="../media/image178.png"/><Relationship Id="rId27" Type="http://schemas.openxmlformats.org/officeDocument/2006/relationships/customXml" Target="../ink/ink185.xml"/><Relationship Id="rId26" Type="http://schemas.openxmlformats.org/officeDocument/2006/relationships/image" Target="../media/image23.png"/><Relationship Id="rId25" Type="http://schemas.openxmlformats.org/officeDocument/2006/relationships/customXml" Target="../ink/ink184.xml"/><Relationship Id="rId24" Type="http://schemas.openxmlformats.org/officeDocument/2006/relationships/image" Target="../media/image177.png"/><Relationship Id="rId23" Type="http://schemas.openxmlformats.org/officeDocument/2006/relationships/customXml" Target="../ink/ink183.xml"/><Relationship Id="rId22" Type="http://schemas.openxmlformats.org/officeDocument/2006/relationships/image" Target="../media/image176.png"/><Relationship Id="rId215" Type="http://schemas.openxmlformats.org/officeDocument/2006/relationships/slideLayout" Target="../slideLayouts/slideLayout1.xml"/><Relationship Id="rId214" Type="http://schemas.openxmlformats.org/officeDocument/2006/relationships/customXml" Target="../ink/ink280.xml"/><Relationship Id="rId213" Type="http://schemas.openxmlformats.org/officeDocument/2006/relationships/image" Target="../media/image269.png"/><Relationship Id="rId212" Type="http://schemas.openxmlformats.org/officeDocument/2006/relationships/customXml" Target="../ink/ink279.xml"/><Relationship Id="rId211" Type="http://schemas.openxmlformats.org/officeDocument/2006/relationships/image" Target="../media/image268.png"/><Relationship Id="rId210" Type="http://schemas.openxmlformats.org/officeDocument/2006/relationships/customXml" Target="../ink/ink278.xml"/><Relationship Id="rId21" Type="http://schemas.openxmlformats.org/officeDocument/2006/relationships/customXml" Target="../ink/ink182.xml"/><Relationship Id="rId209" Type="http://schemas.openxmlformats.org/officeDocument/2006/relationships/image" Target="../media/image267.png"/><Relationship Id="rId208" Type="http://schemas.openxmlformats.org/officeDocument/2006/relationships/customXml" Target="../ink/ink277.xml"/><Relationship Id="rId207" Type="http://schemas.openxmlformats.org/officeDocument/2006/relationships/image" Target="../media/image266.png"/><Relationship Id="rId206" Type="http://schemas.openxmlformats.org/officeDocument/2006/relationships/customXml" Target="../ink/ink276.xml"/><Relationship Id="rId205" Type="http://schemas.openxmlformats.org/officeDocument/2006/relationships/image" Target="../media/image265.png"/><Relationship Id="rId204" Type="http://schemas.openxmlformats.org/officeDocument/2006/relationships/customXml" Target="../ink/ink275.xml"/><Relationship Id="rId203" Type="http://schemas.openxmlformats.org/officeDocument/2006/relationships/image" Target="../media/image264.png"/><Relationship Id="rId202" Type="http://schemas.openxmlformats.org/officeDocument/2006/relationships/customXml" Target="../ink/ink274.xml"/><Relationship Id="rId201" Type="http://schemas.openxmlformats.org/officeDocument/2006/relationships/customXml" Target="../ink/ink273.xml"/><Relationship Id="rId200" Type="http://schemas.openxmlformats.org/officeDocument/2006/relationships/image" Target="../media/image263.png"/><Relationship Id="rId20" Type="http://schemas.openxmlformats.org/officeDocument/2006/relationships/image" Target="../media/image175.png"/><Relationship Id="rId2" Type="http://schemas.openxmlformats.org/officeDocument/2006/relationships/image" Target="../media/image166.png"/><Relationship Id="rId199" Type="http://schemas.openxmlformats.org/officeDocument/2006/relationships/customXml" Target="../ink/ink272.xml"/><Relationship Id="rId198" Type="http://schemas.openxmlformats.org/officeDocument/2006/relationships/image" Target="../media/image262.png"/><Relationship Id="rId197" Type="http://schemas.openxmlformats.org/officeDocument/2006/relationships/customXml" Target="../ink/ink271.xml"/><Relationship Id="rId196" Type="http://schemas.openxmlformats.org/officeDocument/2006/relationships/image" Target="../media/image261.png"/><Relationship Id="rId195" Type="http://schemas.openxmlformats.org/officeDocument/2006/relationships/customXml" Target="../ink/ink270.xml"/><Relationship Id="rId194" Type="http://schemas.openxmlformats.org/officeDocument/2006/relationships/image" Target="../media/image260.png"/><Relationship Id="rId193" Type="http://schemas.openxmlformats.org/officeDocument/2006/relationships/customXml" Target="../ink/ink269.xml"/><Relationship Id="rId192" Type="http://schemas.openxmlformats.org/officeDocument/2006/relationships/image" Target="../media/image259.png"/><Relationship Id="rId191" Type="http://schemas.openxmlformats.org/officeDocument/2006/relationships/customXml" Target="../ink/ink268.xml"/><Relationship Id="rId190" Type="http://schemas.openxmlformats.org/officeDocument/2006/relationships/image" Target="../media/image258.png"/><Relationship Id="rId19" Type="http://schemas.openxmlformats.org/officeDocument/2006/relationships/customXml" Target="../ink/ink181.xml"/><Relationship Id="rId189" Type="http://schemas.openxmlformats.org/officeDocument/2006/relationships/customXml" Target="../ink/ink267.xml"/><Relationship Id="rId188" Type="http://schemas.openxmlformats.org/officeDocument/2006/relationships/image" Target="../media/image257.png"/><Relationship Id="rId187" Type="http://schemas.openxmlformats.org/officeDocument/2006/relationships/customXml" Target="../ink/ink266.xml"/><Relationship Id="rId186" Type="http://schemas.openxmlformats.org/officeDocument/2006/relationships/image" Target="../media/image256.png"/><Relationship Id="rId185" Type="http://schemas.openxmlformats.org/officeDocument/2006/relationships/customXml" Target="../ink/ink265.xml"/><Relationship Id="rId184" Type="http://schemas.openxmlformats.org/officeDocument/2006/relationships/image" Target="../media/image255.png"/><Relationship Id="rId183" Type="http://schemas.openxmlformats.org/officeDocument/2006/relationships/customXml" Target="../ink/ink264.xml"/><Relationship Id="rId182" Type="http://schemas.openxmlformats.org/officeDocument/2006/relationships/image" Target="../media/image254.png"/><Relationship Id="rId181" Type="http://schemas.openxmlformats.org/officeDocument/2006/relationships/customXml" Target="../ink/ink263.xml"/><Relationship Id="rId180" Type="http://schemas.openxmlformats.org/officeDocument/2006/relationships/image" Target="../media/image253.png"/><Relationship Id="rId18" Type="http://schemas.openxmlformats.org/officeDocument/2006/relationships/image" Target="../media/image174.png"/><Relationship Id="rId179" Type="http://schemas.openxmlformats.org/officeDocument/2006/relationships/customXml" Target="../ink/ink262.xml"/><Relationship Id="rId178" Type="http://schemas.openxmlformats.org/officeDocument/2006/relationships/image" Target="../media/image252.png"/><Relationship Id="rId177" Type="http://schemas.openxmlformats.org/officeDocument/2006/relationships/customXml" Target="../ink/ink261.xml"/><Relationship Id="rId176" Type="http://schemas.openxmlformats.org/officeDocument/2006/relationships/image" Target="../media/image251.png"/><Relationship Id="rId175" Type="http://schemas.openxmlformats.org/officeDocument/2006/relationships/customXml" Target="../ink/ink260.xml"/><Relationship Id="rId174" Type="http://schemas.openxmlformats.org/officeDocument/2006/relationships/customXml" Target="../ink/ink259.xml"/><Relationship Id="rId173" Type="http://schemas.openxmlformats.org/officeDocument/2006/relationships/image" Target="../media/image250.png"/><Relationship Id="rId172" Type="http://schemas.openxmlformats.org/officeDocument/2006/relationships/customXml" Target="../ink/ink258.xml"/><Relationship Id="rId171" Type="http://schemas.openxmlformats.org/officeDocument/2006/relationships/image" Target="../media/image249.png"/><Relationship Id="rId170" Type="http://schemas.openxmlformats.org/officeDocument/2006/relationships/customXml" Target="../ink/ink257.xml"/><Relationship Id="rId17" Type="http://schemas.openxmlformats.org/officeDocument/2006/relationships/customXml" Target="../ink/ink180.xml"/><Relationship Id="rId169" Type="http://schemas.openxmlformats.org/officeDocument/2006/relationships/image" Target="../media/image248.png"/><Relationship Id="rId168" Type="http://schemas.openxmlformats.org/officeDocument/2006/relationships/customXml" Target="../ink/ink256.xml"/><Relationship Id="rId167" Type="http://schemas.openxmlformats.org/officeDocument/2006/relationships/image" Target="../media/image247.png"/><Relationship Id="rId166" Type="http://schemas.openxmlformats.org/officeDocument/2006/relationships/customXml" Target="../ink/ink255.xml"/><Relationship Id="rId165" Type="http://schemas.openxmlformats.org/officeDocument/2006/relationships/image" Target="../media/image246.png"/><Relationship Id="rId164" Type="http://schemas.openxmlformats.org/officeDocument/2006/relationships/customXml" Target="../ink/ink254.xml"/><Relationship Id="rId163" Type="http://schemas.openxmlformats.org/officeDocument/2006/relationships/image" Target="../media/image245.png"/><Relationship Id="rId162" Type="http://schemas.openxmlformats.org/officeDocument/2006/relationships/customXml" Target="../ink/ink253.xml"/><Relationship Id="rId161" Type="http://schemas.openxmlformats.org/officeDocument/2006/relationships/image" Target="../media/image244.png"/><Relationship Id="rId160" Type="http://schemas.openxmlformats.org/officeDocument/2006/relationships/customXml" Target="../ink/ink252.xml"/><Relationship Id="rId16" Type="http://schemas.openxmlformats.org/officeDocument/2006/relationships/image" Target="../media/image173.png"/><Relationship Id="rId159" Type="http://schemas.openxmlformats.org/officeDocument/2006/relationships/image" Target="../media/image243.png"/><Relationship Id="rId158" Type="http://schemas.openxmlformats.org/officeDocument/2006/relationships/customXml" Target="../ink/ink251.xml"/><Relationship Id="rId157" Type="http://schemas.openxmlformats.org/officeDocument/2006/relationships/image" Target="../media/image242.png"/><Relationship Id="rId156" Type="http://schemas.openxmlformats.org/officeDocument/2006/relationships/customXml" Target="../ink/ink250.xml"/><Relationship Id="rId155" Type="http://schemas.openxmlformats.org/officeDocument/2006/relationships/image" Target="../media/image241.png"/><Relationship Id="rId154" Type="http://schemas.openxmlformats.org/officeDocument/2006/relationships/customXml" Target="../ink/ink249.xml"/><Relationship Id="rId153" Type="http://schemas.openxmlformats.org/officeDocument/2006/relationships/image" Target="../media/image240.png"/><Relationship Id="rId152" Type="http://schemas.openxmlformats.org/officeDocument/2006/relationships/customXml" Target="../ink/ink248.xml"/><Relationship Id="rId151" Type="http://schemas.openxmlformats.org/officeDocument/2006/relationships/image" Target="../media/image239.png"/><Relationship Id="rId150" Type="http://schemas.openxmlformats.org/officeDocument/2006/relationships/customXml" Target="../ink/ink247.xml"/><Relationship Id="rId15" Type="http://schemas.openxmlformats.org/officeDocument/2006/relationships/customXml" Target="../ink/ink179.xml"/><Relationship Id="rId149" Type="http://schemas.openxmlformats.org/officeDocument/2006/relationships/image" Target="../media/image238.png"/><Relationship Id="rId148" Type="http://schemas.openxmlformats.org/officeDocument/2006/relationships/customXml" Target="../ink/ink246.xml"/><Relationship Id="rId147" Type="http://schemas.openxmlformats.org/officeDocument/2006/relationships/image" Target="../media/image237.png"/><Relationship Id="rId146" Type="http://schemas.openxmlformats.org/officeDocument/2006/relationships/customXml" Target="../ink/ink245.xml"/><Relationship Id="rId145" Type="http://schemas.openxmlformats.org/officeDocument/2006/relationships/image" Target="../media/image236.png"/><Relationship Id="rId144" Type="http://schemas.openxmlformats.org/officeDocument/2006/relationships/customXml" Target="../ink/ink244.xml"/><Relationship Id="rId143" Type="http://schemas.openxmlformats.org/officeDocument/2006/relationships/image" Target="../media/image235.png"/><Relationship Id="rId142" Type="http://schemas.openxmlformats.org/officeDocument/2006/relationships/customXml" Target="../ink/ink243.xml"/><Relationship Id="rId141" Type="http://schemas.openxmlformats.org/officeDocument/2006/relationships/image" Target="../media/image234.png"/><Relationship Id="rId140" Type="http://schemas.openxmlformats.org/officeDocument/2006/relationships/customXml" Target="../ink/ink242.xml"/><Relationship Id="rId14" Type="http://schemas.openxmlformats.org/officeDocument/2006/relationships/image" Target="../media/image172.png"/><Relationship Id="rId139" Type="http://schemas.openxmlformats.org/officeDocument/2006/relationships/image" Target="../media/image233.png"/><Relationship Id="rId138" Type="http://schemas.openxmlformats.org/officeDocument/2006/relationships/customXml" Target="../ink/ink241.xml"/><Relationship Id="rId137" Type="http://schemas.openxmlformats.org/officeDocument/2006/relationships/image" Target="../media/image232.png"/><Relationship Id="rId136" Type="http://schemas.openxmlformats.org/officeDocument/2006/relationships/customXml" Target="../ink/ink240.xml"/><Relationship Id="rId135" Type="http://schemas.openxmlformats.org/officeDocument/2006/relationships/image" Target="../media/image231.png"/><Relationship Id="rId134" Type="http://schemas.openxmlformats.org/officeDocument/2006/relationships/customXml" Target="../ink/ink239.xml"/><Relationship Id="rId133" Type="http://schemas.openxmlformats.org/officeDocument/2006/relationships/image" Target="../media/image230.png"/><Relationship Id="rId132" Type="http://schemas.openxmlformats.org/officeDocument/2006/relationships/customXml" Target="../ink/ink238.xml"/><Relationship Id="rId131" Type="http://schemas.openxmlformats.org/officeDocument/2006/relationships/image" Target="../media/image229.png"/><Relationship Id="rId130" Type="http://schemas.openxmlformats.org/officeDocument/2006/relationships/customXml" Target="../ink/ink237.xml"/><Relationship Id="rId13" Type="http://schemas.openxmlformats.org/officeDocument/2006/relationships/customXml" Target="../ink/ink178.xml"/><Relationship Id="rId129" Type="http://schemas.openxmlformats.org/officeDocument/2006/relationships/image" Target="../media/image228.png"/><Relationship Id="rId128" Type="http://schemas.openxmlformats.org/officeDocument/2006/relationships/customXml" Target="../ink/ink236.xml"/><Relationship Id="rId127" Type="http://schemas.openxmlformats.org/officeDocument/2006/relationships/image" Target="../media/image227.png"/><Relationship Id="rId126" Type="http://schemas.openxmlformats.org/officeDocument/2006/relationships/customXml" Target="../ink/ink235.xml"/><Relationship Id="rId125" Type="http://schemas.openxmlformats.org/officeDocument/2006/relationships/image" Target="../media/image226.png"/><Relationship Id="rId124" Type="http://schemas.openxmlformats.org/officeDocument/2006/relationships/customXml" Target="../ink/ink234.xml"/><Relationship Id="rId123" Type="http://schemas.openxmlformats.org/officeDocument/2006/relationships/image" Target="../media/image225.png"/><Relationship Id="rId122" Type="http://schemas.openxmlformats.org/officeDocument/2006/relationships/customXml" Target="../ink/ink233.xml"/><Relationship Id="rId121" Type="http://schemas.openxmlformats.org/officeDocument/2006/relationships/image" Target="../media/image224.png"/><Relationship Id="rId120" Type="http://schemas.openxmlformats.org/officeDocument/2006/relationships/customXml" Target="../ink/ink232.xml"/><Relationship Id="rId12" Type="http://schemas.openxmlformats.org/officeDocument/2006/relationships/image" Target="../media/image171.png"/><Relationship Id="rId119" Type="http://schemas.openxmlformats.org/officeDocument/2006/relationships/image" Target="../media/image223.png"/><Relationship Id="rId118" Type="http://schemas.openxmlformats.org/officeDocument/2006/relationships/customXml" Target="../ink/ink231.xml"/><Relationship Id="rId117" Type="http://schemas.openxmlformats.org/officeDocument/2006/relationships/image" Target="../media/image222.png"/><Relationship Id="rId116" Type="http://schemas.openxmlformats.org/officeDocument/2006/relationships/customXml" Target="../ink/ink230.xml"/><Relationship Id="rId115" Type="http://schemas.openxmlformats.org/officeDocument/2006/relationships/image" Target="../media/image221.png"/><Relationship Id="rId114" Type="http://schemas.openxmlformats.org/officeDocument/2006/relationships/customXml" Target="../ink/ink229.xml"/><Relationship Id="rId113" Type="http://schemas.openxmlformats.org/officeDocument/2006/relationships/image" Target="../media/image220.png"/><Relationship Id="rId112" Type="http://schemas.openxmlformats.org/officeDocument/2006/relationships/customXml" Target="../ink/ink228.xml"/><Relationship Id="rId111" Type="http://schemas.openxmlformats.org/officeDocument/2006/relationships/image" Target="../media/image219.png"/><Relationship Id="rId110" Type="http://schemas.openxmlformats.org/officeDocument/2006/relationships/customXml" Target="../ink/ink227.xml"/><Relationship Id="rId11" Type="http://schemas.openxmlformats.org/officeDocument/2006/relationships/customXml" Target="../ink/ink177.xml"/><Relationship Id="rId109" Type="http://schemas.openxmlformats.org/officeDocument/2006/relationships/image" Target="../media/image218.png"/><Relationship Id="rId108" Type="http://schemas.openxmlformats.org/officeDocument/2006/relationships/customXml" Target="../ink/ink226.xml"/><Relationship Id="rId107" Type="http://schemas.openxmlformats.org/officeDocument/2006/relationships/image" Target="../media/image217.png"/><Relationship Id="rId106" Type="http://schemas.openxmlformats.org/officeDocument/2006/relationships/customXml" Target="../ink/ink225.xml"/><Relationship Id="rId105" Type="http://schemas.openxmlformats.org/officeDocument/2006/relationships/image" Target="../media/image216.png"/><Relationship Id="rId104" Type="http://schemas.openxmlformats.org/officeDocument/2006/relationships/customXml" Target="../ink/ink224.xml"/><Relationship Id="rId103" Type="http://schemas.openxmlformats.org/officeDocument/2006/relationships/image" Target="../media/image215.png"/><Relationship Id="rId102" Type="http://schemas.openxmlformats.org/officeDocument/2006/relationships/customXml" Target="../ink/ink223.xml"/><Relationship Id="rId101" Type="http://schemas.openxmlformats.org/officeDocument/2006/relationships/image" Target="../media/image214.png"/><Relationship Id="rId100" Type="http://schemas.openxmlformats.org/officeDocument/2006/relationships/customXml" Target="../ink/ink222.xml"/><Relationship Id="rId10" Type="http://schemas.openxmlformats.org/officeDocument/2006/relationships/image" Target="../media/image170.png"/><Relationship Id="rId1" Type="http://schemas.openxmlformats.org/officeDocument/2006/relationships/customXml" Target="../ink/ink172.xml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34.xml"/><Relationship Id="rId98" Type="http://schemas.openxmlformats.org/officeDocument/2006/relationships/image" Target="../media/image313.png"/><Relationship Id="rId97" Type="http://schemas.openxmlformats.org/officeDocument/2006/relationships/customXml" Target="../ink/ink333.xml"/><Relationship Id="rId96" Type="http://schemas.openxmlformats.org/officeDocument/2006/relationships/image" Target="../media/image312.png"/><Relationship Id="rId95" Type="http://schemas.openxmlformats.org/officeDocument/2006/relationships/customXml" Target="../ink/ink332.xml"/><Relationship Id="rId94" Type="http://schemas.openxmlformats.org/officeDocument/2006/relationships/customXml" Target="../ink/ink331.xml"/><Relationship Id="rId93" Type="http://schemas.openxmlformats.org/officeDocument/2006/relationships/image" Target="../media/image311.png"/><Relationship Id="rId92" Type="http://schemas.openxmlformats.org/officeDocument/2006/relationships/customXml" Target="../ink/ink330.xml"/><Relationship Id="rId91" Type="http://schemas.openxmlformats.org/officeDocument/2006/relationships/image" Target="../media/image310.png"/><Relationship Id="rId90" Type="http://schemas.openxmlformats.org/officeDocument/2006/relationships/customXml" Target="../ink/ink329.xml"/><Relationship Id="rId9" Type="http://schemas.openxmlformats.org/officeDocument/2006/relationships/customXml" Target="../ink/ink285.xml"/><Relationship Id="rId89" Type="http://schemas.openxmlformats.org/officeDocument/2006/relationships/image" Target="../media/image309.png"/><Relationship Id="rId88" Type="http://schemas.openxmlformats.org/officeDocument/2006/relationships/customXml" Target="../ink/ink328.xml"/><Relationship Id="rId87" Type="http://schemas.openxmlformats.org/officeDocument/2006/relationships/image" Target="../media/image308.png"/><Relationship Id="rId86" Type="http://schemas.openxmlformats.org/officeDocument/2006/relationships/customXml" Target="../ink/ink327.xml"/><Relationship Id="rId85" Type="http://schemas.openxmlformats.org/officeDocument/2006/relationships/image" Target="../media/image307.png"/><Relationship Id="rId84" Type="http://schemas.openxmlformats.org/officeDocument/2006/relationships/customXml" Target="../ink/ink326.xml"/><Relationship Id="rId83" Type="http://schemas.openxmlformats.org/officeDocument/2006/relationships/image" Target="../media/image306.png"/><Relationship Id="rId82" Type="http://schemas.openxmlformats.org/officeDocument/2006/relationships/customXml" Target="../ink/ink325.xml"/><Relationship Id="rId81" Type="http://schemas.openxmlformats.org/officeDocument/2006/relationships/image" Target="../media/image305.png"/><Relationship Id="rId80" Type="http://schemas.openxmlformats.org/officeDocument/2006/relationships/customXml" Target="../ink/ink324.xml"/><Relationship Id="rId8" Type="http://schemas.openxmlformats.org/officeDocument/2006/relationships/image" Target="../media/image273.png"/><Relationship Id="rId79" Type="http://schemas.openxmlformats.org/officeDocument/2006/relationships/customXml" Target="../ink/ink323.xml"/><Relationship Id="rId78" Type="http://schemas.openxmlformats.org/officeDocument/2006/relationships/image" Target="../media/image304.png"/><Relationship Id="rId77" Type="http://schemas.openxmlformats.org/officeDocument/2006/relationships/customXml" Target="../ink/ink322.xml"/><Relationship Id="rId76" Type="http://schemas.openxmlformats.org/officeDocument/2006/relationships/customXml" Target="../ink/ink321.xml"/><Relationship Id="rId75" Type="http://schemas.openxmlformats.org/officeDocument/2006/relationships/image" Target="../media/image303.png"/><Relationship Id="rId74" Type="http://schemas.openxmlformats.org/officeDocument/2006/relationships/customXml" Target="../ink/ink320.xml"/><Relationship Id="rId73" Type="http://schemas.openxmlformats.org/officeDocument/2006/relationships/image" Target="../media/image302.png"/><Relationship Id="rId72" Type="http://schemas.openxmlformats.org/officeDocument/2006/relationships/customXml" Target="../ink/ink319.xml"/><Relationship Id="rId71" Type="http://schemas.openxmlformats.org/officeDocument/2006/relationships/image" Target="../media/image301.png"/><Relationship Id="rId70" Type="http://schemas.openxmlformats.org/officeDocument/2006/relationships/customXml" Target="../ink/ink318.xml"/><Relationship Id="rId7" Type="http://schemas.openxmlformats.org/officeDocument/2006/relationships/customXml" Target="../ink/ink284.xml"/><Relationship Id="rId69" Type="http://schemas.openxmlformats.org/officeDocument/2006/relationships/image" Target="../media/image300.png"/><Relationship Id="rId68" Type="http://schemas.openxmlformats.org/officeDocument/2006/relationships/customXml" Target="../ink/ink317.xml"/><Relationship Id="rId67" Type="http://schemas.openxmlformats.org/officeDocument/2006/relationships/image" Target="../media/image299.png"/><Relationship Id="rId66" Type="http://schemas.openxmlformats.org/officeDocument/2006/relationships/customXml" Target="../ink/ink316.xml"/><Relationship Id="rId65" Type="http://schemas.openxmlformats.org/officeDocument/2006/relationships/customXml" Target="../ink/ink315.xml"/><Relationship Id="rId64" Type="http://schemas.openxmlformats.org/officeDocument/2006/relationships/customXml" Target="../ink/ink314.xml"/><Relationship Id="rId63" Type="http://schemas.openxmlformats.org/officeDocument/2006/relationships/customXml" Target="../ink/ink313.xml"/><Relationship Id="rId62" Type="http://schemas.openxmlformats.org/officeDocument/2006/relationships/customXml" Target="../ink/ink312.xml"/><Relationship Id="rId61" Type="http://schemas.openxmlformats.org/officeDocument/2006/relationships/image" Target="../media/image298.png"/><Relationship Id="rId60" Type="http://schemas.openxmlformats.org/officeDocument/2006/relationships/customXml" Target="../ink/ink311.xml"/><Relationship Id="rId6" Type="http://schemas.openxmlformats.org/officeDocument/2006/relationships/image" Target="../media/image272.png"/><Relationship Id="rId59" Type="http://schemas.openxmlformats.org/officeDocument/2006/relationships/image" Target="../media/image297.png"/><Relationship Id="rId58" Type="http://schemas.openxmlformats.org/officeDocument/2006/relationships/customXml" Target="../ink/ink310.xml"/><Relationship Id="rId57" Type="http://schemas.openxmlformats.org/officeDocument/2006/relationships/image" Target="../media/image296.png"/><Relationship Id="rId56" Type="http://schemas.openxmlformats.org/officeDocument/2006/relationships/customXml" Target="../ink/ink309.xml"/><Relationship Id="rId55" Type="http://schemas.openxmlformats.org/officeDocument/2006/relationships/image" Target="../media/image295.png"/><Relationship Id="rId54" Type="http://schemas.openxmlformats.org/officeDocument/2006/relationships/customXml" Target="../ink/ink308.xml"/><Relationship Id="rId53" Type="http://schemas.openxmlformats.org/officeDocument/2006/relationships/image" Target="../media/image294.png"/><Relationship Id="rId52" Type="http://schemas.openxmlformats.org/officeDocument/2006/relationships/customXml" Target="../ink/ink307.xml"/><Relationship Id="rId51" Type="http://schemas.openxmlformats.org/officeDocument/2006/relationships/image" Target="../media/image293.png"/><Relationship Id="rId50" Type="http://schemas.openxmlformats.org/officeDocument/2006/relationships/customXml" Target="../ink/ink306.xml"/><Relationship Id="rId5" Type="http://schemas.openxmlformats.org/officeDocument/2006/relationships/customXml" Target="../ink/ink283.xml"/><Relationship Id="rId49" Type="http://schemas.openxmlformats.org/officeDocument/2006/relationships/image" Target="../media/image292.png"/><Relationship Id="rId48" Type="http://schemas.openxmlformats.org/officeDocument/2006/relationships/customXml" Target="../ink/ink305.xml"/><Relationship Id="rId47" Type="http://schemas.openxmlformats.org/officeDocument/2006/relationships/image" Target="../media/image291.png"/><Relationship Id="rId46" Type="http://schemas.openxmlformats.org/officeDocument/2006/relationships/customXml" Target="../ink/ink304.xml"/><Relationship Id="rId45" Type="http://schemas.openxmlformats.org/officeDocument/2006/relationships/customXml" Target="../ink/ink303.xml"/><Relationship Id="rId44" Type="http://schemas.openxmlformats.org/officeDocument/2006/relationships/image" Target="../media/image290.png"/><Relationship Id="rId43" Type="http://schemas.openxmlformats.org/officeDocument/2006/relationships/customXml" Target="../ink/ink302.xml"/><Relationship Id="rId42" Type="http://schemas.openxmlformats.org/officeDocument/2006/relationships/image" Target="../media/image289.png"/><Relationship Id="rId41" Type="http://schemas.openxmlformats.org/officeDocument/2006/relationships/customXml" Target="../ink/ink301.xml"/><Relationship Id="rId40" Type="http://schemas.openxmlformats.org/officeDocument/2006/relationships/image" Target="../media/image288.png"/><Relationship Id="rId4" Type="http://schemas.openxmlformats.org/officeDocument/2006/relationships/image" Target="../media/image271.png"/><Relationship Id="rId39" Type="http://schemas.openxmlformats.org/officeDocument/2006/relationships/customXml" Target="../ink/ink300.xml"/><Relationship Id="rId38" Type="http://schemas.openxmlformats.org/officeDocument/2006/relationships/image" Target="../media/image287.png"/><Relationship Id="rId37" Type="http://schemas.openxmlformats.org/officeDocument/2006/relationships/customXml" Target="../ink/ink299.xml"/><Relationship Id="rId36" Type="http://schemas.openxmlformats.org/officeDocument/2006/relationships/image" Target="../media/image286.png"/><Relationship Id="rId35" Type="http://schemas.openxmlformats.org/officeDocument/2006/relationships/customXml" Target="../ink/ink298.xml"/><Relationship Id="rId34" Type="http://schemas.openxmlformats.org/officeDocument/2006/relationships/image" Target="../media/image285.png"/><Relationship Id="rId33" Type="http://schemas.openxmlformats.org/officeDocument/2006/relationships/customXml" Target="../ink/ink297.xml"/><Relationship Id="rId32" Type="http://schemas.openxmlformats.org/officeDocument/2006/relationships/image" Target="../media/image23.png"/><Relationship Id="rId31" Type="http://schemas.openxmlformats.org/officeDocument/2006/relationships/customXml" Target="../ink/ink296.xml"/><Relationship Id="rId30" Type="http://schemas.openxmlformats.org/officeDocument/2006/relationships/image" Target="../media/image284.png"/><Relationship Id="rId3" Type="http://schemas.openxmlformats.org/officeDocument/2006/relationships/customXml" Target="../ink/ink282.xml"/><Relationship Id="rId29" Type="http://schemas.openxmlformats.org/officeDocument/2006/relationships/customXml" Target="../ink/ink295.xml"/><Relationship Id="rId28" Type="http://schemas.openxmlformats.org/officeDocument/2006/relationships/image" Target="../media/image283.png"/><Relationship Id="rId27" Type="http://schemas.openxmlformats.org/officeDocument/2006/relationships/customXml" Target="../ink/ink294.xml"/><Relationship Id="rId26" Type="http://schemas.openxmlformats.org/officeDocument/2006/relationships/image" Target="../media/image282.png"/><Relationship Id="rId25" Type="http://schemas.openxmlformats.org/officeDocument/2006/relationships/customXml" Target="../ink/ink293.xml"/><Relationship Id="rId24" Type="http://schemas.openxmlformats.org/officeDocument/2006/relationships/image" Target="../media/image281.png"/><Relationship Id="rId23" Type="http://schemas.openxmlformats.org/officeDocument/2006/relationships/customXml" Target="../ink/ink292.xml"/><Relationship Id="rId22" Type="http://schemas.openxmlformats.org/officeDocument/2006/relationships/image" Target="../media/image280.png"/><Relationship Id="rId21" Type="http://schemas.openxmlformats.org/officeDocument/2006/relationships/customXml" Target="../ink/ink291.xml"/><Relationship Id="rId20" Type="http://schemas.openxmlformats.org/officeDocument/2006/relationships/image" Target="../media/image279.png"/><Relationship Id="rId2" Type="http://schemas.openxmlformats.org/officeDocument/2006/relationships/image" Target="../media/image270.png"/><Relationship Id="rId19" Type="http://schemas.openxmlformats.org/officeDocument/2006/relationships/customXml" Target="../ink/ink290.xml"/><Relationship Id="rId18" Type="http://schemas.openxmlformats.org/officeDocument/2006/relationships/image" Target="../media/image278.png"/><Relationship Id="rId17" Type="http://schemas.openxmlformats.org/officeDocument/2006/relationships/customXml" Target="../ink/ink289.xml"/><Relationship Id="rId16" Type="http://schemas.openxmlformats.org/officeDocument/2006/relationships/image" Target="../media/image277.png"/><Relationship Id="rId15" Type="http://schemas.openxmlformats.org/officeDocument/2006/relationships/customXml" Target="../ink/ink288.xml"/><Relationship Id="rId14" Type="http://schemas.openxmlformats.org/officeDocument/2006/relationships/image" Target="../media/image276.png"/><Relationship Id="rId13" Type="http://schemas.openxmlformats.org/officeDocument/2006/relationships/customXml" Target="../ink/ink287.xml"/><Relationship Id="rId12" Type="http://schemas.openxmlformats.org/officeDocument/2006/relationships/image" Target="../media/image275.png"/><Relationship Id="rId112" Type="http://schemas.openxmlformats.org/officeDocument/2006/relationships/slideLayout" Target="../slideLayouts/slideLayout1.xml"/><Relationship Id="rId111" Type="http://schemas.openxmlformats.org/officeDocument/2006/relationships/customXml" Target="../ink/ink340.xml"/><Relationship Id="rId110" Type="http://schemas.openxmlformats.org/officeDocument/2006/relationships/image" Target="../media/image319.png"/><Relationship Id="rId11" Type="http://schemas.openxmlformats.org/officeDocument/2006/relationships/customXml" Target="../ink/ink286.xml"/><Relationship Id="rId109" Type="http://schemas.openxmlformats.org/officeDocument/2006/relationships/customXml" Target="../ink/ink339.xml"/><Relationship Id="rId108" Type="http://schemas.openxmlformats.org/officeDocument/2006/relationships/image" Target="../media/image318.png"/><Relationship Id="rId107" Type="http://schemas.openxmlformats.org/officeDocument/2006/relationships/customXml" Target="../ink/ink338.xml"/><Relationship Id="rId106" Type="http://schemas.openxmlformats.org/officeDocument/2006/relationships/image" Target="../media/image317.png"/><Relationship Id="rId105" Type="http://schemas.openxmlformats.org/officeDocument/2006/relationships/customXml" Target="../ink/ink337.xml"/><Relationship Id="rId104" Type="http://schemas.openxmlformats.org/officeDocument/2006/relationships/image" Target="../media/image316.png"/><Relationship Id="rId103" Type="http://schemas.openxmlformats.org/officeDocument/2006/relationships/customXml" Target="../ink/ink336.xml"/><Relationship Id="rId102" Type="http://schemas.openxmlformats.org/officeDocument/2006/relationships/image" Target="../media/image315.png"/><Relationship Id="rId101" Type="http://schemas.openxmlformats.org/officeDocument/2006/relationships/customXml" Target="../ink/ink335.xml"/><Relationship Id="rId100" Type="http://schemas.openxmlformats.org/officeDocument/2006/relationships/image" Target="../media/image314.png"/><Relationship Id="rId10" Type="http://schemas.openxmlformats.org/officeDocument/2006/relationships/image" Target="../media/image274.png"/><Relationship Id="rId1" Type="http://schemas.openxmlformats.org/officeDocument/2006/relationships/customXml" Target="../ink/ink2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4" Type="http://schemas.openxmlformats.org/officeDocument/2006/relationships/slideLayout" Target="../slideLayouts/slideLayout1.xml"/><Relationship Id="rId53" Type="http://schemas.openxmlformats.org/officeDocument/2006/relationships/image" Target="../media/image26.png"/><Relationship Id="rId52" Type="http://schemas.openxmlformats.org/officeDocument/2006/relationships/customXml" Target="../ink/ink27.xml"/><Relationship Id="rId51" Type="http://schemas.openxmlformats.org/officeDocument/2006/relationships/image" Target="../media/image25.png"/><Relationship Id="rId50" Type="http://schemas.openxmlformats.org/officeDocument/2006/relationships/customXml" Target="../ink/ink26.xml"/><Relationship Id="rId5" Type="http://schemas.openxmlformats.org/officeDocument/2006/relationships/customXml" Target="../ink/ink3.xml"/><Relationship Id="rId49" Type="http://schemas.openxmlformats.org/officeDocument/2006/relationships/image" Target="../media/image24.png"/><Relationship Id="rId48" Type="http://schemas.openxmlformats.org/officeDocument/2006/relationships/customXml" Target="../ink/ink25.xml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customXml" Target="../ink/ink31.xml"/><Relationship Id="rId7" Type="http://schemas.openxmlformats.org/officeDocument/2006/relationships/image" Target="../media/image30.png"/><Relationship Id="rId6" Type="http://schemas.openxmlformats.org/officeDocument/2006/relationships/customXml" Target="../ink/ink30.xml"/><Relationship Id="rId5" Type="http://schemas.openxmlformats.org/officeDocument/2006/relationships/image" Target="../media/image29.png"/><Relationship Id="rId4" Type="http://schemas.openxmlformats.org/officeDocument/2006/relationships/customXml" Target="../ink/ink29.xml"/><Relationship Id="rId3" Type="http://schemas.openxmlformats.org/officeDocument/2006/relationships/image" Target="../media/image28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38.png"/><Relationship Id="rId22" Type="http://schemas.openxmlformats.org/officeDocument/2006/relationships/customXml" Target="../ink/ink38.xml"/><Relationship Id="rId21" Type="http://schemas.openxmlformats.org/officeDocument/2006/relationships/image" Target="../media/image37.png"/><Relationship Id="rId20" Type="http://schemas.openxmlformats.org/officeDocument/2006/relationships/customXml" Target="../ink/ink37.xml"/><Relationship Id="rId2" Type="http://schemas.openxmlformats.org/officeDocument/2006/relationships/customXml" Target="../ink/ink28.xml"/><Relationship Id="rId19" Type="http://schemas.openxmlformats.org/officeDocument/2006/relationships/image" Target="../media/image36.png"/><Relationship Id="rId18" Type="http://schemas.openxmlformats.org/officeDocument/2006/relationships/customXml" Target="../ink/ink36.xml"/><Relationship Id="rId17" Type="http://schemas.openxmlformats.org/officeDocument/2006/relationships/image" Target="../media/image35.png"/><Relationship Id="rId16" Type="http://schemas.openxmlformats.org/officeDocument/2006/relationships/customXml" Target="../ink/ink35.xml"/><Relationship Id="rId15" Type="http://schemas.openxmlformats.org/officeDocument/2006/relationships/image" Target="../media/image34.png"/><Relationship Id="rId14" Type="http://schemas.openxmlformats.org/officeDocument/2006/relationships/customXml" Target="../ink/ink34.xml"/><Relationship Id="rId13" Type="http://schemas.openxmlformats.org/officeDocument/2006/relationships/image" Target="../media/image33.png"/><Relationship Id="rId12" Type="http://schemas.openxmlformats.org/officeDocument/2006/relationships/customXml" Target="../ink/ink33.xml"/><Relationship Id="rId11" Type="http://schemas.openxmlformats.org/officeDocument/2006/relationships/image" Target="../media/image32.png"/><Relationship Id="rId10" Type="http://schemas.openxmlformats.org/officeDocument/2006/relationships/customXml" Target="../ink/ink32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customXml" Target="../ink/ink42.xml"/><Relationship Id="rId7" Type="http://schemas.openxmlformats.org/officeDocument/2006/relationships/image" Target="../media/image42.png"/><Relationship Id="rId6" Type="http://schemas.openxmlformats.org/officeDocument/2006/relationships/customXml" Target="../ink/ink41.xml"/><Relationship Id="rId5" Type="http://schemas.openxmlformats.org/officeDocument/2006/relationships/image" Target="../media/image41.png"/><Relationship Id="rId40" Type="http://schemas.openxmlformats.org/officeDocument/2006/relationships/slideLayout" Target="../slideLayouts/slideLayout1.xml"/><Relationship Id="rId4" Type="http://schemas.openxmlformats.org/officeDocument/2006/relationships/customXml" Target="../ink/ink40.xml"/><Relationship Id="rId39" Type="http://schemas.openxmlformats.org/officeDocument/2006/relationships/image" Target="../media/image57.png"/><Relationship Id="rId38" Type="http://schemas.openxmlformats.org/officeDocument/2006/relationships/customXml" Target="../ink/ink57.xml"/><Relationship Id="rId37" Type="http://schemas.openxmlformats.org/officeDocument/2006/relationships/image" Target="../media/image56.png"/><Relationship Id="rId36" Type="http://schemas.openxmlformats.org/officeDocument/2006/relationships/customXml" Target="../ink/ink56.xml"/><Relationship Id="rId35" Type="http://schemas.openxmlformats.org/officeDocument/2006/relationships/image" Target="../media/image55.png"/><Relationship Id="rId34" Type="http://schemas.openxmlformats.org/officeDocument/2006/relationships/customXml" Target="../ink/ink55.xml"/><Relationship Id="rId33" Type="http://schemas.openxmlformats.org/officeDocument/2006/relationships/image" Target="../media/image54.png"/><Relationship Id="rId32" Type="http://schemas.openxmlformats.org/officeDocument/2006/relationships/customXml" Target="../ink/ink54.xml"/><Relationship Id="rId31" Type="http://schemas.openxmlformats.org/officeDocument/2006/relationships/image" Target="../media/image53.png"/><Relationship Id="rId30" Type="http://schemas.openxmlformats.org/officeDocument/2006/relationships/customXml" Target="../ink/ink53.xml"/><Relationship Id="rId3" Type="http://schemas.openxmlformats.org/officeDocument/2006/relationships/image" Target="../media/image40.png"/><Relationship Id="rId29" Type="http://schemas.openxmlformats.org/officeDocument/2006/relationships/image" Target="../media/image52.png"/><Relationship Id="rId28" Type="http://schemas.openxmlformats.org/officeDocument/2006/relationships/customXml" Target="../ink/ink52.xml"/><Relationship Id="rId27" Type="http://schemas.openxmlformats.org/officeDocument/2006/relationships/image" Target="../media/image51.png"/><Relationship Id="rId26" Type="http://schemas.openxmlformats.org/officeDocument/2006/relationships/customXml" Target="../ink/ink51.xml"/><Relationship Id="rId25" Type="http://schemas.openxmlformats.org/officeDocument/2006/relationships/image" Target="../media/image50.png"/><Relationship Id="rId24" Type="http://schemas.openxmlformats.org/officeDocument/2006/relationships/customXml" Target="../ink/ink50.xml"/><Relationship Id="rId23" Type="http://schemas.openxmlformats.org/officeDocument/2006/relationships/image" Target="../media/image49.png"/><Relationship Id="rId22" Type="http://schemas.openxmlformats.org/officeDocument/2006/relationships/customXml" Target="../ink/ink49.xml"/><Relationship Id="rId21" Type="http://schemas.openxmlformats.org/officeDocument/2006/relationships/image" Target="../media/image48.png"/><Relationship Id="rId20" Type="http://schemas.openxmlformats.org/officeDocument/2006/relationships/customXml" Target="../ink/ink48.xml"/><Relationship Id="rId2" Type="http://schemas.openxmlformats.org/officeDocument/2006/relationships/customXml" Target="../ink/ink39.xml"/><Relationship Id="rId19" Type="http://schemas.openxmlformats.org/officeDocument/2006/relationships/image" Target="../media/image47.png"/><Relationship Id="rId18" Type="http://schemas.openxmlformats.org/officeDocument/2006/relationships/customXml" Target="../ink/ink47.xml"/><Relationship Id="rId17" Type="http://schemas.openxmlformats.org/officeDocument/2006/relationships/image" Target="../media/image23.png"/><Relationship Id="rId16" Type="http://schemas.openxmlformats.org/officeDocument/2006/relationships/customXml" Target="../ink/ink46.xml"/><Relationship Id="rId15" Type="http://schemas.openxmlformats.org/officeDocument/2006/relationships/image" Target="../media/image46.png"/><Relationship Id="rId14" Type="http://schemas.openxmlformats.org/officeDocument/2006/relationships/customXml" Target="../ink/ink45.xml"/><Relationship Id="rId13" Type="http://schemas.openxmlformats.org/officeDocument/2006/relationships/image" Target="../media/image45.png"/><Relationship Id="rId12" Type="http://schemas.openxmlformats.org/officeDocument/2006/relationships/customXml" Target="../ink/ink44.xml"/><Relationship Id="rId11" Type="http://schemas.openxmlformats.org/officeDocument/2006/relationships/image" Target="../media/image44.png"/><Relationship Id="rId10" Type="http://schemas.openxmlformats.org/officeDocument/2006/relationships/customXml" Target="../ink/ink43.xml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62.xml"/><Relationship Id="rId8" Type="http://schemas.openxmlformats.org/officeDocument/2006/relationships/image" Target="../media/image61.png"/><Relationship Id="rId7" Type="http://schemas.openxmlformats.org/officeDocument/2006/relationships/customXml" Target="../ink/ink61.xml"/><Relationship Id="rId6" Type="http://schemas.openxmlformats.org/officeDocument/2006/relationships/image" Target="../media/image60.png"/><Relationship Id="rId5" Type="http://schemas.openxmlformats.org/officeDocument/2006/relationships/customXml" Target="../ink/ink60.xml"/><Relationship Id="rId48" Type="http://schemas.openxmlformats.org/officeDocument/2006/relationships/slideLayout" Target="../slideLayouts/slideLayout1.xml"/><Relationship Id="rId47" Type="http://schemas.openxmlformats.org/officeDocument/2006/relationships/image" Target="../media/image79.png"/><Relationship Id="rId46" Type="http://schemas.openxmlformats.org/officeDocument/2006/relationships/customXml" Target="../ink/ink81.xml"/><Relationship Id="rId45" Type="http://schemas.openxmlformats.org/officeDocument/2006/relationships/image" Target="../media/image78.png"/><Relationship Id="rId44" Type="http://schemas.openxmlformats.org/officeDocument/2006/relationships/customXml" Target="../ink/ink80.xml"/><Relationship Id="rId43" Type="http://schemas.openxmlformats.org/officeDocument/2006/relationships/customXml" Target="../ink/ink79.xml"/><Relationship Id="rId42" Type="http://schemas.openxmlformats.org/officeDocument/2006/relationships/image" Target="../media/image77.png"/><Relationship Id="rId41" Type="http://schemas.openxmlformats.org/officeDocument/2006/relationships/customXml" Target="../ink/ink78.xml"/><Relationship Id="rId40" Type="http://schemas.openxmlformats.org/officeDocument/2006/relationships/image" Target="../media/image76.png"/><Relationship Id="rId4" Type="http://schemas.openxmlformats.org/officeDocument/2006/relationships/image" Target="../media/image59.png"/><Relationship Id="rId39" Type="http://schemas.openxmlformats.org/officeDocument/2006/relationships/customXml" Target="../ink/ink77.xml"/><Relationship Id="rId38" Type="http://schemas.openxmlformats.org/officeDocument/2006/relationships/image" Target="../media/image23.png"/><Relationship Id="rId37" Type="http://schemas.openxmlformats.org/officeDocument/2006/relationships/customXml" Target="../ink/ink76.xml"/><Relationship Id="rId36" Type="http://schemas.openxmlformats.org/officeDocument/2006/relationships/image" Target="../media/image75.png"/><Relationship Id="rId35" Type="http://schemas.openxmlformats.org/officeDocument/2006/relationships/customXml" Target="../ink/ink75.xml"/><Relationship Id="rId34" Type="http://schemas.openxmlformats.org/officeDocument/2006/relationships/image" Target="../media/image74.png"/><Relationship Id="rId33" Type="http://schemas.openxmlformats.org/officeDocument/2006/relationships/customXml" Target="../ink/ink74.xml"/><Relationship Id="rId32" Type="http://schemas.openxmlformats.org/officeDocument/2006/relationships/image" Target="../media/image73.png"/><Relationship Id="rId31" Type="http://schemas.openxmlformats.org/officeDocument/2006/relationships/customXml" Target="../ink/ink73.xml"/><Relationship Id="rId30" Type="http://schemas.openxmlformats.org/officeDocument/2006/relationships/image" Target="../media/image72.png"/><Relationship Id="rId3" Type="http://schemas.openxmlformats.org/officeDocument/2006/relationships/customXml" Target="../ink/ink59.xml"/><Relationship Id="rId29" Type="http://schemas.openxmlformats.org/officeDocument/2006/relationships/customXml" Target="../ink/ink72.xml"/><Relationship Id="rId28" Type="http://schemas.openxmlformats.org/officeDocument/2006/relationships/image" Target="../media/image71.png"/><Relationship Id="rId27" Type="http://schemas.openxmlformats.org/officeDocument/2006/relationships/customXml" Target="../ink/ink71.xml"/><Relationship Id="rId26" Type="http://schemas.openxmlformats.org/officeDocument/2006/relationships/image" Target="../media/image70.png"/><Relationship Id="rId25" Type="http://schemas.openxmlformats.org/officeDocument/2006/relationships/customXml" Target="../ink/ink70.xml"/><Relationship Id="rId24" Type="http://schemas.openxmlformats.org/officeDocument/2006/relationships/image" Target="../media/image69.png"/><Relationship Id="rId23" Type="http://schemas.openxmlformats.org/officeDocument/2006/relationships/customXml" Target="../ink/ink69.xml"/><Relationship Id="rId22" Type="http://schemas.openxmlformats.org/officeDocument/2006/relationships/image" Target="../media/image68.png"/><Relationship Id="rId21" Type="http://schemas.openxmlformats.org/officeDocument/2006/relationships/customXml" Target="../ink/ink68.xml"/><Relationship Id="rId20" Type="http://schemas.openxmlformats.org/officeDocument/2006/relationships/image" Target="../media/image67.png"/><Relationship Id="rId2" Type="http://schemas.openxmlformats.org/officeDocument/2006/relationships/image" Target="../media/image58.png"/><Relationship Id="rId19" Type="http://schemas.openxmlformats.org/officeDocument/2006/relationships/customXml" Target="../ink/ink67.xml"/><Relationship Id="rId18" Type="http://schemas.openxmlformats.org/officeDocument/2006/relationships/image" Target="../media/image66.png"/><Relationship Id="rId17" Type="http://schemas.openxmlformats.org/officeDocument/2006/relationships/customXml" Target="../ink/ink66.xml"/><Relationship Id="rId16" Type="http://schemas.openxmlformats.org/officeDocument/2006/relationships/image" Target="../media/image65.png"/><Relationship Id="rId15" Type="http://schemas.openxmlformats.org/officeDocument/2006/relationships/customXml" Target="../ink/ink65.xml"/><Relationship Id="rId14" Type="http://schemas.openxmlformats.org/officeDocument/2006/relationships/image" Target="../media/image64.png"/><Relationship Id="rId13" Type="http://schemas.openxmlformats.org/officeDocument/2006/relationships/customXml" Target="../ink/ink64.xml"/><Relationship Id="rId12" Type="http://schemas.openxmlformats.org/officeDocument/2006/relationships/image" Target="../media/image63.png"/><Relationship Id="rId11" Type="http://schemas.openxmlformats.org/officeDocument/2006/relationships/customXml" Target="../ink/ink63.xml"/><Relationship Id="rId10" Type="http://schemas.openxmlformats.org/officeDocument/2006/relationships/image" Target="../media/image62.png"/><Relationship Id="rId1" Type="http://schemas.openxmlformats.org/officeDocument/2006/relationships/customXml" Target="../ink/ink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RMQ</a:t>
            </a:r>
            <a:r>
              <a:rPr lang="zh-CN" altLang="en-US" dirty="0"/>
              <a:t>和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0371" y="3572302"/>
            <a:ext cx="9144000" cy="1655762"/>
          </a:xfrm>
        </p:spPr>
        <p:txBody>
          <a:bodyPr/>
          <a:lstStyle/>
          <a:p>
            <a:r>
              <a:rPr lang="zh-CN" altLang="en-US" dirty="0"/>
              <a:t>北京大学 王冠尧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+mn-ea"/>
              </a:rPr>
              <a:t>LCA</a:t>
            </a:r>
            <a:r>
              <a:rPr lang="zh-CN" altLang="en-US" sz="2400" b="0" i="0" dirty="0">
                <a:effectLst/>
                <a:latin typeface="+mn-ea"/>
              </a:rPr>
              <a:t>：最近公共祖先（</a:t>
            </a:r>
            <a:r>
              <a:rPr lang="en-US" altLang="zh-CN" sz="2400" b="0" i="0" dirty="0">
                <a:effectLst/>
                <a:latin typeface="+mn-ea"/>
              </a:rPr>
              <a:t>Lowest Common Ancestor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914650" y="2984500"/>
              <a:ext cx="476250" cy="266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914650" y="2984500"/>
                <a:ext cx="4762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622550" y="3321050"/>
              <a:ext cx="431800" cy="469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622550" y="3321050"/>
                <a:ext cx="4318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508250" y="3797300"/>
              <a:ext cx="260350" cy="190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508250" y="3797300"/>
                <a:ext cx="260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422650" y="3321050"/>
              <a:ext cx="400050" cy="552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422650" y="3321050"/>
                <a:ext cx="4000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663950" y="3848100"/>
              <a:ext cx="444500" cy="285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663950" y="3848100"/>
                <a:ext cx="4445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232150" y="2482850"/>
              <a:ext cx="38100" cy="419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232150" y="2482850"/>
                <a:ext cx="381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022600" y="2203450"/>
              <a:ext cx="361950" cy="298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022600" y="2203450"/>
                <a:ext cx="3619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2463800" y="4057650"/>
              <a:ext cx="241300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2463800" y="4057650"/>
                <a:ext cx="241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3752850" y="4241800"/>
              <a:ext cx="488950" cy="31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3752850" y="4241800"/>
                <a:ext cx="4889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2787650" y="2863850"/>
              <a:ext cx="819150" cy="457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2787650" y="2863850"/>
                <a:ext cx="8191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3670300" y="3289300"/>
              <a:ext cx="895350" cy="527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3670300" y="3289300"/>
                <a:ext cx="8953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4552950" y="3822700"/>
              <a:ext cx="539750" cy="387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4552950" y="3822700"/>
                <a:ext cx="5397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4679950" y="4222750"/>
              <a:ext cx="412750" cy="19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4679950" y="4222750"/>
                <a:ext cx="412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2482850" y="3486150"/>
              <a:ext cx="1765300" cy="895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2482850" y="3486150"/>
                <a:ext cx="176530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4870450" y="4191000"/>
              <a:ext cx="127000" cy="44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4870450" y="4191000"/>
                <a:ext cx="127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4305300" y="2178050"/>
              <a:ext cx="279400" cy="4953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4305300" y="2178050"/>
                <a:ext cx="2794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4400550" y="2343150"/>
              <a:ext cx="247650" cy="101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4400550" y="2343150"/>
                <a:ext cx="2476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4578350" y="2190750"/>
              <a:ext cx="82550" cy="25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4578350" y="2190750"/>
                <a:ext cx="82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4781550" y="2216150"/>
              <a:ext cx="127000" cy="3746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4781550" y="2216150"/>
                <a:ext cx="1270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5003800" y="2222500"/>
              <a:ext cx="254000" cy="469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5003800" y="2222500"/>
                <a:ext cx="2540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5391150" y="2457450"/>
              <a:ext cx="304800" cy="323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5391150" y="2457450"/>
                <a:ext cx="3048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4330700" y="2971800"/>
              <a:ext cx="196850" cy="31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4330700" y="2971800"/>
                <a:ext cx="196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4368800" y="3073400"/>
              <a:ext cx="209550" cy="19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4368800" y="3073400"/>
                <a:ext cx="209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5080000" y="2870200"/>
              <a:ext cx="127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5080000" y="2870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5480050" y="1822450"/>
              <a:ext cx="298450" cy="2603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5480050" y="1822450"/>
                <a:ext cx="298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6013450" y="1949450"/>
              <a:ext cx="127000" cy="31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6013450" y="194945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5918200" y="2006600"/>
              <a:ext cx="12700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5918200" y="200660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6337300" y="1898650"/>
              <a:ext cx="114300" cy="3302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6337300" y="1898650"/>
                <a:ext cx="1143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6445250" y="1974850"/>
              <a:ext cx="260350" cy="158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6445250" y="1974850"/>
                <a:ext cx="260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6635750" y="1930400"/>
              <a:ext cx="158750" cy="3683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6635750" y="1930400"/>
                <a:ext cx="1587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6959600" y="1987550"/>
              <a:ext cx="260350" cy="3365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6959600" y="1987550"/>
                <a:ext cx="260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7289800" y="1981200"/>
              <a:ext cx="196850" cy="50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7289800" y="1981200"/>
                <a:ext cx="196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7226300" y="2051050"/>
              <a:ext cx="120650" cy="2794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7226300" y="2051050"/>
                <a:ext cx="1206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4660900" y="2832100"/>
              <a:ext cx="311150" cy="4381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4660900" y="2832100"/>
                <a:ext cx="3111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4749800" y="2997200"/>
              <a:ext cx="146050" cy="190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4749800" y="299720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4953000" y="3003550"/>
              <a:ext cx="146050" cy="3365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4953000" y="3003550"/>
                <a:ext cx="1460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5156200" y="3035300"/>
              <a:ext cx="133350" cy="50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5156200" y="3035300"/>
                <a:ext cx="133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5149850" y="3105150"/>
              <a:ext cx="63500" cy="260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5149850" y="3105150"/>
                <a:ext cx="635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5353050" y="3435350"/>
              <a:ext cx="120650" cy="571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5353050" y="3435350"/>
                <a:ext cx="120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5207000" y="3016250"/>
              <a:ext cx="190500" cy="419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0"/>
            </p:blipFill>
            <p:spPr>
              <a:xfrm>
                <a:off x="5207000" y="3016250"/>
                <a:ext cx="1905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墨迹 42"/>
              <p14:cNvContentPartPr/>
              <p14:nvPr/>
            </p14:nvContentPartPr>
            <p14:xfrm>
              <a:off x="4464050" y="2692400"/>
              <a:ext cx="190500" cy="6350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2"/>
            </p:blipFill>
            <p:spPr>
              <a:xfrm>
                <a:off x="4464050" y="2692400"/>
                <a:ext cx="1905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墨迹 43"/>
              <p14:cNvContentPartPr/>
              <p14:nvPr/>
            </p14:nvContentPartPr>
            <p14:xfrm>
              <a:off x="4495800" y="2863850"/>
              <a:ext cx="177800" cy="254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4"/>
            </p:blipFill>
            <p:spPr>
              <a:xfrm>
                <a:off x="4495800" y="2863850"/>
                <a:ext cx="177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墨迹 44"/>
              <p14:cNvContentPartPr/>
              <p14:nvPr/>
            </p14:nvContentPartPr>
            <p14:xfrm>
              <a:off x="4603750" y="2781300"/>
              <a:ext cx="203200" cy="4889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6"/>
            </p:blipFill>
            <p:spPr>
              <a:xfrm>
                <a:off x="4603750" y="2781300"/>
                <a:ext cx="2032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6" name="墨迹 45"/>
              <p14:cNvContentPartPr/>
              <p14:nvPr/>
            </p14:nvContentPartPr>
            <p14:xfrm>
              <a:off x="5600700" y="3181350"/>
              <a:ext cx="158750" cy="1397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8"/>
            </p:blipFill>
            <p:spPr>
              <a:xfrm>
                <a:off x="5600700" y="3181350"/>
                <a:ext cx="158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7" name="墨迹 46"/>
              <p14:cNvContentPartPr/>
              <p14:nvPr/>
            </p14:nvContentPartPr>
            <p14:xfrm>
              <a:off x="5568950" y="3194050"/>
              <a:ext cx="342900" cy="3556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0"/>
            </p:blipFill>
            <p:spPr>
              <a:xfrm>
                <a:off x="5568950" y="3194050"/>
                <a:ext cx="3429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8" name="墨迹 47"/>
              <p14:cNvContentPartPr/>
              <p14:nvPr/>
            </p14:nvContentPartPr>
            <p14:xfrm>
              <a:off x="4641850" y="2743200"/>
              <a:ext cx="311150" cy="787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2"/>
            </p:blipFill>
            <p:spPr>
              <a:xfrm>
                <a:off x="4641850" y="2743200"/>
                <a:ext cx="31115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5695950" y="3048000"/>
              <a:ext cx="260350" cy="6858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5695950" y="3048000"/>
                <a:ext cx="26035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6064250" y="3155950"/>
              <a:ext cx="247650" cy="5905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6064250" y="3155950"/>
                <a:ext cx="247650" cy="59055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+mn-ea"/>
              </a:rPr>
              <a:t>如何求两点的最近公共祖先？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朴素求法：每次选择深度较大的那个点向上跳到父亲，不断重复</a:t>
            </a:r>
            <a:r>
              <a:rPr lang="zh-CN" altLang="en-US" sz="2400" b="0" i="0" dirty="0">
                <a:effectLst/>
                <a:latin typeface="+mn-ea"/>
              </a:rPr>
              <a:t>直到两个点重合，即为</a:t>
            </a:r>
            <a:r>
              <a:rPr lang="en-US" altLang="zh-CN" sz="2400" b="0" i="0" dirty="0">
                <a:effectLst/>
                <a:latin typeface="+mn-ea"/>
              </a:rPr>
              <a:t>LCA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复杂度：预处理 </a:t>
            </a:r>
            <a:r>
              <a:rPr lang="en-US" altLang="zh-CN" sz="2400" b="0" i="0" dirty="0">
                <a:effectLst/>
                <a:latin typeface="+mn-ea"/>
              </a:rPr>
              <a:t>O(n)</a:t>
            </a:r>
            <a:r>
              <a:rPr lang="zh-CN" altLang="en-US" sz="2400" b="0" i="0" dirty="0">
                <a:effectLst/>
                <a:latin typeface="+mn-ea"/>
              </a:rPr>
              <a:t>，单次询问 </a:t>
            </a:r>
            <a:r>
              <a:rPr lang="en-US" altLang="zh-CN" sz="2400" b="0" i="0" dirty="0">
                <a:effectLst/>
                <a:latin typeface="+mn-ea"/>
              </a:rPr>
              <a:t>O(n)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+mn-ea"/>
              </a:rPr>
              <a:t> </a:t>
            </a:r>
            <a:r>
              <a:rPr lang="zh-CN" altLang="en-US" sz="2400" b="0" i="0" dirty="0">
                <a:effectLst/>
                <a:latin typeface="+mn-ea"/>
              </a:rPr>
              <a:t>倍增法：最经典的求 </a:t>
            </a:r>
            <a:r>
              <a:rPr lang="en-US" altLang="zh-CN" sz="2400" b="0" i="0" dirty="0">
                <a:effectLst/>
                <a:latin typeface="+mn-ea"/>
              </a:rPr>
              <a:t>LCA </a:t>
            </a:r>
            <a:r>
              <a:rPr lang="zh-CN" altLang="en-US" sz="2400" b="0" i="0" dirty="0">
                <a:effectLst/>
                <a:latin typeface="+mn-ea"/>
              </a:rPr>
              <a:t>的方法。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和 </a:t>
            </a:r>
            <a:r>
              <a:rPr lang="en-US" altLang="zh-CN" sz="2400" b="0" i="0" dirty="0">
                <a:effectLst/>
                <a:latin typeface="+mn-ea"/>
              </a:rPr>
              <a:t>ST </a:t>
            </a:r>
            <a:r>
              <a:rPr lang="zh-CN" altLang="en-US" sz="2400" b="0" i="0" dirty="0">
                <a:effectLst/>
                <a:latin typeface="+mn-ea"/>
              </a:rPr>
              <a:t>表</a:t>
            </a:r>
            <a:r>
              <a:rPr lang="zh-CN" altLang="en-US" sz="2400" b="0" i="0" dirty="0">
                <a:effectLst/>
                <a:latin typeface="+mn-ea"/>
              </a:rPr>
              <a:t>中的倍增类似，我们设 </a:t>
            </a:r>
            <a:r>
              <a:rPr lang="en-US" altLang="zh-CN" sz="2400" b="0" i="0" dirty="0">
                <a:effectLst/>
                <a:latin typeface="+mn-ea"/>
              </a:rPr>
              <a:t>f[</a:t>
            </a:r>
            <a:r>
              <a:rPr lang="en-US" altLang="zh-CN" sz="2400" dirty="0">
                <a:latin typeface="+mn-ea"/>
              </a:rPr>
              <a:t>u</a:t>
            </a:r>
            <a:r>
              <a:rPr lang="en-US" altLang="zh-CN" sz="2400" b="0" i="0" dirty="0">
                <a:effectLst/>
                <a:latin typeface="+mn-ea"/>
              </a:rPr>
              <a:t>][i] </a:t>
            </a:r>
            <a:r>
              <a:rPr lang="zh-CN" altLang="en-US" sz="2400" b="0" i="0" dirty="0">
                <a:effectLst/>
                <a:latin typeface="+mn-ea"/>
              </a:rPr>
              <a:t>表示节点</a:t>
            </a:r>
            <a:r>
              <a:rPr lang="en-US" altLang="zh-CN" sz="2400" dirty="0">
                <a:latin typeface="+mn-ea"/>
              </a:rPr>
              <a:t> u </a:t>
            </a:r>
            <a:r>
              <a:rPr lang="zh-CN" altLang="en-US" sz="2400" dirty="0">
                <a:latin typeface="+mn-ea"/>
              </a:rPr>
              <a:t>的 </a:t>
            </a:r>
            <a:r>
              <a:rPr lang="en-US" altLang="zh-CN" sz="2400" dirty="0">
                <a:latin typeface="+mn-ea"/>
              </a:rPr>
              <a:t>2^i </a:t>
            </a:r>
            <a:r>
              <a:rPr lang="zh-CN" altLang="en-US" sz="2400" dirty="0">
                <a:latin typeface="+mn-ea"/>
              </a:rPr>
              <a:t>级祖先。</a:t>
            </a:r>
            <a:r>
              <a:rPr lang="en-US" altLang="zh-CN" sz="2400" dirty="0">
                <a:latin typeface="+mn-ea"/>
              </a:rPr>
              <a:t>1 </a:t>
            </a:r>
            <a:r>
              <a:rPr lang="zh-CN" altLang="en-US" sz="2400" dirty="0">
                <a:latin typeface="+mn-ea"/>
              </a:rPr>
              <a:t>级祖先即为父亲。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转移：</a:t>
            </a:r>
            <a:r>
              <a:rPr lang="en-US" altLang="zh-CN" sz="2400" b="0" i="0" dirty="0">
                <a:effectLst/>
                <a:latin typeface="+mn-ea"/>
              </a:rPr>
              <a:t>f[u][</a:t>
            </a:r>
            <a:r>
              <a:rPr lang="en-US" altLang="zh-CN" sz="2400" b="0" i="0" dirty="0" err="1">
                <a:effectLst/>
                <a:latin typeface="+mn-ea"/>
              </a:rPr>
              <a:t>i</a:t>
            </a:r>
            <a:r>
              <a:rPr lang="en-US" altLang="zh-CN" sz="2400" b="0" i="0" dirty="0">
                <a:effectLst/>
                <a:latin typeface="+mn-ea"/>
              </a:rPr>
              <a:t>]=f[f[u][i-1]][i-1]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有了这个就可以 </a:t>
            </a:r>
            <a:r>
              <a:rPr lang="en-US" altLang="zh-CN" sz="2400" b="0" i="0" dirty="0">
                <a:effectLst/>
                <a:latin typeface="+mn-ea"/>
              </a:rPr>
              <a:t>O(log n) </a:t>
            </a:r>
            <a:r>
              <a:rPr lang="zh-CN" altLang="en-US" sz="2400" b="0" i="0" dirty="0">
                <a:effectLst/>
                <a:latin typeface="+mn-ea"/>
              </a:rPr>
              <a:t>求某个点的 </a:t>
            </a:r>
            <a:r>
              <a:rPr lang="en-US" altLang="zh-CN" sz="2400" b="0" i="0" dirty="0">
                <a:effectLst/>
                <a:latin typeface="+mn-ea"/>
              </a:rPr>
              <a:t>k </a:t>
            </a:r>
            <a:r>
              <a:rPr lang="zh-CN" altLang="en-US" sz="2400" b="0" i="0" dirty="0">
                <a:effectLst/>
                <a:latin typeface="+mn-ea"/>
              </a:rPr>
              <a:t>级祖先：将 </a:t>
            </a:r>
            <a:r>
              <a:rPr lang="en-US" altLang="zh-CN" sz="2400" b="0" i="0" dirty="0">
                <a:effectLst/>
                <a:latin typeface="+mn-ea"/>
              </a:rPr>
              <a:t>k </a:t>
            </a:r>
            <a:r>
              <a:rPr lang="zh-CN" altLang="en-US" sz="2400" b="0" i="0" dirty="0">
                <a:effectLst/>
                <a:latin typeface="+mn-ea"/>
              </a:rPr>
              <a:t>二进制分解。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求</a:t>
            </a:r>
            <a:r>
              <a:rPr lang="en-US" altLang="zh-CN" sz="2400" b="0" i="0" dirty="0">
                <a:effectLst/>
                <a:latin typeface="+mn-ea"/>
              </a:rPr>
              <a:t>LCA</a:t>
            </a:r>
            <a:r>
              <a:rPr lang="zh-CN" altLang="en-US" sz="2400" b="0" i="0" dirty="0">
                <a:effectLst/>
                <a:latin typeface="+mn-ea"/>
              </a:rPr>
              <a:t>：首先将两个点跳到深度相等。然后从大到小枚举 </a:t>
            </a:r>
            <a:r>
              <a:rPr lang="en-US" altLang="zh-CN" sz="2400" b="0" i="0" dirty="0" err="1">
                <a:effectLst/>
                <a:latin typeface="+mn-ea"/>
              </a:rPr>
              <a:t>i</a:t>
            </a:r>
            <a:r>
              <a:rPr lang="zh-CN" altLang="en-US" sz="2400" b="0" i="0" dirty="0">
                <a:effectLst/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如果 </a:t>
            </a:r>
            <a:r>
              <a:rPr lang="en-US" altLang="zh-CN" sz="2400" dirty="0">
                <a:latin typeface="+mn-ea"/>
              </a:rPr>
              <a:t>f[u][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>
                <a:latin typeface="+mn-ea"/>
              </a:rPr>
              <a:t>f[v][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</a:t>
            </a:r>
            <a:r>
              <a:rPr lang="zh-CN" altLang="en-US" sz="2400" dirty="0">
                <a:latin typeface="+mn-ea"/>
              </a:rPr>
              <a:t>不相等就将两个点都向上跳成 </a:t>
            </a:r>
            <a:r>
              <a:rPr lang="en-US" altLang="zh-CN" sz="2400" dirty="0">
                <a:latin typeface="+mn-ea"/>
              </a:rPr>
              <a:t>f[u][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>
                <a:latin typeface="+mn-ea"/>
              </a:rPr>
              <a:t>f[v][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</a:t>
            </a:r>
            <a:r>
              <a:rPr lang="zh-CN" altLang="en-US" sz="2400" dirty="0">
                <a:latin typeface="+mn-ea"/>
              </a:rPr>
              <a:t>。这样最终 </a:t>
            </a:r>
            <a:r>
              <a:rPr lang="en-US" altLang="zh-CN" sz="2400" dirty="0">
                <a:latin typeface="+mn-ea"/>
              </a:rPr>
              <a:t>f[u][0] </a:t>
            </a:r>
            <a:r>
              <a:rPr lang="zh-CN" altLang="en-US" sz="2400" dirty="0">
                <a:latin typeface="+mn-ea"/>
              </a:rPr>
              <a:t>就是答案。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661150" y="3695700"/>
              <a:ext cx="203200" cy="228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661150" y="3695700"/>
                <a:ext cx="2032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636000" y="3683000"/>
              <a:ext cx="203200" cy="234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636000" y="3683000"/>
                <a:ext cx="2032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454900" y="1562100"/>
              <a:ext cx="215900" cy="222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454900" y="1562100"/>
                <a:ext cx="2159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597650" y="1708150"/>
              <a:ext cx="850900" cy="1695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597650" y="1708150"/>
                <a:ext cx="850900" cy="169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769100" y="3390900"/>
              <a:ext cx="88900" cy="304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769100" y="3390900"/>
                <a:ext cx="889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750050" y="3873500"/>
              <a:ext cx="101600" cy="6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750050" y="387350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8686800" y="3924300"/>
              <a:ext cx="26670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8686800" y="3924300"/>
                <a:ext cx="266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346950" y="1416050"/>
              <a:ext cx="368300" cy="400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346950" y="1416050"/>
                <a:ext cx="3683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6781800" y="1816100"/>
              <a:ext cx="360" cy="158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6781800" y="1816100"/>
                <a:ext cx="36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6781800" y="1739900"/>
              <a:ext cx="1708150" cy="368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6781800" y="1739900"/>
                <a:ext cx="17081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6692900" y="2025650"/>
              <a:ext cx="154305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6692900" y="2025650"/>
                <a:ext cx="1543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6470650" y="1123950"/>
              <a:ext cx="577850" cy="2609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6470650" y="1123950"/>
                <a:ext cx="577850" cy="260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7969250" y="711200"/>
              <a:ext cx="958850" cy="2997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7969250" y="711200"/>
                <a:ext cx="958850" cy="299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7594600" y="927100"/>
              <a:ext cx="31750" cy="552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7594600" y="927100"/>
                <a:ext cx="317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7493000" y="901700"/>
              <a:ext cx="101600" cy="12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7493000" y="9017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7740650" y="920750"/>
              <a:ext cx="12700" cy="19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7740650" y="920750"/>
                <a:ext cx="12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8261350" y="2603500"/>
              <a:ext cx="419100" cy="1149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8261350" y="2603500"/>
                <a:ext cx="419100" cy="1149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8064500" y="2508250"/>
              <a:ext cx="184150" cy="107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8064500" y="2508250"/>
                <a:ext cx="184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7016750" y="2520950"/>
              <a:ext cx="196850" cy="63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7016750" y="2520950"/>
                <a:ext cx="196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8064500" y="2324100"/>
              <a:ext cx="107950" cy="158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8064500" y="2324100"/>
                <a:ext cx="107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7797800" y="2305050"/>
              <a:ext cx="2095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7797800" y="2305050"/>
                <a:ext cx="209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7874000" y="2222500"/>
              <a:ext cx="146050" cy="88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7874000" y="2222500"/>
                <a:ext cx="146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8229600" y="5391150"/>
              <a:ext cx="228600" cy="6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8229600" y="5391150"/>
                <a:ext cx="228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8470900" y="5391150"/>
              <a:ext cx="127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8470900" y="5391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7562850" y="1714500"/>
              <a:ext cx="279400" cy="1016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7562850" y="1714500"/>
                <a:ext cx="279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3581400" y="5765800"/>
              <a:ext cx="565150" cy="254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3581400" y="5765800"/>
                <a:ext cx="565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4152900" y="5791200"/>
              <a:ext cx="127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4152900" y="5791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4273550" y="2495550"/>
              <a:ext cx="406400" cy="787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4273550" y="2495550"/>
                <a:ext cx="40640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400550" y="3232150"/>
              <a:ext cx="13335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400550" y="3232150"/>
                <a:ext cx="133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5854700" y="4381500"/>
              <a:ext cx="901700" cy="190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5854700" y="4381500"/>
                <a:ext cx="901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4343400" y="3105150"/>
              <a:ext cx="546100" cy="1206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4343400" y="3105150"/>
                <a:ext cx="546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4260850" y="2438400"/>
              <a:ext cx="635000" cy="7366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4260850" y="2438400"/>
                <a:ext cx="63500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3124200" y="5397500"/>
              <a:ext cx="1511300" cy="69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3124200" y="5397500"/>
                <a:ext cx="1511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7092950" y="1771650"/>
              <a:ext cx="292100" cy="2286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7092950" y="1771650"/>
                <a:ext cx="292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6953250" y="1962150"/>
              <a:ext cx="196850" cy="2349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6953250" y="1962150"/>
                <a:ext cx="1968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7759700" y="1727200"/>
              <a:ext cx="152400" cy="2857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7759700" y="1727200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7823200" y="1955800"/>
              <a:ext cx="165100" cy="1270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7823200" y="1955800"/>
                <a:ext cx="1651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6832600" y="2190750"/>
              <a:ext cx="209550" cy="12700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6832600" y="2190750"/>
                <a:ext cx="209550" cy="1270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墨迹 40"/>
              <p14:cNvContentPartPr/>
              <p14:nvPr/>
            </p14:nvContentPartPr>
            <p14:xfrm>
              <a:off x="7994650" y="2057400"/>
              <a:ext cx="609600" cy="1492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7994650" y="2057400"/>
                <a:ext cx="609600" cy="149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墨迹 41"/>
              <p14:cNvContentPartPr/>
              <p14:nvPr/>
            </p14:nvContentPartPr>
            <p14:xfrm>
              <a:off x="7162800" y="1898650"/>
              <a:ext cx="38100" cy="165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7162800" y="1898650"/>
                <a:ext cx="381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7200900" y="1758950"/>
              <a:ext cx="139700" cy="2540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7200900" y="1758950"/>
                <a:ext cx="139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墨迹 43"/>
              <p14:cNvContentPartPr/>
              <p14:nvPr/>
            </p14:nvContentPartPr>
            <p14:xfrm>
              <a:off x="7296150" y="1682750"/>
              <a:ext cx="139700" cy="1333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7296150" y="1682750"/>
                <a:ext cx="139700" cy="13335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+mn-ea"/>
              </a:rPr>
              <a:t>时间复杂度：预处理 </a:t>
            </a:r>
            <a:r>
              <a:rPr lang="en-US" altLang="zh-CN" sz="2400" b="0" i="0" dirty="0">
                <a:effectLst/>
                <a:latin typeface="+mn-ea"/>
              </a:rPr>
              <a:t>O(</a:t>
            </a:r>
            <a:r>
              <a:rPr lang="en-US" altLang="zh-CN" sz="2400" b="0" i="0" dirty="0" err="1">
                <a:effectLst/>
                <a:latin typeface="+mn-ea"/>
              </a:rPr>
              <a:t>nlogn</a:t>
            </a:r>
            <a:r>
              <a:rPr lang="en-US" altLang="zh-CN" sz="2400" b="0" i="0" dirty="0">
                <a:effectLst/>
                <a:latin typeface="+mn-ea"/>
              </a:rPr>
              <a:t>)</a:t>
            </a:r>
            <a:r>
              <a:rPr lang="zh-CN" altLang="en-US" sz="2400" b="0" i="0" dirty="0">
                <a:effectLst/>
                <a:latin typeface="+mn-ea"/>
              </a:rPr>
              <a:t>，单次询问 </a:t>
            </a:r>
            <a:r>
              <a:rPr lang="en-US" altLang="zh-CN" sz="2400" b="0" i="0" dirty="0">
                <a:effectLst/>
                <a:latin typeface="+mn-ea"/>
              </a:rPr>
              <a:t>O(</a:t>
            </a:r>
            <a:r>
              <a:rPr lang="en-US" altLang="zh-CN" sz="2400" b="0" i="0" dirty="0" err="1">
                <a:effectLst/>
                <a:latin typeface="+mn-ea"/>
              </a:rPr>
              <a:t>logn</a:t>
            </a:r>
            <a:r>
              <a:rPr lang="en-US" altLang="zh-CN" sz="2400" b="0" i="0" dirty="0">
                <a:effectLst/>
                <a:latin typeface="+mn-ea"/>
              </a:rPr>
              <a:t>)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空间复杂度：</a:t>
            </a:r>
            <a:r>
              <a:rPr lang="en-US" altLang="zh-CN" sz="2400" b="0" i="0" dirty="0">
                <a:effectLst/>
                <a:latin typeface="+mn-ea"/>
              </a:rPr>
              <a:t>O(</a:t>
            </a:r>
            <a:r>
              <a:rPr lang="en-US" altLang="zh-CN" sz="2400" b="0" i="0" dirty="0" err="1">
                <a:effectLst/>
                <a:latin typeface="+mn-ea"/>
              </a:rPr>
              <a:t>nlogn</a:t>
            </a:r>
            <a:r>
              <a:rPr lang="en-US" altLang="zh-CN" sz="2400" b="0" i="0" dirty="0">
                <a:effectLst/>
                <a:latin typeface="+mn-ea"/>
              </a:rPr>
              <a:t>)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085385"/>
            <a:ext cx="8697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+mn-ea"/>
              </a:rPr>
              <a:t>用 </a:t>
            </a:r>
            <a:r>
              <a:rPr lang="en-US" altLang="zh-CN" sz="2400" b="0" i="0" dirty="0" err="1">
                <a:effectLst/>
                <a:latin typeface="+mn-ea"/>
              </a:rPr>
              <a:t>dfs</a:t>
            </a:r>
            <a:r>
              <a:rPr lang="en-US" altLang="zh-CN" sz="2400" b="0" i="0" dirty="0">
                <a:effectLst/>
                <a:latin typeface="+mn-ea"/>
              </a:rPr>
              <a:t> </a:t>
            </a:r>
            <a:r>
              <a:rPr lang="zh-CN" altLang="en-US" sz="2400" b="0" i="0" dirty="0">
                <a:effectLst/>
                <a:latin typeface="+mn-ea"/>
              </a:rPr>
              <a:t>序求 </a:t>
            </a:r>
            <a:r>
              <a:rPr lang="en-US" altLang="zh-CN" sz="2400" b="0" i="0" dirty="0" err="1">
                <a:effectLst/>
                <a:latin typeface="+mn-ea"/>
              </a:rPr>
              <a:t>lca</a:t>
            </a:r>
            <a:r>
              <a:rPr lang="zh-CN" altLang="en-US" sz="2400" b="0" i="0" dirty="0">
                <a:effectLst/>
                <a:latin typeface="+mn-ea"/>
              </a:rPr>
              <a:t>：假设询问的点为 </a:t>
            </a:r>
            <a:r>
              <a:rPr lang="en-US" altLang="zh-CN" sz="2400" b="0" i="0" dirty="0" err="1">
                <a:effectLst/>
                <a:latin typeface="+mn-ea"/>
              </a:rPr>
              <a:t>x,y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不妨设 </a:t>
            </a:r>
            <a:r>
              <a:rPr lang="en-US" altLang="zh-CN" sz="2400" b="0" i="0" dirty="0">
                <a:effectLst/>
                <a:latin typeface="+mn-ea"/>
              </a:rPr>
              <a:t>x </a:t>
            </a:r>
            <a:r>
              <a:rPr lang="zh-CN" altLang="en-US" sz="2400" b="0" i="0" dirty="0">
                <a:effectLst/>
                <a:latin typeface="+mn-ea"/>
              </a:rPr>
              <a:t>的 </a:t>
            </a:r>
            <a:r>
              <a:rPr lang="en-US" altLang="zh-CN" sz="2400" b="0" i="0" dirty="0" err="1">
                <a:effectLst/>
                <a:latin typeface="+mn-ea"/>
              </a:rPr>
              <a:t>dfs</a:t>
            </a:r>
            <a:r>
              <a:rPr lang="en-US" altLang="zh-CN" sz="2400" b="0" i="0" dirty="0">
                <a:effectLst/>
                <a:latin typeface="+mn-ea"/>
              </a:rPr>
              <a:t> </a:t>
            </a:r>
            <a:r>
              <a:rPr lang="zh-CN" altLang="en-US" sz="2400" b="0" i="0" dirty="0">
                <a:effectLst/>
                <a:latin typeface="+mn-ea"/>
              </a:rPr>
              <a:t>序在 </a:t>
            </a:r>
            <a:r>
              <a:rPr lang="en-US" altLang="zh-CN" sz="2400" b="0" i="0" dirty="0">
                <a:effectLst/>
                <a:latin typeface="+mn-ea"/>
              </a:rPr>
              <a:t>y </a:t>
            </a:r>
            <a:r>
              <a:rPr lang="zh-CN" altLang="en-US" sz="2400" b="0" i="0" dirty="0">
                <a:effectLst/>
                <a:latin typeface="+mn-ea"/>
              </a:rPr>
              <a:t>前面。</a:t>
            </a:r>
            <a:r>
              <a:rPr lang="en-US" altLang="zh-CN" sz="2400" dirty="0" err="1">
                <a:latin typeface="+mn-ea"/>
              </a:rPr>
              <a:t>dfn</a:t>
            </a:r>
            <a:r>
              <a:rPr lang="en-US" altLang="zh-CN" sz="2400" dirty="0">
                <a:latin typeface="+mn-ea"/>
              </a:rPr>
              <a:t>[x]&lt;</a:t>
            </a:r>
            <a:r>
              <a:rPr lang="en-US" altLang="zh-CN" sz="2400" dirty="0" err="1">
                <a:latin typeface="+mn-ea"/>
              </a:rPr>
              <a:t>dfn</a:t>
            </a:r>
            <a:r>
              <a:rPr lang="en-US" altLang="zh-CN" sz="2400" dirty="0">
                <a:latin typeface="+mn-ea"/>
              </a:rPr>
              <a:t>[y]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求出</a:t>
            </a:r>
            <a:r>
              <a:rPr lang="en-US" altLang="zh-CN" sz="2400" b="0" i="0" dirty="0" err="1">
                <a:effectLst/>
                <a:latin typeface="+mn-ea"/>
              </a:rPr>
              <a:t>dfs</a:t>
            </a:r>
            <a:r>
              <a:rPr lang="zh-CN" altLang="en-US" sz="2400" b="0" i="0" dirty="0">
                <a:effectLst/>
                <a:latin typeface="+mn-ea"/>
              </a:rPr>
              <a:t>序在</a:t>
            </a:r>
            <a:r>
              <a:rPr lang="en-US" altLang="zh-CN" sz="2400" dirty="0">
                <a:latin typeface="+mn-ea"/>
              </a:rPr>
              <a:t>[ </a:t>
            </a:r>
            <a:r>
              <a:rPr lang="en-US" altLang="zh-CN" sz="2400" dirty="0" err="1">
                <a:latin typeface="+mn-ea"/>
              </a:rPr>
              <a:t>dfn</a:t>
            </a:r>
            <a:r>
              <a:rPr lang="en-US" altLang="zh-CN" sz="2400" dirty="0">
                <a:latin typeface="+mn-ea"/>
              </a:rPr>
              <a:t>[x]+1, </a:t>
            </a:r>
            <a:r>
              <a:rPr lang="en-US" altLang="zh-CN" sz="2400" dirty="0" err="1">
                <a:latin typeface="+mn-ea"/>
              </a:rPr>
              <a:t>dfn</a:t>
            </a:r>
            <a:r>
              <a:rPr lang="en-US" altLang="zh-CN" sz="2400" dirty="0">
                <a:latin typeface="+mn-ea"/>
              </a:rPr>
              <a:t>[y] ] </a:t>
            </a:r>
            <a:r>
              <a:rPr lang="zh-CN" altLang="en-US" sz="2400" dirty="0">
                <a:latin typeface="+mn-ea"/>
              </a:rPr>
              <a:t>内的结点中深度最小的那个，设为 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b="0" i="0" dirty="0">
                <a:effectLst/>
                <a:latin typeface="+mn-ea"/>
              </a:rPr>
              <a:t>，则答案为 </a:t>
            </a:r>
            <a:r>
              <a:rPr lang="en-US" altLang="zh-CN" sz="2400" b="0" i="0" dirty="0">
                <a:effectLst/>
                <a:latin typeface="+mn-ea"/>
              </a:rPr>
              <a:t>fa[u]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要特判 </a:t>
            </a:r>
            <a:r>
              <a:rPr lang="en-US" altLang="zh-CN" sz="2400" b="0" i="0" dirty="0">
                <a:effectLst/>
                <a:latin typeface="+mn-ea"/>
              </a:rPr>
              <a:t>x==y 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求深度最小值可用 </a:t>
            </a:r>
            <a:r>
              <a:rPr lang="en-US" altLang="zh-CN" sz="2400" b="0" i="0" dirty="0">
                <a:effectLst/>
                <a:latin typeface="+mn-ea"/>
              </a:rPr>
              <a:t>RMQ </a:t>
            </a:r>
            <a:r>
              <a:rPr lang="zh-CN" altLang="en-US" sz="2400" b="0" i="0" dirty="0">
                <a:effectLst/>
                <a:latin typeface="+mn-ea"/>
              </a:rPr>
              <a:t>来求，复杂度为 </a:t>
            </a:r>
            <a:r>
              <a:rPr lang="en-US" altLang="zh-CN" sz="2400" b="0" i="0" dirty="0">
                <a:effectLst/>
                <a:latin typeface="+mn-ea"/>
              </a:rPr>
              <a:t>O(</a:t>
            </a:r>
            <a:r>
              <a:rPr lang="en-US" altLang="zh-CN" sz="2400" b="0" i="0" dirty="0" err="1">
                <a:effectLst/>
                <a:latin typeface="+mn-ea"/>
              </a:rPr>
              <a:t>nlogn</a:t>
            </a:r>
            <a:r>
              <a:rPr lang="en-US" altLang="zh-CN" sz="2400" b="0" i="0" dirty="0">
                <a:effectLst/>
                <a:latin typeface="+mn-ea"/>
              </a:rPr>
              <a:t>) – O(1)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单次 </a:t>
            </a:r>
            <a:r>
              <a:rPr lang="en-US" altLang="zh-CN" sz="2400" b="0" i="0" dirty="0">
                <a:effectLst/>
                <a:latin typeface="+mn-ea"/>
              </a:rPr>
              <a:t>O(1)</a:t>
            </a:r>
            <a:r>
              <a:rPr lang="zh-CN" altLang="en-US" sz="2400" b="0" i="0" dirty="0">
                <a:effectLst/>
                <a:latin typeface="+mn-ea"/>
              </a:rPr>
              <a:t>，非常优秀。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当然也可以用 </a:t>
            </a:r>
            <a:r>
              <a:rPr lang="en-US" altLang="zh-CN" sz="2400" b="0" i="0" dirty="0">
                <a:effectLst/>
                <a:latin typeface="+mn-ea"/>
              </a:rPr>
              <a:t>+1-1RMQ</a:t>
            </a:r>
            <a:r>
              <a:rPr lang="zh-CN" altLang="en-US" sz="2400" b="0" i="0" dirty="0">
                <a:effectLst/>
                <a:latin typeface="+mn-ea"/>
              </a:rPr>
              <a:t>做到 </a:t>
            </a:r>
            <a:r>
              <a:rPr lang="en-US" altLang="zh-CN" sz="2400" b="0" i="0" dirty="0">
                <a:effectLst/>
                <a:latin typeface="+mn-ea"/>
              </a:rPr>
              <a:t>O(n)-O(1)</a:t>
            </a:r>
            <a:endParaRPr lang="en-US" altLang="zh-CN" sz="2400" b="0" i="0" dirty="0"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804150" y="463550"/>
              <a:ext cx="393700" cy="228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804150" y="463550"/>
                <a:ext cx="3937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277100" y="742950"/>
              <a:ext cx="609600" cy="901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277100" y="742950"/>
                <a:ext cx="60960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137400" y="1524000"/>
              <a:ext cx="393700" cy="381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137400" y="1524000"/>
                <a:ext cx="3937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8140700" y="654050"/>
              <a:ext cx="1339850" cy="1873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8140700" y="654050"/>
                <a:ext cx="1339850" cy="187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9340850" y="2451100"/>
              <a:ext cx="311150" cy="222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9340850" y="2451100"/>
                <a:ext cx="3111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845300" y="2006600"/>
              <a:ext cx="20955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845300" y="2006600"/>
                <a:ext cx="209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6896100" y="1962150"/>
              <a:ext cx="209550" cy="190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6896100" y="1962150"/>
                <a:ext cx="2095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9258300" y="2686050"/>
              <a:ext cx="641350" cy="660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9258300" y="2686050"/>
                <a:ext cx="6413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8178800" y="584200"/>
              <a:ext cx="127000" cy="31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8178800" y="58420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3371850" y="2959100"/>
              <a:ext cx="130175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3371850" y="2959100"/>
                <a:ext cx="1301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7893050" y="457200"/>
              <a:ext cx="323850" cy="2159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7893050" y="457200"/>
                <a:ext cx="323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8210550" y="742950"/>
              <a:ext cx="234950" cy="133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8210550" y="742950"/>
                <a:ext cx="2349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6965950" y="212090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6965950" y="2120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7080250" y="2063750"/>
              <a:ext cx="31750" cy="76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7080250" y="2063750"/>
                <a:ext cx="31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6743700" y="1905000"/>
              <a:ext cx="857250" cy="1828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6743700" y="1905000"/>
                <a:ext cx="857250" cy="182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6731000" y="1905000"/>
              <a:ext cx="920750" cy="1708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6731000" y="1905000"/>
                <a:ext cx="920750" cy="170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7423150" y="1327150"/>
              <a:ext cx="120650" cy="495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7423150" y="1327150"/>
                <a:ext cx="1206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7550150" y="1358900"/>
              <a:ext cx="393700" cy="952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7550150" y="1358900"/>
                <a:ext cx="393700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7467600" y="1200150"/>
              <a:ext cx="463550" cy="393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7467600" y="1200150"/>
                <a:ext cx="4635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7639050" y="1054100"/>
              <a:ext cx="501650" cy="6350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7639050" y="1054100"/>
                <a:ext cx="5016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7753350" y="742950"/>
              <a:ext cx="127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6"/>
            </p:blipFill>
            <p:spPr>
              <a:xfrm>
                <a:off x="7753350" y="742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8166100" y="717550"/>
              <a:ext cx="279400" cy="1841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8166100" y="717550"/>
                <a:ext cx="279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3302000" y="2946400"/>
              <a:ext cx="1212850" cy="82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3302000" y="2946400"/>
                <a:ext cx="1212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7867650" y="863600"/>
              <a:ext cx="406400" cy="18923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7867650" y="863600"/>
                <a:ext cx="406400" cy="189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7816850" y="2965450"/>
              <a:ext cx="768350" cy="31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7816850" y="2965450"/>
                <a:ext cx="768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8121650" y="882650"/>
              <a:ext cx="19050" cy="444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8121650" y="882650"/>
                <a:ext cx="19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8013700" y="628650"/>
              <a:ext cx="95250" cy="146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8013700" y="628650"/>
                <a:ext cx="95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2000250" y="4070350"/>
              <a:ext cx="927100" cy="635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2000250" y="4070350"/>
                <a:ext cx="927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1809750" y="2901950"/>
              <a:ext cx="279400" cy="31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1809750" y="2901950"/>
                <a:ext cx="279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3340100" y="6197600"/>
              <a:ext cx="939800" cy="1143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3340100" y="6197600"/>
                <a:ext cx="9398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7448550" y="3403600"/>
              <a:ext cx="342900" cy="3238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7448550" y="3403600"/>
                <a:ext cx="3429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7569200" y="1435100"/>
              <a:ext cx="298450" cy="20891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7569200" y="1435100"/>
                <a:ext cx="298450" cy="208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5130800" y="3321050"/>
              <a:ext cx="107950" cy="171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5130800" y="3321050"/>
                <a:ext cx="107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5181600" y="3479800"/>
              <a:ext cx="203200" cy="152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5181600" y="3479800"/>
                <a:ext cx="203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4483100" y="3613150"/>
              <a:ext cx="361950" cy="1460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4483100" y="3613150"/>
                <a:ext cx="3619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4489450" y="3663950"/>
              <a:ext cx="279400" cy="1397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4489450" y="3663950"/>
                <a:ext cx="279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5149850" y="3663950"/>
              <a:ext cx="165100" cy="2857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5149850" y="3663950"/>
                <a:ext cx="165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5200650" y="3822700"/>
              <a:ext cx="222250" cy="1397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5200650" y="3822700"/>
                <a:ext cx="222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墨迹 40"/>
              <p14:cNvContentPartPr/>
              <p14:nvPr/>
            </p14:nvContentPartPr>
            <p14:xfrm>
              <a:off x="5289550" y="4070350"/>
              <a:ext cx="203200" cy="152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5289550" y="4070350"/>
                <a:ext cx="203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墨迹 41"/>
              <p14:cNvContentPartPr/>
              <p14:nvPr/>
            </p14:nvContentPartPr>
            <p14:xfrm>
              <a:off x="3117850" y="2952750"/>
              <a:ext cx="736600" cy="31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3117850" y="2952750"/>
                <a:ext cx="736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3187700" y="2921000"/>
              <a:ext cx="374650" cy="190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3187700" y="2921000"/>
                <a:ext cx="374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墨迹 43"/>
              <p14:cNvContentPartPr/>
              <p14:nvPr/>
            </p14:nvContentPartPr>
            <p14:xfrm>
              <a:off x="2997200" y="2946400"/>
              <a:ext cx="419100" cy="381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2997200" y="2946400"/>
                <a:ext cx="419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墨迹 44"/>
              <p14:cNvContentPartPr/>
              <p14:nvPr/>
            </p14:nvContentPartPr>
            <p14:xfrm>
              <a:off x="2825750" y="2324100"/>
              <a:ext cx="152400" cy="222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2825750" y="2324100"/>
                <a:ext cx="152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墨迹 45"/>
              <p14:cNvContentPartPr/>
              <p14:nvPr/>
            </p14:nvContentPartPr>
            <p14:xfrm>
              <a:off x="2794000" y="2400300"/>
              <a:ext cx="215900" cy="25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2794000" y="2400300"/>
                <a:ext cx="215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墨迹 46"/>
              <p14:cNvContentPartPr/>
              <p14:nvPr/>
            </p14:nvContentPartPr>
            <p14:xfrm>
              <a:off x="3060700" y="2438400"/>
              <a:ext cx="165100" cy="825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3060700" y="2438400"/>
                <a:ext cx="165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墨迹 47"/>
              <p14:cNvContentPartPr/>
              <p14:nvPr/>
            </p14:nvContentPartPr>
            <p14:xfrm>
              <a:off x="4114800" y="2393950"/>
              <a:ext cx="203200" cy="1270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4114800" y="2393950"/>
                <a:ext cx="203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墨迹 48"/>
              <p14:cNvContentPartPr/>
              <p14:nvPr/>
            </p14:nvContentPartPr>
            <p14:xfrm>
              <a:off x="4305300" y="2324100"/>
              <a:ext cx="234950" cy="2095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3"/>
            </p:blipFill>
            <p:spPr>
              <a:xfrm>
                <a:off x="4305300" y="2324100"/>
                <a:ext cx="2349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墨迹 49"/>
              <p14:cNvContentPartPr/>
              <p14:nvPr/>
            </p14:nvContentPartPr>
            <p14:xfrm>
              <a:off x="3035300" y="2425700"/>
              <a:ext cx="31750" cy="698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5"/>
            </p:blipFill>
            <p:spPr>
              <a:xfrm>
                <a:off x="3035300" y="2425700"/>
                <a:ext cx="31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墨迹 50"/>
              <p14:cNvContentPartPr/>
              <p14:nvPr/>
            </p14:nvContentPartPr>
            <p14:xfrm>
              <a:off x="3289300" y="3308350"/>
              <a:ext cx="88900" cy="508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7"/>
            </p:blipFill>
            <p:spPr>
              <a:xfrm>
                <a:off x="3289300" y="330835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墨迹 51"/>
              <p14:cNvContentPartPr/>
              <p14:nvPr/>
            </p14:nvContentPartPr>
            <p14:xfrm>
              <a:off x="3352800" y="3746500"/>
              <a:ext cx="82550" cy="12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9"/>
            </p:blipFill>
            <p:spPr>
              <a:xfrm>
                <a:off x="3352800" y="374650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墨迹 52"/>
              <p14:cNvContentPartPr/>
              <p14:nvPr/>
            </p14:nvContentPartPr>
            <p14:xfrm>
              <a:off x="3486150" y="3714750"/>
              <a:ext cx="330200" cy="2032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3486150" y="3714750"/>
                <a:ext cx="3302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墨迹 53"/>
              <p14:cNvContentPartPr/>
              <p14:nvPr/>
            </p14:nvContentPartPr>
            <p14:xfrm>
              <a:off x="5911850" y="3416300"/>
              <a:ext cx="393700" cy="2286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5911850" y="3416300"/>
                <a:ext cx="3937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墨迹 54"/>
              <p14:cNvContentPartPr/>
              <p14:nvPr/>
            </p14:nvContentPartPr>
            <p14:xfrm>
              <a:off x="5683250" y="3600450"/>
              <a:ext cx="381000" cy="4445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5683250" y="3600450"/>
                <a:ext cx="3810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墨迹 55"/>
              <p14:cNvContentPartPr/>
              <p14:nvPr/>
            </p14:nvContentPartPr>
            <p14:xfrm>
              <a:off x="6229350" y="3746500"/>
              <a:ext cx="158750" cy="3746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6229350" y="3746500"/>
                <a:ext cx="158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墨迹 56"/>
              <p14:cNvContentPartPr/>
              <p14:nvPr/>
            </p14:nvContentPartPr>
            <p14:xfrm>
              <a:off x="6343650" y="4171950"/>
              <a:ext cx="203200" cy="1778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9"/>
            </p:blipFill>
            <p:spPr>
              <a:xfrm>
                <a:off x="6343650" y="4171950"/>
                <a:ext cx="203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墨迹 57"/>
              <p14:cNvContentPartPr/>
              <p14:nvPr/>
            </p14:nvContentPartPr>
            <p14:xfrm>
              <a:off x="6388100" y="3689350"/>
              <a:ext cx="342900" cy="5207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1"/>
            </p:blipFill>
            <p:spPr>
              <a:xfrm>
                <a:off x="6388100" y="3689350"/>
                <a:ext cx="3429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墨迹 58"/>
              <p14:cNvContentPartPr/>
              <p14:nvPr/>
            </p14:nvContentPartPr>
            <p14:xfrm>
              <a:off x="6737350" y="4286250"/>
              <a:ext cx="241300" cy="279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3"/>
            </p:blipFill>
            <p:spPr>
              <a:xfrm>
                <a:off x="6737350" y="4286250"/>
                <a:ext cx="2413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墨迹 59"/>
              <p14:cNvContentPartPr/>
              <p14:nvPr/>
            </p14:nvContentPartPr>
            <p14:xfrm>
              <a:off x="5626100" y="3498850"/>
              <a:ext cx="215900" cy="2667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5"/>
            </p:blipFill>
            <p:spPr>
              <a:xfrm>
                <a:off x="5626100" y="3498850"/>
                <a:ext cx="2159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墨迹 60"/>
              <p14:cNvContentPartPr/>
              <p14:nvPr/>
            </p14:nvContentPartPr>
            <p14:xfrm>
              <a:off x="5575300" y="3625850"/>
              <a:ext cx="247650" cy="1460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7"/>
            </p:blipFill>
            <p:spPr>
              <a:xfrm>
                <a:off x="5575300" y="3625850"/>
                <a:ext cx="2476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墨迹 61"/>
              <p14:cNvContentPartPr/>
              <p14:nvPr/>
            </p14:nvContentPartPr>
            <p14:xfrm>
              <a:off x="5670550" y="3898900"/>
              <a:ext cx="349250" cy="2413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9"/>
            </p:blipFill>
            <p:spPr>
              <a:xfrm>
                <a:off x="5670550" y="3898900"/>
                <a:ext cx="3492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墨迹 62"/>
              <p14:cNvContentPartPr/>
              <p14:nvPr/>
            </p14:nvContentPartPr>
            <p14:xfrm>
              <a:off x="5734050" y="3562350"/>
              <a:ext cx="247650" cy="2603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1"/>
            </p:blipFill>
            <p:spPr>
              <a:xfrm>
                <a:off x="5734050" y="3562350"/>
                <a:ext cx="247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墨迹 63"/>
              <p14:cNvContentPartPr/>
              <p14:nvPr/>
            </p14:nvContentPartPr>
            <p14:xfrm>
              <a:off x="5829300" y="3587750"/>
              <a:ext cx="101600" cy="127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3"/>
            </p:blipFill>
            <p:spPr>
              <a:xfrm>
                <a:off x="5829300" y="358775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墨迹 64"/>
              <p14:cNvContentPartPr/>
              <p14:nvPr/>
            </p14:nvContentPartPr>
            <p14:xfrm>
              <a:off x="5956300" y="3606800"/>
              <a:ext cx="31750" cy="571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5"/>
            </p:blipFill>
            <p:spPr>
              <a:xfrm>
                <a:off x="5956300" y="3606800"/>
                <a:ext cx="31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墨迹 65"/>
              <p14:cNvContentPartPr/>
              <p14:nvPr/>
            </p14:nvContentPartPr>
            <p14:xfrm>
              <a:off x="5708650" y="3924300"/>
              <a:ext cx="25400" cy="1016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7"/>
            </p:blipFill>
            <p:spPr>
              <a:xfrm>
                <a:off x="5708650" y="3924300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墨迹 66"/>
              <p14:cNvContentPartPr/>
              <p14:nvPr/>
            </p14:nvContentPartPr>
            <p14:xfrm>
              <a:off x="5715000" y="3600450"/>
              <a:ext cx="215900" cy="2095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9"/>
            </p:blipFill>
            <p:spPr>
              <a:xfrm>
                <a:off x="5715000" y="3600450"/>
                <a:ext cx="2159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墨迹 67"/>
              <p14:cNvContentPartPr/>
              <p14:nvPr/>
            </p14:nvContentPartPr>
            <p14:xfrm>
              <a:off x="5829300" y="3613150"/>
              <a:ext cx="120650" cy="635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1"/>
            </p:blipFill>
            <p:spPr>
              <a:xfrm>
                <a:off x="5829300" y="3613150"/>
                <a:ext cx="120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墨迹 68"/>
              <p14:cNvContentPartPr/>
              <p14:nvPr/>
            </p14:nvContentPartPr>
            <p14:xfrm>
              <a:off x="5791200" y="3581400"/>
              <a:ext cx="146050" cy="127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3"/>
            </p:blipFill>
            <p:spPr>
              <a:xfrm>
                <a:off x="5791200" y="3581400"/>
                <a:ext cx="146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墨迹 69"/>
              <p14:cNvContentPartPr/>
              <p14:nvPr/>
            </p14:nvContentPartPr>
            <p14:xfrm>
              <a:off x="5918200" y="3587750"/>
              <a:ext cx="57150" cy="317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5"/>
            </p:blipFill>
            <p:spPr>
              <a:xfrm>
                <a:off x="5918200" y="3587750"/>
                <a:ext cx="57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墨迹 70"/>
              <p14:cNvContentPartPr/>
              <p14:nvPr/>
            </p14:nvContentPartPr>
            <p14:xfrm>
              <a:off x="5943600" y="3282950"/>
              <a:ext cx="374650" cy="3111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7"/>
            </p:blipFill>
            <p:spPr>
              <a:xfrm>
                <a:off x="5943600" y="3282950"/>
                <a:ext cx="3746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墨迹 71"/>
              <p14:cNvContentPartPr/>
              <p14:nvPr/>
            </p14:nvContentPartPr>
            <p14:xfrm>
              <a:off x="6146800" y="3683000"/>
              <a:ext cx="133350" cy="3873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9"/>
            </p:blipFill>
            <p:spPr>
              <a:xfrm>
                <a:off x="6146800" y="3683000"/>
                <a:ext cx="1333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墨迹 72"/>
              <p14:cNvContentPartPr/>
              <p14:nvPr/>
            </p14:nvContentPartPr>
            <p14:xfrm>
              <a:off x="6216650" y="3994150"/>
              <a:ext cx="234950" cy="1270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1"/>
            </p:blipFill>
            <p:spPr>
              <a:xfrm>
                <a:off x="6216650" y="3994150"/>
                <a:ext cx="234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墨迹 73"/>
              <p14:cNvContentPartPr/>
              <p14:nvPr/>
            </p14:nvContentPartPr>
            <p14:xfrm>
              <a:off x="6426200" y="4260850"/>
              <a:ext cx="76200" cy="1079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3"/>
            </p:blipFill>
            <p:spPr>
              <a:xfrm>
                <a:off x="6426200" y="4260850"/>
                <a:ext cx="762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墨迹 74"/>
              <p14:cNvContentPartPr/>
              <p14:nvPr/>
            </p14:nvContentPartPr>
            <p14:xfrm>
              <a:off x="6337300" y="3727450"/>
              <a:ext cx="139700" cy="4000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5"/>
            </p:blipFill>
            <p:spPr>
              <a:xfrm>
                <a:off x="6337300" y="3727450"/>
                <a:ext cx="1397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墨迹 75"/>
              <p14:cNvContentPartPr/>
              <p14:nvPr/>
            </p14:nvContentPartPr>
            <p14:xfrm>
              <a:off x="6223000" y="3657600"/>
              <a:ext cx="146050" cy="1143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7"/>
            </p:blipFill>
            <p:spPr>
              <a:xfrm>
                <a:off x="6223000" y="3657600"/>
                <a:ext cx="146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墨迹 76"/>
              <p14:cNvContentPartPr/>
              <p14:nvPr/>
            </p14:nvContentPartPr>
            <p14:xfrm>
              <a:off x="5873750" y="3117850"/>
              <a:ext cx="508000" cy="4889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9"/>
            </p:blipFill>
            <p:spPr>
              <a:xfrm>
                <a:off x="5873750" y="3117850"/>
                <a:ext cx="5080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墨迹 77"/>
              <p14:cNvContentPartPr/>
              <p14:nvPr/>
            </p14:nvContentPartPr>
            <p14:xfrm>
              <a:off x="6515100" y="3702050"/>
              <a:ext cx="342900" cy="4826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1"/>
            </p:blipFill>
            <p:spPr>
              <a:xfrm>
                <a:off x="6515100" y="3702050"/>
                <a:ext cx="3429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墨迹 78"/>
              <p14:cNvContentPartPr/>
              <p14:nvPr/>
            </p14:nvContentPartPr>
            <p14:xfrm>
              <a:off x="6896100" y="4133850"/>
              <a:ext cx="63500" cy="2349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3"/>
            </p:blipFill>
            <p:spPr>
              <a:xfrm>
                <a:off x="6896100" y="4133850"/>
                <a:ext cx="63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墨迹 79"/>
              <p14:cNvContentPartPr/>
              <p14:nvPr/>
            </p14:nvContentPartPr>
            <p14:xfrm>
              <a:off x="6781800" y="4559300"/>
              <a:ext cx="184150" cy="1270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6781800" y="4559300"/>
                <a:ext cx="184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墨迹 80"/>
              <p14:cNvContentPartPr/>
              <p14:nvPr/>
            </p14:nvContentPartPr>
            <p14:xfrm>
              <a:off x="6597650" y="3575050"/>
              <a:ext cx="425450" cy="5651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6597650" y="3575050"/>
                <a:ext cx="4254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墨迹 81"/>
              <p14:cNvContentPartPr/>
              <p14:nvPr/>
            </p14:nvContentPartPr>
            <p14:xfrm>
              <a:off x="6527800" y="3498850"/>
              <a:ext cx="146050" cy="2159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6527800" y="3498850"/>
                <a:ext cx="1460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墨迹 82"/>
              <p14:cNvContentPartPr/>
              <p14:nvPr/>
            </p14:nvContentPartPr>
            <p14:xfrm>
              <a:off x="5892800" y="3251200"/>
              <a:ext cx="520700" cy="3302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5892800" y="3251200"/>
                <a:ext cx="5207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墨迹 83"/>
              <p14:cNvContentPartPr/>
              <p14:nvPr/>
            </p14:nvContentPartPr>
            <p14:xfrm>
              <a:off x="2374900" y="349250"/>
              <a:ext cx="222250" cy="2603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2374900" y="349250"/>
                <a:ext cx="222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墨迹 84"/>
              <p14:cNvContentPartPr/>
              <p14:nvPr/>
            </p14:nvContentPartPr>
            <p14:xfrm>
              <a:off x="2686050" y="387350"/>
              <a:ext cx="196850" cy="762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2686050" y="387350"/>
                <a:ext cx="1968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墨迹 85"/>
              <p14:cNvContentPartPr/>
              <p14:nvPr/>
            </p14:nvContentPartPr>
            <p14:xfrm>
              <a:off x="2781300" y="361950"/>
              <a:ext cx="139700" cy="1905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2781300" y="361950"/>
                <a:ext cx="139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墨迹 86"/>
              <p14:cNvContentPartPr/>
              <p14:nvPr/>
            </p14:nvContentPartPr>
            <p14:xfrm>
              <a:off x="3073400" y="355600"/>
              <a:ext cx="127000" cy="127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3073400" y="355600"/>
                <a:ext cx="127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墨迹 87"/>
              <p14:cNvContentPartPr/>
              <p14:nvPr/>
            </p14:nvContentPartPr>
            <p14:xfrm>
              <a:off x="3041650" y="361950"/>
              <a:ext cx="120650" cy="1841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3041650" y="361950"/>
                <a:ext cx="1206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墨迹 88"/>
              <p14:cNvContentPartPr/>
              <p14:nvPr/>
            </p14:nvContentPartPr>
            <p14:xfrm>
              <a:off x="3270250" y="406400"/>
              <a:ext cx="38100" cy="762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3270250" y="406400"/>
                <a:ext cx="38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墨迹 89"/>
              <p14:cNvContentPartPr/>
              <p14:nvPr/>
            </p14:nvContentPartPr>
            <p14:xfrm>
              <a:off x="3327400" y="317500"/>
              <a:ext cx="12700" cy="36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6"/>
            </p:blipFill>
            <p:spPr>
              <a:xfrm>
                <a:off x="3327400" y="317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墨迹 90"/>
              <p14:cNvContentPartPr/>
              <p14:nvPr/>
            </p14:nvContentPartPr>
            <p14:xfrm>
              <a:off x="3441700" y="349250"/>
              <a:ext cx="152400" cy="2032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6"/>
            </p:blipFill>
            <p:spPr>
              <a:xfrm>
                <a:off x="3441700" y="349250"/>
                <a:ext cx="152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墨迹 91"/>
              <p14:cNvContentPartPr/>
              <p14:nvPr/>
            </p14:nvContentPartPr>
            <p14:xfrm>
              <a:off x="3689350" y="292100"/>
              <a:ext cx="165100" cy="254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8"/>
            </p:blipFill>
            <p:spPr>
              <a:xfrm>
                <a:off x="3689350" y="292100"/>
                <a:ext cx="165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墨迹 92"/>
              <p14:cNvContentPartPr/>
              <p14:nvPr/>
            </p14:nvContentPartPr>
            <p14:xfrm>
              <a:off x="3663950" y="298450"/>
              <a:ext cx="184150" cy="2032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0"/>
            </p:blipFill>
            <p:spPr>
              <a:xfrm>
                <a:off x="3663950" y="298450"/>
                <a:ext cx="1841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墨迹 93"/>
              <p14:cNvContentPartPr/>
              <p14:nvPr/>
            </p14:nvContentPartPr>
            <p14:xfrm>
              <a:off x="3797300" y="336550"/>
              <a:ext cx="190500" cy="4000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2"/>
            </p:blipFill>
            <p:spPr>
              <a:xfrm>
                <a:off x="3797300" y="336550"/>
                <a:ext cx="1905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墨迹 94"/>
              <p14:cNvContentPartPr/>
              <p14:nvPr/>
            </p14:nvContentPartPr>
            <p14:xfrm>
              <a:off x="3975100" y="298450"/>
              <a:ext cx="57150" cy="6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4"/>
            </p:blipFill>
            <p:spPr>
              <a:xfrm>
                <a:off x="3975100" y="298450"/>
                <a:ext cx="57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墨迹 95"/>
              <p14:cNvContentPartPr/>
              <p14:nvPr/>
            </p14:nvContentPartPr>
            <p14:xfrm>
              <a:off x="4032250" y="311150"/>
              <a:ext cx="273050" cy="2095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6"/>
            </p:blipFill>
            <p:spPr>
              <a:xfrm>
                <a:off x="4032250" y="311150"/>
                <a:ext cx="273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墨迹 96"/>
              <p14:cNvContentPartPr/>
              <p14:nvPr/>
            </p14:nvContentPartPr>
            <p14:xfrm>
              <a:off x="2292350" y="831850"/>
              <a:ext cx="44450" cy="3048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8"/>
            </p:blipFill>
            <p:spPr>
              <a:xfrm>
                <a:off x="2292350" y="831850"/>
                <a:ext cx="44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墨迹 97"/>
              <p14:cNvContentPartPr/>
              <p14:nvPr/>
            </p14:nvContentPartPr>
            <p14:xfrm>
              <a:off x="2286000" y="825500"/>
              <a:ext cx="165100" cy="1524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0"/>
            </p:blipFill>
            <p:spPr>
              <a:xfrm>
                <a:off x="2286000" y="825500"/>
                <a:ext cx="165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墨迹 98"/>
              <p14:cNvContentPartPr/>
              <p14:nvPr/>
            </p14:nvContentPartPr>
            <p14:xfrm>
              <a:off x="2546350" y="800100"/>
              <a:ext cx="152400" cy="1333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2"/>
            </p:blipFill>
            <p:spPr>
              <a:xfrm>
                <a:off x="2546350" y="800100"/>
                <a:ext cx="152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墨迹 99"/>
              <p14:cNvContentPartPr/>
              <p14:nvPr/>
            </p14:nvContentPartPr>
            <p14:xfrm>
              <a:off x="2705100" y="774700"/>
              <a:ext cx="127000" cy="1714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4"/>
            </p:blipFill>
            <p:spPr>
              <a:xfrm>
                <a:off x="2705100" y="77470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墨迹 100"/>
              <p14:cNvContentPartPr/>
              <p14:nvPr/>
            </p14:nvContentPartPr>
            <p14:xfrm>
              <a:off x="2933700" y="742950"/>
              <a:ext cx="127000" cy="444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6"/>
            </p:blipFill>
            <p:spPr>
              <a:xfrm>
                <a:off x="2933700" y="742950"/>
                <a:ext cx="127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墨迹 101"/>
              <p14:cNvContentPartPr/>
              <p14:nvPr/>
            </p14:nvContentPartPr>
            <p14:xfrm>
              <a:off x="2889250" y="774700"/>
              <a:ext cx="209550" cy="1714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8"/>
            </p:blipFill>
            <p:spPr>
              <a:xfrm>
                <a:off x="2889250" y="774700"/>
                <a:ext cx="2095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墨迹 102"/>
              <p14:cNvContentPartPr/>
              <p14:nvPr/>
            </p14:nvContentPartPr>
            <p14:xfrm>
              <a:off x="3130550" y="825500"/>
              <a:ext cx="31750" cy="1143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0"/>
            </p:blipFill>
            <p:spPr>
              <a:xfrm>
                <a:off x="3130550" y="825500"/>
                <a:ext cx="31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墨迹 103"/>
              <p14:cNvContentPartPr/>
              <p14:nvPr/>
            </p14:nvContentPartPr>
            <p14:xfrm>
              <a:off x="3149600" y="762000"/>
              <a:ext cx="1270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6"/>
            </p:blipFill>
            <p:spPr>
              <a:xfrm>
                <a:off x="3149600" y="762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墨迹 104"/>
              <p14:cNvContentPartPr/>
              <p14:nvPr/>
            </p14:nvContentPartPr>
            <p14:xfrm>
              <a:off x="3257550" y="793750"/>
              <a:ext cx="107950" cy="1841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3257550" y="793750"/>
                <a:ext cx="1079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墨迹 105"/>
              <p14:cNvContentPartPr/>
              <p14:nvPr/>
            </p14:nvContentPartPr>
            <p14:xfrm>
              <a:off x="3448050" y="793750"/>
              <a:ext cx="177800" cy="254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3448050" y="793750"/>
                <a:ext cx="177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墨迹 106"/>
              <p14:cNvContentPartPr/>
              <p14:nvPr/>
            </p14:nvContentPartPr>
            <p14:xfrm>
              <a:off x="3492500" y="838200"/>
              <a:ext cx="190500" cy="1270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3492500" y="838200"/>
                <a:ext cx="190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墨迹 107"/>
              <p14:cNvContentPartPr/>
              <p14:nvPr/>
            </p14:nvContentPartPr>
            <p14:xfrm>
              <a:off x="3587750" y="844550"/>
              <a:ext cx="177800" cy="3365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3587750" y="844550"/>
                <a:ext cx="1778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墨迹 108"/>
              <p14:cNvContentPartPr/>
              <p14:nvPr/>
            </p14:nvContentPartPr>
            <p14:xfrm>
              <a:off x="3746500" y="781050"/>
              <a:ext cx="82550" cy="127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3746500" y="78105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墨迹 109"/>
              <p14:cNvContentPartPr/>
              <p14:nvPr/>
            </p14:nvContentPartPr>
            <p14:xfrm>
              <a:off x="3867150" y="812800"/>
              <a:ext cx="139700" cy="1333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3867150" y="812800"/>
                <a:ext cx="139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墨迹 110"/>
              <p14:cNvContentPartPr/>
              <p14:nvPr/>
            </p14:nvContentPartPr>
            <p14:xfrm>
              <a:off x="5784850" y="5156200"/>
              <a:ext cx="12700" cy="36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6"/>
            </p:blipFill>
            <p:spPr>
              <a:xfrm>
                <a:off x="5784850" y="51562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离线 </a:t>
            </a:r>
            <a:r>
              <a:rPr lang="en-US" altLang="zh-CN" sz="2400" dirty="0" err="1">
                <a:latin typeface="+mn-ea"/>
              </a:rPr>
              <a:t>tarjan</a:t>
            </a:r>
            <a:r>
              <a:rPr lang="en-US" altLang="zh-CN" sz="2400" dirty="0">
                <a:latin typeface="+mn-ea"/>
              </a:rPr>
              <a:t> LCA</a:t>
            </a:r>
            <a:r>
              <a:rPr lang="zh-CN" altLang="en-US" sz="2400" dirty="0">
                <a:latin typeface="+mn-ea"/>
              </a:rPr>
              <a:t>：使用并查集。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首先离线，</a:t>
            </a:r>
            <a:r>
              <a:rPr lang="en-US" altLang="zh-CN" sz="2400" b="0" i="0" dirty="0" err="1">
                <a:effectLst/>
                <a:latin typeface="+mn-ea"/>
              </a:rPr>
              <a:t>dfs</a:t>
            </a:r>
            <a:r>
              <a:rPr lang="en-US" altLang="zh-CN" sz="2400" b="0" i="0" dirty="0">
                <a:effectLst/>
                <a:latin typeface="+mn-ea"/>
              </a:rPr>
              <a:t> </a:t>
            </a:r>
            <a:r>
              <a:rPr lang="zh-CN" altLang="en-US" sz="2400" b="0" i="0" dirty="0">
                <a:effectLst/>
                <a:latin typeface="+mn-ea"/>
              </a:rPr>
              <a:t>整棵树，在回溯某个结点的时候将他合并到他父亲的并查集上。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在回溯点 </a:t>
            </a:r>
            <a:r>
              <a:rPr lang="en-US" altLang="zh-CN" sz="2400" dirty="0">
                <a:latin typeface="+mn-ea"/>
              </a:rPr>
              <a:t>u </a:t>
            </a:r>
            <a:r>
              <a:rPr lang="zh-CN" altLang="en-US" sz="2400" dirty="0">
                <a:latin typeface="+mn-ea"/>
              </a:rPr>
              <a:t>时枚举其中一个结点为 </a:t>
            </a:r>
            <a:r>
              <a:rPr lang="en-US" altLang="zh-CN" sz="2400" dirty="0">
                <a:latin typeface="+mn-ea"/>
              </a:rPr>
              <a:t>u </a:t>
            </a:r>
            <a:r>
              <a:rPr lang="zh-CN" altLang="en-US" sz="2400" dirty="0">
                <a:latin typeface="+mn-ea"/>
              </a:rPr>
              <a:t>的所有询问 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，如果 </a:t>
            </a:r>
            <a:r>
              <a:rPr lang="en-US" altLang="zh-CN" sz="2400" dirty="0">
                <a:latin typeface="+mn-ea"/>
              </a:rPr>
              <a:t>v </a:t>
            </a:r>
            <a:r>
              <a:rPr lang="zh-CN" altLang="en-US" sz="2400" dirty="0">
                <a:latin typeface="+mn-ea"/>
              </a:rPr>
              <a:t>已经被回溯过，那么 </a:t>
            </a:r>
            <a:r>
              <a:rPr lang="en-US" altLang="zh-CN" sz="2400" dirty="0">
                <a:latin typeface="+mn-ea"/>
              </a:rPr>
              <a:t>v </a:t>
            </a:r>
            <a:r>
              <a:rPr lang="zh-CN" altLang="en-US" sz="2400" dirty="0">
                <a:latin typeface="+mn-ea"/>
              </a:rPr>
              <a:t>所在的并查集即为答案。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时间复杂度：</a:t>
            </a:r>
            <a:r>
              <a:rPr lang="en-US" altLang="zh-CN" sz="2400" dirty="0">
                <a:latin typeface="+mn-ea"/>
              </a:rPr>
              <a:t>O(mα(</a:t>
            </a:r>
            <a:r>
              <a:rPr lang="en-US" altLang="zh-CN" sz="2400" dirty="0" err="1">
                <a:latin typeface="+mn-ea"/>
              </a:rPr>
              <a:t>m+n</a:t>
            </a:r>
            <a:r>
              <a:rPr lang="en-US" altLang="zh-CN" sz="2400" dirty="0">
                <a:latin typeface="+mn-ea"/>
              </a:rPr>
              <a:t>)+n)</a:t>
            </a:r>
            <a:r>
              <a:rPr lang="zh-CN" altLang="en-US" sz="2400" dirty="0">
                <a:latin typeface="+mn-ea"/>
              </a:rPr>
              <a:t>。优点是复杂度优秀，缺点是需要离线。</a:t>
            </a:r>
            <a:endParaRPr lang="en-US" altLang="zh-CN" sz="2400" b="0" i="0" dirty="0"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51150" y="4933950"/>
              <a:ext cx="171450" cy="95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51150" y="4933950"/>
                <a:ext cx="171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635250" y="5060950"/>
              <a:ext cx="254000" cy="552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635250" y="5060950"/>
                <a:ext cx="2540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584450" y="5657850"/>
              <a:ext cx="215900" cy="146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584450" y="5657850"/>
                <a:ext cx="2159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035300" y="5010150"/>
              <a:ext cx="368300" cy="444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035300" y="5010150"/>
                <a:ext cx="3683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352800" y="5454650"/>
              <a:ext cx="184150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352800" y="5454650"/>
                <a:ext cx="184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146300" y="5530850"/>
              <a:ext cx="133350" cy="133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146300" y="5530850"/>
                <a:ext cx="133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594100" y="5340350"/>
              <a:ext cx="114300" cy="88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594100" y="534035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2857500" y="4927600"/>
              <a:ext cx="6350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2857500" y="492760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3016250" y="4914900"/>
              <a:ext cx="419100" cy="330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3016250" y="4914900"/>
                <a:ext cx="4191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3314700" y="5137150"/>
              <a:ext cx="209550" cy="120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3314700" y="5137150"/>
                <a:ext cx="209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2444750" y="5118100"/>
              <a:ext cx="95250" cy="254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2444750" y="5118100"/>
                <a:ext cx="952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3327400" y="5480050"/>
              <a:ext cx="107950" cy="304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3327400" y="5480050"/>
                <a:ext cx="1079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3213100" y="5537200"/>
              <a:ext cx="571500" cy="4889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3213100" y="5537200"/>
                <a:ext cx="5715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3308350" y="5302250"/>
              <a:ext cx="88900" cy="1270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3308350" y="5302250"/>
                <a:ext cx="88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3321050" y="5289550"/>
              <a:ext cx="38100" cy="63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3321050" y="528955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3352800" y="5270500"/>
              <a:ext cx="127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3352800" y="5270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3092450" y="5676900"/>
              <a:ext cx="1270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3092450" y="567690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3016250" y="5251450"/>
              <a:ext cx="857250" cy="831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3016250" y="5251450"/>
                <a:ext cx="8572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3175000" y="5124450"/>
              <a:ext cx="88900" cy="101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3175000" y="5124450"/>
                <a:ext cx="889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3136900" y="5105400"/>
              <a:ext cx="114300" cy="635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3136900" y="5105400"/>
                <a:ext cx="1143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3238500" y="5086350"/>
              <a:ext cx="95250" cy="571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3238500" y="5086350"/>
                <a:ext cx="95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3067050" y="5080000"/>
              <a:ext cx="76200" cy="50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3067050" y="5080000"/>
                <a:ext cx="76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3092450" y="516890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2"/>
            </p:blipFill>
            <p:spPr>
              <a:xfrm>
                <a:off x="3092450" y="5168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4184650" y="4927600"/>
              <a:ext cx="400050" cy="438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4184650" y="4927600"/>
                <a:ext cx="4000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4114800" y="5276850"/>
              <a:ext cx="88900" cy="3302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4114800" y="5276850"/>
                <a:ext cx="889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4057650" y="5626100"/>
              <a:ext cx="323850" cy="2286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4057650" y="5626100"/>
                <a:ext cx="3238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4679950" y="5080000"/>
              <a:ext cx="520700" cy="8445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4679950" y="5080000"/>
                <a:ext cx="52070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5130800" y="5937250"/>
              <a:ext cx="228600" cy="152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5130800" y="5937250"/>
                <a:ext cx="228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660900" y="5067300"/>
              <a:ext cx="209550" cy="171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660900" y="5067300"/>
                <a:ext cx="2095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5505450" y="5988050"/>
              <a:ext cx="171450" cy="158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5505450" y="5988050"/>
                <a:ext cx="171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4324350" y="4883150"/>
              <a:ext cx="266700" cy="1651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4324350" y="4883150"/>
                <a:ext cx="266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4667250" y="5226050"/>
              <a:ext cx="127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2"/>
            </p:blipFill>
            <p:spPr>
              <a:xfrm>
                <a:off x="4667250" y="5226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4699000" y="5219700"/>
              <a:ext cx="1270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2"/>
            </p:blipFill>
            <p:spPr>
              <a:xfrm>
                <a:off x="4699000" y="5219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4718050" y="522605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2"/>
            </p:blipFill>
            <p:spPr>
              <a:xfrm>
                <a:off x="4718050" y="5226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4756150" y="5226050"/>
              <a:ext cx="12700" cy="3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2"/>
            </p:blipFill>
            <p:spPr>
              <a:xfrm>
                <a:off x="4756150" y="5226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4584700" y="4984750"/>
              <a:ext cx="107950" cy="889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4584700" y="4984750"/>
                <a:ext cx="1079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4546600" y="4927600"/>
              <a:ext cx="139700" cy="1460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4546600" y="4927600"/>
                <a:ext cx="139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墨迹 39"/>
              <p14:cNvContentPartPr/>
              <p14:nvPr/>
            </p14:nvContentPartPr>
            <p14:xfrm>
              <a:off x="4178300" y="5035550"/>
              <a:ext cx="107950" cy="3429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1"/>
            </p:blipFill>
            <p:spPr>
              <a:xfrm>
                <a:off x="4178300" y="5035550"/>
                <a:ext cx="107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墨迹 40"/>
              <p14:cNvContentPartPr/>
              <p14:nvPr/>
            </p14:nvContentPartPr>
            <p14:xfrm>
              <a:off x="4095750" y="5264150"/>
              <a:ext cx="139700" cy="1016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3"/>
            </p:blipFill>
            <p:spPr>
              <a:xfrm>
                <a:off x="4095750" y="5264150"/>
                <a:ext cx="139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墨迹 41"/>
              <p14:cNvContentPartPr/>
              <p14:nvPr/>
            </p14:nvContentPartPr>
            <p14:xfrm>
              <a:off x="5492750" y="6013450"/>
              <a:ext cx="165100" cy="1206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5"/>
            </p:blipFill>
            <p:spPr>
              <a:xfrm>
                <a:off x="5492750" y="6013450"/>
                <a:ext cx="165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墨迹 42"/>
              <p14:cNvContentPartPr/>
              <p14:nvPr/>
            </p14:nvContentPartPr>
            <p14:xfrm>
              <a:off x="4546600" y="4965700"/>
              <a:ext cx="1270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32"/>
            </p:blipFill>
            <p:spPr>
              <a:xfrm>
                <a:off x="4546600" y="4965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4121150" y="5270500"/>
              <a:ext cx="120650" cy="1079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4121150" y="5270500"/>
                <a:ext cx="1206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4108450" y="5289550"/>
              <a:ext cx="1270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32"/>
            </p:blipFill>
            <p:spPr>
              <a:xfrm>
                <a:off x="4108450" y="5289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3651250" y="5537200"/>
              <a:ext cx="806450" cy="857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3651250" y="5537200"/>
                <a:ext cx="806450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4260850" y="5518150"/>
              <a:ext cx="44450" cy="1714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4260850" y="551815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4184650" y="5530850"/>
              <a:ext cx="120650" cy="63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4184650" y="5530850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4330700" y="5537200"/>
              <a:ext cx="266700" cy="139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7"/>
            </p:blipFill>
            <p:spPr>
              <a:xfrm>
                <a:off x="4330700" y="5537200"/>
                <a:ext cx="2667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4470400" y="4826000"/>
              <a:ext cx="38100" cy="952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9"/>
            </p:blipFill>
            <p:spPr>
              <a:xfrm>
                <a:off x="4470400" y="4826000"/>
                <a:ext cx="38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墨迹 50"/>
              <p14:cNvContentPartPr/>
              <p14:nvPr/>
            </p14:nvContentPartPr>
            <p14:xfrm>
              <a:off x="4425950" y="4889500"/>
              <a:ext cx="25400" cy="317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1"/>
            </p:blipFill>
            <p:spPr>
              <a:xfrm>
                <a:off x="4425950" y="4889500"/>
                <a:ext cx="25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墨迹 51"/>
              <p14:cNvContentPartPr/>
              <p14:nvPr/>
            </p14:nvContentPartPr>
            <p14:xfrm>
              <a:off x="4457700" y="5727700"/>
              <a:ext cx="228600" cy="1016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3"/>
            </p:blipFill>
            <p:spPr>
              <a:xfrm>
                <a:off x="4457700" y="5727700"/>
                <a:ext cx="228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墨迹 52"/>
              <p14:cNvContentPartPr/>
              <p14:nvPr/>
            </p14:nvContentPartPr>
            <p14:xfrm>
              <a:off x="5416550" y="6076950"/>
              <a:ext cx="127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2"/>
            </p:blipFill>
            <p:spPr>
              <a:xfrm>
                <a:off x="5416550" y="6076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4" name="墨迹 53"/>
              <p14:cNvContentPartPr/>
              <p14:nvPr/>
            </p14:nvContentPartPr>
            <p14:xfrm>
              <a:off x="5422900" y="6070600"/>
              <a:ext cx="95250" cy="254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6"/>
            </p:blipFill>
            <p:spPr>
              <a:xfrm>
                <a:off x="5422900" y="6070600"/>
                <a:ext cx="95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5" name="墨迹 54"/>
              <p14:cNvContentPartPr/>
              <p14:nvPr/>
            </p14:nvContentPartPr>
            <p14:xfrm>
              <a:off x="5416550" y="5816600"/>
              <a:ext cx="101600" cy="1968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8"/>
            </p:blipFill>
            <p:spPr>
              <a:xfrm>
                <a:off x="5416550" y="5816600"/>
                <a:ext cx="1016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6" name="墨迹 55"/>
              <p14:cNvContentPartPr/>
              <p14:nvPr/>
            </p14:nvContentPartPr>
            <p14:xfrm>
              <a:off x="5270500" y="5695950"/>
              <a:ext cx="152400" cy="952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0"/>
            </p:blipFill>
            <p:spPr>
              <a:xfrm>
                <a:off x="5270500" y="5695950"/>
                <a:ext cx="152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7" name="墨迹 56"/>
              <p14:cNvContentPartPr/>
              <p14:nvPr/>
            </p14:nvContentPartPr>
            <p14:xfrm>
              <a:off x="5327650" y="5664200"/>
              <a:ext cx="38100" cy="889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2"/>
            </p:blipFill>
            <p:spPr>
              <a:xfrm>
                <a:off x="5327650" y="5664200"/>
                <a:ext cx="38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8" name="墨迹 57"/>
              <p14:cNvContentPartPr/>
              <p14:nvPr/>
            </p14:nvContentPartPr>
            <p14:xfrm>
              <a:off x="5295900" y="5651500"/>
              <a:ext cx="88900" cy="2476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4"/>
            </p:blipFill>
            <p:spPr>
              <a:xfrm>
                <a:off x="5295900" y="5651500"/>
                <a:ext cx="889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9" name="墨迹 58"/>
              <p14:cNvContentPartPr/>
              <p14:nvPr/>
            </p14:nvContentPartPr>
            <p14:xfrm>
              <a:off x="5067300" y="5403850"/>
              <a:ext cx="76200" cy="1333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6"/>
            </p:blipFill>
            <p:spPr>
              <a:xfrm>
                <a:off x="5067300" y="5403850"/>
                <a:ext cx="762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0" name="墨迹 59"/>
              <p14:cNvContentPartPr/>
              <p14:nvPr/>
            </p14:nvContentPartPr>
            <p14:xfrm>
              <a:off x="5041900" y="5429250"/>
              <a:ext cx="76200" cy="444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8"/>
            </p:blipFill>
            <p:spPr>
              <a:xfrm>
                <a:off x="5041900" y="542925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1" name="墨迹 60"/>
              <p14:cNvContentPartPr/>
              <p14:nvPr/>
            </p14:nvContentPartPr>
            <p14:xfrm>
              <a:off x="5080000" y="5391150"/>
              <a:ext cx="190500" cy="889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0"/>
            </p:blipFill>
            <p:spPr>
              <a:xfrm>
                <a:off x="5080000" y="5391150"/>
                <a:ext cx="190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2" name="墨迹 61"/>
              <p14:cNvContentPartPr/>
              <p14:nvPr/>
            </p14:nvContentPartPr>
            <p14:xfrm>
              <a:off x="4451350" y="4946650"/>
              <a:ext cx="12700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32"/>
            </p:blipFill>
            <p:spPr>
              <a:xfrm>
                <a:off x="4451350" y="49466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>
                <a:effectLst/>
                <a:latin typeface="+mn-ea"/>
              </a:rPr>
              <a:t>Coding time…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4068" y="1576039"/>
            <a:ext cx="8697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+mn-ea"/>
              </a:rPr>
              <a:t>RMQ </a:t>
            </a:r>
            <a:r>
              <a:rPr lang="zh-CN" altLang="en-US" sz="2400" b="0" i="0" dirty="0">
                <a:effectLst/>
                <a:latin typeface="+mn-ea"/>
              </a:rPr>
              <a:t>全称 </a:t>
            </a:r>
            <a:r>
              <a:rPr lang="en-US" altLang="zh-CN" sz="2400" b="0" i="0" dirty="0">
                <a:effectLst/>
                <a:latin typeface="+mn-ea"/>
              </a:rPr>
              <a:t>Range Maximum/Minimum Query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做法很多，比较优秀的是 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表。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b="0" i="0" u="none" strike="noStrike" dirty="0">
                <a:effectLst/>
                <a:latin typeface="+mn-ea"/>
              </a:rPr>
              <a:t>Sparse Table</a:t>
            </a:r>
            <a:r>
              <a:rPr lang="zh-CN" altLang="en-US" sz="2400" u="none" strike="noStrike" dirty="0">
                <a:latin typeface="+mn-ea"/>
              </a:rPr>
              <a:t>，稀疏表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4068" y="1576039"/>
            <a:ext cx="8697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表是用来解决可重复贡献问题的一种数据结构。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考虑设 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</a:t>
            </a:r>
            <a:r>
              <a:rPr lang="zh-CN" altLang="en-US" sz="2400" dirty="0">
                <a:latin typeface="+mn-ea"/>
              </a:rPr>
              <a:t>表示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到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+(2^j)-1 </a:t>
            </a:r>
            <a:r>
              <a:rPr lang="zh-CN" altLang="en-US" sz="2400" dirty="0">
                <a:latin typeface="+mn-ea"/>
              </a:rPr>
              <a:t>这段区间的最大值。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那么可以转移： 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][j]=max(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][j-1],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[i+2^(j-1)][j-1])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区间查询：设 </a:t>
            </a:r>
            <a:r>
              <a:rPr lang="en-US" altLang="zh-CN" sz="2400" dirty="0">
                <a:latin typeface="+mn-ea"/>
              </a:rPr>
              <a:t>k=log(r-l+1) </a:t>
            </a:r>
            <a:r>
              <a:rPr lang="zh-CN" altLang="en-US" sz="2400" dirty="0">
                <a:latin typeface="+mn-ea"/>
              </a:rPr>
              <a:t>向下取整。那么区间最大值即为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max(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[l][k],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[r-(2^k)+1][k])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4068" y="1576039"/>
            <a:ext cx="8697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时间复杂度：预处理 </a:t>
            </a:r>
            <a:r>
              <a:rPr lang="en-US" altLang="zh-CN" sz="2400" dirty="0">
                <a:latin typeface="+mn-ea"/>
              </a:rPr>
              <a:t>O(</a:t>
            </a:r>
            <a:r>
              <a:rPr lang="en-US" altLang="zh-CN" sz="2400" dirty="0" err="1">
                <a:latin typeface="+mn-ea"/>
              </a:rPr>
              <a:t>nlogn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，查询 </a:t>
            </a:r>
            <a:r>
              <a:rPr lang="en-US" altLang="zh-CN" sz="2400" dirty="0">
                <a:latin typeface="+mn-ea"/>
              </a:rPr>
              <a:t>O(1)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空间复杂度 </a:t>
            </a:r>
            <a:r>
              <a:rPr lang="en-US" altLang="zh-CN" sz="2400" dirty="0">
                <a:latin typeface="+mn-ea"/>
              </a:rPr>
              <a:t>O(</a:t>
            </a:r>
            <a:r>
              <a:rPr lang="en-US" altLang="zh-CN" sz="2400" dirty="0" err="1">
                <a:latin typeface="+mn-ea"/>
              </a:rPr>
              <a:t>nlogn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其他可重复贡献问题也可解决。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4068" y="1576039"/>
            <a:ext cx="869795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一个小但复杂的优化：</a:t>
            </a:r>
            <a:r>
              <a:rPr lang="en-US" altLang="zh-CN" sz="2400" b="0" i="0" dirty="0">
                <a:effectLst/>
                <a:latin typeface="+mn-ea"/>
              </a:rPr>
              <a:t>Four Russian</a:t>
            </a:r>
            <a:r>
              <a:rPr lang="zh-CN" altLang="en-US" sz="2400" b="0" i="0" dirty="0">
                <a:effectLst/>
                <a:latin typeface="+mn-ea"/>
              </a:rPr>
              <a:t>（四毛子）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考虑将序列每 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个分成一块，总块数 </a:t>
            </a:r>
            <a:r>
              <a:rPr lang="en-US" altLang="zh-CN" sz="2400" b="0" i="0" dirty="0">
                <a:effectLst/>
                <a:latin typeface="+mn-ea"/>
              </a:rPr>
              <a:t>n/B</a:t>
            </a:r>
            <a:r>
              <a:rPr lang="zh-CN" altLang="en-US" sz="2400" b="0" i="0" dirty="0">
                <a:effectLst/>
                <a:latin typeface="+mn-ea"/>
              </a:rPr>
              <a:t>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对于每块求出最小值，得到一个长度为 </a:t>
            </a:r>
            <a:r>
              <a:rPr lang="en-US" altLang="zh-CN" sz="2400" dirty="0">
                <a:latin typeface="+mn-ea"/>
              </a:rPr>
              <a:t>n/B </a:t>
            </a:r>
            <a:r>
              <a:rPr lang="zh-CN" altLang="en-US" sz="2400" dirty="0">
                <a:latin typeface="+mn-ea"/>
              </a:rPr>
              <a:t>的数组，对这个数组做 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表。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再对每个块内分别做 </a:t>
            </a:r>
            <a:r>
              <a:rPr lang="en-US" altLang="zh-CN" sz="2400" b="0" i="0" dirty="0" err="1">
                <a:effectLst/>
                <a:latin typeface="+mn-ea"/>
              </a:rPr>
              <a:t>st</a:t>
            </a:r>
            <a:r>
              <a:rPr lang="en-US" altLang="zh-CN" sz="2400" b="0" i="0" dirty="0">
                <a:effectLst/>
                <a:latin typeface="+mn-ea"/>
              </a:rPr>
              <a:t> </a:t>
            </a:r>
            <a:r>
              <a:rPr lang="zh-CN" altLang="en-US" sz="2400" b="0" i="0" dirty="0">
                <a:effectLst/>
                <a:latin typeface="+mn-ea"/>
              </a:rPr>
              <a:t>表。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查询：可分成两个左右的散块和中间一段整块，三次 </a:t>
            </a:r>
            <a:r>
              <a:rPr lang="en-US" altLang="zh-CN" sz="2400" b="0" i="0" dirty="0" err="1">
                <a:effectLst/>
                <a:latin typeface="+mn-ea"/>
              </a:rPr>
              <a:t>st</a:t>
            </a:r>
            <a:r>
              <a:rPr lang="en-US" altLang="zh-CN" sz="2400" b="0" i="0" dirty="0">
                <a:effectLst/>
                <a:latin typeface="+mn-ea"/>
              </a:rPr>
              <a:t> </a:t>
            </a:r>
            <a:r>
              <a:rPr lang="zh-CN" altLang="en-US" sz="2400" b="0" i="0" dirty="0">
                <a:effectLst/>
                <a:latin typeface="+mn-ea"/>
              </a:rPr>
              <a:t>表查询。</a:t>
            </a:r>
            <a:endParaRPr lang="en-US" altLang="zh-CN" sz="2400" b="0" i="0" dirty="0"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133600" y="5568950"/>
              <a:ext cx="1371600" cy="2159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133600" y="5568950"/>
                <a:ext cx="13716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543300" y="5607050"/>
              <a:ext cx="12700" cy="698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543300" y="5607050"/>
                <a:ext cx="12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070100" y="5842000"/>
              <a:ext cx="177800" cy="228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070100" y="5842000"/>
                <a:ext cx="1778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467100" y="5867400"/>
              <a:ext cx="222250" cy="12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467100" y="5867400"/>
                <a:ext cx="222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374900" y="5441950"/>
              <a:ext cx="11430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374900" y="544195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400300" y="5499100"/>
              <a:ext cx="190500" cy="387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400300" y="5499100"/>
                <a:ext cx="1905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2628900" y="5454650"/>
              <a:ext cx="152400" cy="374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2628900" y="5454650"/>
                <a:ext cx="152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2800350" y="5454650"/>
              <a:ext cx="13335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2800350" y="5454650"/>
                <a:ext cx="133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2781300" y="5492750"/>
              <a:ext cx="133350" cy="3810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2781300" y="5492750"/>
                <a:ext cx="1333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2927350" y="5461000"/>
              <a:ext cx="133350" cy="457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2927350" y="5461000"/>
                <a:ext cx="1333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1892300" y="5391150"/>
              <a:ext cx="952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1892300" y="539115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885950" y="5416550"/>
              <a:ext cx="146050" cy="4826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1885950" y="5416550"/>
                <a:ext cx="1460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2184400" y="5416550"/>
              <a:ext cx="165100" cy="4762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2184400" y="5416550"/>
                <a:ext cx="1651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3079750" y="5410200"/>
              <a:ext cx="107950" cy="6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3079750" y="5410200"/>
                <a:ext cx="107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3086100" y="5454650"/>
              <a:ext cx="190500" cy="438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3086100" y="5454650"/>
                <a:ext cx="1905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3689350" y="5422900"/>
              <a:ext cx="203200" cy="539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3689350" y="5422900"/>
                <a:ext cx="2032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2082800" y="5467350"/>
              <a:ext cx="203200" cy="355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2082800" y="5467350"/>
                <a:ext cx="2032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3130550" y="5492750"/>
              <a:ext cx="406400" cy="381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3130550" y="5492750"/>
                <a:ext cx="4064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2343150" y="5213350"/>
              <a:ext cx="57150" cy="1003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2343150" y="5213350"/>
                <a:ext cx="57150" cy="1003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2355850" y="5194300"/>
              <a:ext cx="742950" cy="1066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2355850" y="5194300"/>
                <a:ext cx="742950" cy="1066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2298700" y="5994400"/>
              <a:ext cx="749300" cy="1079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2298700" y="5994400"/>
                <a:ext cx="749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1352550" y="3733800"/>
              <a:ext cx="1885950" cy="95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1352550" y="3733800"/>
                <a:ext cx="18859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2362200" y="5454650"/>
              <a:ext cx="127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2362200" y="5454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2355850" y="5969000"/>
              <a:ext cx="127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355850" y="5969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2305050" y="5499100"/>
              <a:ext cx="31750" cy="2095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2305050" y="5499100"/>
                <a:ext cx="31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1587500" y="4603750"/>
              <a:ext cx="1517650" cy="57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1587500" y="4603750"/>
                <a:ext cx="1517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3143250" y="2247900"/>
              <a:ext cx="387350" cy="476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3143250" y="2247900"/>
                <a:ext cx="387350" cy="47625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34068" y="1576039"/>
                <a:ext cx="8697952" cy="286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分析复杂度：预处理为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b="0" i="0" dirty="0">
                    <a:effectLst/>
                    <a:latin typeface="+mn-ea"/>
                  </a:rPr>
                  <a:t>，在 </a:t>
                </a:r>
                <a:r>
                  <a:rPr lang="en-US" altLang="zh-CN" sz="2400" b="0" i="0" dirty="0">
                    <a:effectLst/>
                    <a:latin typeface="+mn-ea"/>
                  </a:rPr>
                  <a:t>B </a:t>
                </a:r>
                <a:r>
                  <a:rPr lang="zh-CN" altLang="en-US" sz="2400" b="0" i="0" dirty="0">
                    <a:effectLst/>
                    <a:latin typeface="+mn-ea"/>
                  </a:rPr>
                  <a:t>取 </a:t>
                </a:r>
                <a:r>
                  <a:rPr lang="en-US" altLang="zh-CN" sz="2400" b="0" i="0" dirty="0">
                    <a:effectLst/>
                    <a:latin typeface="+mn-ea"/>
                  </a:rPr>
                  <a:t>log n </a:t>
                </a:r>
                <a:r>
                  <a:rPr lang="zh-CN" altLang="en-US" sz="2400" b="0" i="0" dirty="0">
                    <a:effectLst/>
                    <a:latin typeface="+mn-ea"/>
                  </a:rPr>
                  <a:t>时可得到理论最优复杂度为预处理 </a:t>
                </a:r>
                <a:r>
                  <a:rPr lang="en-US" altLang="zh-CN" sz="2400" dirty="0">
                    <a:latin typeface="+mn-ea"/>
                  </a:rPr>
                  <a:t>O(n </a:t>
                </a:r>
                <a:r>
                  <a:rPr lang="en-US" altLang="zh-CN" sz="2400" dirty="0" err="1">
                    <a:latin typeface="+mn-ea"/>
                  </a:rPr>
                  <a:t>loglogn</a:t>
                </a:r>
                <a:r>
                  <a:rPr lang="en-US" altLang="zh-CN" sz="2400" dirty="0">
                    <a:latin typeface="+mn-ea"/>
                  </a:rPr>
                  <a:t>)</a:t>
                </a:r>
                <a:r>
                  <a:rPr lang="zh-CN" altLang="en-US" sz="2400" dirty="0">
                    <a:latin typeface="+mn-ea"/>
                  </a:rPr>
                  <a:t>，查询 </a:t>
                </a:r>
                <a:r>
                  <a:rPr lang="en-US" altLang="zh-CN" sz="2400" dirty="0">
                    <a:latin typeface="+mn-ea"/>
                  </a:rPr>
                  <a:t>O(1)</a:t>
                </a:r>
                <a:r>
                  <a:rPr lang="zh-CN" altLang="en-US" sz="2400" dirty="0">
                    <a:latin typeface="+mn-ea"/>
                  </a:rPr>
                  <a:t>，空间也为 </a:t>
                </a:r>
                <a:r>
                  <a:rPr lang="en-US" altLang="zh-CN" sz="2400" dirty="0">
                    <a:latin typeface="+mn-ea"/>
                  </a:rPr>
                  <a:t>O(n </a:t>
                </a:r>
                <a:r>
                  <a:rPr lang="en-US" altLang="zh-CN" sz="2400" dirty="0" err="1">
                    <a:latin typeface="+mn-ea"/>
                  </a:rPr>
                  <a:t>loglogn</a:t>
                </a:r>
                <a:r>
                  <a:rPr lang="en-US" altLang="zh-CN" sz="2400" dirty="0">
                    <a:latin typeface="+mn-ea"/>
                  </a:rPr>
                  <a:t>)</a:t>
                </a:r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b="0" i="0" dirty="0">
                  <a:effectLst/>
                  <a:latin typeface="+mn-ea"/>
                </a:endParaRPr>
              </a:p>
              <a:p>
                <a:r>
                  <a:rPr lang="zh-CN" altLang="en-US" sz="2400" b="0" i="0" dirty="0">
                    <a:effectLst/>
                    <a:latin typeface="+mn-ea"/>
                  </a:rPr>
                  <a:t>然而虽然预处理很优秀，但是每次查询需要三个 </a:t>
                </a:r>
                <a:r>
                  <a:rPr lang="en-US" altLang="zh-CN" sz="2400" b="0" i="0" dirty="0" err="1">
                    <a:effectLst/>
                    <a:latin typeface="+mn-ea"/>
                  </a:rPr>
                  <a:t>st</a:t>
                </a:r>
                <a:r>
                  <a:rPr lang="en-US" altLang="zh-CN" sz="2400" b="0" i="0" dirty="0">
                    <a:effectLst/>
                    <a:latin typeface="+mn-ea"/>
                  </a:rPr>
                  <a:t> </a:t>
                </a:r>
                <a:r>
                  <a:rPr lang="zh-CN" altLang="en-US" sz="2400" b="0" i="0" dirty="0">
                    <a:effectLst/>
                    <a:latin typeface="+mn-ea"/>
                  </a:rPr>
                  <a:t>表，常数很大。且由于代码不好写，并且一般的算法竞赛并没有很高的复杂度要求，因此很不常用。</a:t>
                </a:r>
                <a:endParaRPr lang="en-US" altLang="zh-CN" sz="2400" b="0" i="0" dirty="0"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68" y="1576039"/>
                <a:ext cx="8697952" cy="2861040"/>
              </a:xfrm>
              <a:prstGeom prst="rect">
                <a:avLst/>
              </a:prstGeom>
              <a:blipFill rotWithShape="1">
                <a:blip r:embed="rId1"/>
                <a:stretch>
                  <a:fillRect l="-3" t="-21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451600" y="1638300"/>
              <a:ext cx="12700" cy="5461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451600" y="1638300"/>
                <a:ext cx="127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464300" y="1517650"/>
              <a:ext cx="946150" cy="514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464300" y="1517650"/>
                <a:ext cx="9461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711950" y="2108200"/>
              <a:ext cx="387350" cy="12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711950" y="2108200"/>
                <a:ext cx="387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5156200" y="2178050"/>
              <a:ext cx="5080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5156200" y="2178050"/>
                <a:ext cx="508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264150" y="1384300"/>
              <a:ext cx="82550" cy="292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5264150" y="1384300"/>
                <a:ext cx="825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559550" y="1778000"/>
              <a:ext cx="120650" cy="228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559550" y="1778000"/>
                <a:ext cx="1206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5937250" y="908050"/>
              <a:ext cx="82550" cy="146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5937250" y="908050"/>
                <a:ext cx="825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2743200" y="2540000"/>
              <a:ext cx="60325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2743200" y="2540000"/>
                <a:ext cx="603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280150" y="2520950"/>
              <a:ext cx="1270000" cy="50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280150" y="2520950"/>
                <a:ext cx="1270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4927600" y="2133600"/>
              <a:ext cx="590550" cy="57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4927600" y="2133600"/>
                <a:ext cx="590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6483350" y="2133600"/>
              <a:ext cx="647700" cy="63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6483350" y="2133600"/>
                <a:ext cx="647700" cy="6350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34068" y="1576039"/>
                <a:ext cx="8697952" cy="4255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对于一个特殊情况的进一步优化：</a:t>
                </a:r>
                <a:r>
                  <a:rPr lang="en-US" altLang="zh-CN" sz="2400" dirty="0">
                    <a:latin typeface="+mn-ea"/>
                  </a:rPr>
                  <a:t>+1-1RMQ</a:t>
                </a:r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b="0" i="0" dirty="0">
                  <a:effectLst/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也即：序列相邻元素差值为 </a:t>
                </a:r>
                <a:r>
                  <a:rPr lang="en-US" altLang="zh-CN" sz="2400" dirty="0">
                    <a:latin typeface="+mn-ea"/>
                  </a:rPr>
                  <a:t>1 </a:t>
                </a:r>
                <a:r>
                  <a:rPr lang="zh-CN" altLang="en-US" sz="2400" dirty="0">
                    <a:latin typeface="+mn-ea"/>
                  </a:rPr>
                  <a:t>或 </a:t>
                </a:r>
                <a:r>
                  <a:rPr lang="en-US" altLang="zh-CN" sz="2400" dirty="0">
                    <a:latin typeface="+mn-ea"/>
                  </a:rPr>
                  <a:t>-1 </a:t>
                </a:r>
                <a:r>
                  <a:rPr lang="zh-CN" altLang="en-US" sz="2400" dirty="0">
                    <a:latin typeface="+mn-ea"/>
                  </a:rPr>
                  <a:t>，求 </a:t>
                </a:r>
                <a:r>
                  <a:rPr lang="en-US" altLang="zh-CN" sz="2400" dirty="0">
                    <a:latin typeface="+mn-ea"/>
                  </a:rPr>
                  <a:t>RMQ </a:t>
                </a:r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b="0" i="0" dirty="0">
                  <a:effectLst/>
                  <a:latin typeface="+mn-ea"/>
                </a:endParaRPr>
              </a:p>
              <a:p>
                <a:r>
                  <a:rPr lang="zh-CN" altLang="en-US" sz="2400" b="0" i="0" dirty="0">
                    <a:effectLst/>
                    <a:latin typeface="+mn-ea"/>
                  </a:rPr>
                  <a:t>我们注意到</a:t>
                </a:r>
                <a:r>
                  <a:rPr lang="en-US" altLang="zh-CN" sz="2400" dirty="0">
                    <a:latin typeface="+mn-ea"/>
                  </a:rPr>
                  <a:t> B=</a:t>
                </a:r>
                <a:r>
                  <a:rPr lang="en-US" altLang="zh-CN" sz="2400" dirty="0" err="1">
                    <a:latin typeface="+mn-ea"/>
                  </a:rPr>
                  <a:t>logn</a:t>
                </a:r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时瓶颈在于块内 </a:t>
                </a:r>
                <a:r>
                  <a:rPr lang="en-US" altLang="zh-CN" sz="2400" dirty="0" err="1">
                    <a:latin typeface="+mn-ea"/>
                  </a:rPr>
                  <a:t>st</a:t>
                </a:r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表处理。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b="0" i="0" dirty="0">
                  <a:effectLst/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而由于差为 </a:t>
                </a:r>
                <a:r>
                  <a:rPr lang="en-US" altLang="zh-CN" sz="2400" dirty="0">
                    <a:latin typeface="+mn-ea"/>
                  </a:rPr>
                  <a:t>1</a:t>
                </a:r>
                <a:r>
                  <a:rPr lang="zh-CN" altLang="en-US" sz="2400" dirty="0">
                    <a:latin typeface="+mn-ea"/>
                  </a:rPr>
                  <a:t>或</a:t>
                </a:r>
                <a:r>
                  <a:rPr lang="en-US" altLang="zh-CN" sz="2400" dirty="0">
                    <a:latin typeface="+mn-ea"/>
                  </a:rPr>
                  <a:t>-1</a:t>
                </a:r>
                <a:r>
                  <a:rPr lang="zh-CN" altLang="en-US" sz="2400" dirty="0">
                    <a:latin typeface="+mn-ea"/>
                  </a:rPr>
                  <a:t>，且每次对散块的询问都是一个长度不超过 </a:t>
                </a:r>
                <a:r>
                  <a:rPr lang="en-US" altLang="zh-CN" sz="2400" dirty="0">
                    <a:latin typeface="+mn-ea"/>
                  </a:rPr>
                  <a:t>B=</a:t>
                </a:r>
                <a:r>
                  <a:rPr lang="en-US" altLang="zh-CN" sz="2400" dirty="0" err="1">
                    <a:latin typeface="+mn-ea"/>
                  </a:rPr>
                  <a:t>logn</a:t>
                </a:r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的序列，在序列头元素固定的情况下，这样的序列只有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>
                    <a:latin typeface="+mn-ea"/>
                  </a:rPr>
                  <a:t> 种，这个值为 </a:t>
                </a:r>
                <a:r>
                  <a:rPr lang="en-US" altLang="zh-CN" sz="2400" dirty="0">
                    <a:latin typeface="+mn-ea"/>
                  </a:rPr>
                  <a:t>O(n) </a:t>
                </a:r>
                <a:r>
                  <a:rPr lang="zh-CN" altLang="en-US" sz="2400" dirty="0">
                    <a:latin typeface="+mn-ea"/>
                  </a:rPr>
                  <a:t>。我们可以对每种情况预处理此时最小值</a:t>
                </a:r>
                <a:r>
                  <a:rPr lang="en-US" altLang="zh-CN" sz="2400" dirty="0">
                    <a:latin typeface="+mn-ea"/>
                  </a:rPr>
                  <a:t>-</a:t>
                </a:r>
                <a:r>
                  <a:rPr lang="zh-CN" altLang="en-US" sz="2400" dirty="0">
                    <a:latin typeface="+mn-ea"/>
                  </a:rPr>
                  <a:t>头元素的结果，这个可以直接递推。于是我们就做到了 </a:t>
                </a:r>
                <a:r>
                  <a:rPr lang="en-US" altLang="zh-CN" sz="2400" dirty="0">
                    <a:latin typeface="+mn-ea"/>
                  </a:rPr>
                  <a:t>O(n) </a:t>
                </a:r>
                <a:r>
                  <a:rPr lang="zh-CN" altLang="en-US" sz="2400" dirty="0">
                    <a:latin typeface="+mn-ea"/>
                  </a:rPr>
                  <a:t>预处理，</a:t>
                </a:r>
                <a:r>
                  <a:rPr lang="en-US" altLang="zh-CN" sz="2400" dirty="0">
                    <a:latin typeface="+mn-ea"/>
                  </a:rPr>
                  <a:t>O(1) </a:t>
                </a:r>
                <a:r>
                  <a:rPr lang="zh-CN" altLang="en-US" sz="2400" dirty="0">
                    <a:latin typeface="+mn-ea"/>
                  </a:rPr>
                  <a:t>查询的 </a:t>
                </a:r>
                <a:r>
                  <a:rPr lang="en-US" altLang="zh-CN" sz="2400" dirty="0">
                    <a:latin typeface="+mn-ea"/>
                  </a:rPr>
                  <a:t>RMQ </a:t>
                </a:r>
                <a:r>
                  <a:rPr lang="zh-CN" altLang="en-US" sz="2400" dirty="0">
                    <a:latin typeface="+mn-ea"/>
                  </a:rPr>
                  <a:t>算法，仅限于 </a:t>
                </a:r>
                <a:r>
                  <a:rPr lang="en-US" altLang="zh-CN" sz="2400" dirty="0">
                    <a:latin typeface="+mn-ea"/>
                  </a:rPr>
                  <a:t>+1-1</a:t>
                </a:r>
                <a:r>
                  <a:rPr lang="zh-CN" altLang="en-US" sz="2400" dirty="0">
                    <a:latin typeface="+mn-ea"/>
                  </a:rPr>
                  <a:t>序列。</a:t>
                </a:r>
                <a:endParaRPr lang="en-US" altLang="zh-CN" sz="2400" b="0" i="0" dirty="0"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68" y="1576039"/>
                <a:ext cx="8697952" cy="4255845"/>
              </a:xfrm>
              <a:prstGeom prst="rect">
                <a:avLst/>
              </a:prstGeom>
              <a:blipFill rotWithShape="1">
                <a:blip r:embed="rId1"/>
                <a:stretch>
                  <a:fillRect l="-3" t="-14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543050" y="5016500"/>
              <a:ext cx="863600" cy="381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543050" y="5016500"/>
                <a:ext cx="863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593850" y="4965700"/>
              <a:ext cx="800100" cy="133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593850" y="4965700"/>
                <a:ext cx="8001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4445000" y="5022850"/>
              <a:ext cx="450850" cy="6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445000" y="5022850"/>
                <a:ext cx="450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864350" y="4908550"/>
              <a:ext cx="1085850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864350" y="4908550"/>
                <a:ext cx="10858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7219950" y="419100"/>
              <a:ext cx="3238500" cy="1441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7219950" y="419100"/>
                <a:ext cx="3238500" cy="144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7169150" y="1308100"/>
              <a:ext cx="69850" cy="82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7169150" y="1308100"/>
                <a:ext cx="69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7162800" y="1289050"/>
              <a:ext cx="1905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7162800" y="12890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7213600" y="130810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7213600" y="1308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7499350" y="1809750"/>
              <a:ext cx="36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7499350" y="180975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7213600" y="1289050"/>
              <a:ext cx="360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7213600" y="128905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1625600" y="5289550"/>
              <a:ext cx="2159000" cy="127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1625600" y="5289550"/>
                <a:ext cx="2159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9855200" y="781050"/>
              <a:ext cx="57150" cy="1320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9855200" y="781050"/>
                <a:ext cx="57150" cy="132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7048500" y="482600"/>
              <a:ext cx="2876550" cy="133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7048500" y="482600"/>
                <a:ext cx="2876550" cy="133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10306050" y="1162050"/>
              <a:ext cx="400050" cy="425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10306050" y="1162050"/>
                <a:ext cx="4000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7308850" y="1619250"/>
              <a:ext cx="400050" cy="304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7308850" y="1619250"/>
                <a:ext cx="4000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7753350" y="3136900"/>
              <a:ext cx="190500" cy="165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7753350" y="3136900"/>
                <a:ext cx="1905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7810500" y="3276600"/>
              <a:ext cx="95250" cy="6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7810500" y="327660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7981950" y="2838450"/>
              <a:ext cx="95250" cy="165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7981950" y="2838450"/>
                <a:ext cx="95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1479550" y="5695950"/>
              <a:ext cx="317500" cy="31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1479550" y="5695950"/>
                <a:ext cx="317500" cy="3175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951" y="959005"/>
            <a:ext cx="8697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+mn-ea"/>
              </a:rPr>
              <a:t>重新回到平凡情况，我们审视一下四毛子算法。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对于每个块真的需要 </a:t>
            </a:r>
            <a:r>
              <a:rPr lang="zh-CN" altLang="en-US" sz="2400" dirty="0">
                <a:latin typeface="+mn-ea"/>
              </a:rPr>
              <a:t>都做 </a:t>
            </a:r>
            <a:r>
              <a:rPr lang="en-US" altLang="zh-CN" sz="2400" dirty="0" err="1">
                <a:latin typeface="+mn-ea"/>
              </a:rPr>
              <a:t>st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表吗？其实如果询问的 </a:t>
            </a:r>
            <a:r>
              <a:rPr lang="en-US" altLang="zh-CN" sz="2400" dirty="0" err="1">
                <a:latin typeface="+mn-ea"/>
              </a:rPr>
              <a:t>l,r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不在同一个块内，我们可以直接预处理每个块的前缀、后缀最小值来做到</a:t>
            </a:r>
            <a:r>
              <a:rPr lang="en-US" altLang="zh-CN" sz="2400" dirty="0">
                <a:latin typeface="+mn-ea"/>
              </a:rPr>
              <a:t>O(n)</a:t>
            </a:r>
            <a:r>
              <a:rPr lang="zh-CN" altLang="en-US" sz="2400" dirty="0">
                <a:latin typeface="+mn-ea"/>
              </a:rPr>
              <a:t>预处理 </a:t>
            </a:r>
            <a:r>
              <a:rPr lang="en-US" altLang="zh-CN" sz="2400" dirty="0">
                <a:latin typeface="+mn-ea"/>
              </a:rPr>
              <a:t>O(1) </a:t>
            </a:r>
            <a:r>
              <a:rPr lang="zh-CN" altLang="en-US" sz="2400" dirty="0">
                <a:latin typeface="+mn-ea"/>
              </a:rPr>
              <a:t>查询。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关键就在于如果询问的 </a:t>
            </a:r>
            <a:r>
              <a:rPr lang="en-US" altLang="zh-CN" sz="2400" dirty="0" err="1">
                <a:latin typeface="+mn-ea"/>
              </a:rPr>
              <a:t>l,r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在同一个块内如何去做。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考虑使用单调栈：预处理的时候从 </a:t>
            </a:r>
            <a:r>
              <a:rPr lang="en-US" altLang="zh-CN" sz="2400" dirty="0">
                <a:latin typeface="+mn-ea"/>
              </a:rPr>
              <a:t>1 </a:t>
            </a:r>
            <a:r>
              <a:rPr lang="zh-CN" altLang="en-US" sz="2400" dirty="0">
                <a:latin typeface="+mn-ea"/>
              </a:rPr>
              <a:t>到 </a:t>
            </a:r>
            <a:r>
              <a:rPr lang="en-US" altLang="zh-CN" sz="2400" dirty="0">
                <a:latin typeface="+mn-ea"/>
              </a:rPr>
              <a:t>n </a:t>
            </a:r>
            <a:r>
              <a:rPr lang="zh-CN" altLang="en-US" sz="2400" dirty="0">
                <a:latin typeface="+mn-ea"/>
              </a:rPr>
              <a:t>枚举 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，处理每个 </a:t>
            </a:r>
            <a:r>
              <a:rPr lang="en-US" altLang="zh-CN" sz="2400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的单调递增栈。那么 </a:t>
            </a:r>
            <a:r>
              <a:rPr lang="en-US" altLang="zh-CN" sz="2400" dirty="0">
                <a:latin typeface="+mn-ea"/>
              </a:rPr>
              <a:t>l </a:t>
            </a:r>
            <a:r>
              <a:rPr lang="zh-CN" altLang="en-US" sz="2400" dirty="0">
                <a:latin typeface="+mn-ea"/>
              </a:rPr>
              <a:t>到 </a:t>
            </a:r>
            <a:r>
              <a:rPr lang="en-US" altLang="zh-CN" sz="2400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的最小值就是栈中第一个在 </a:t>
            </a:r>
            <a:r>
              <a:rPr lang="en-US" altLang="zh-CN" sz="2400" dirty="0">
                <a:latin typeface="+mn-ea"/>
              </a:rPr>
              <a:t>l </a:t>
            </a:r>
            <a:r>
              <a:rPr lang="zh-CN" altLang="en-US" sz="2400" dirty="0">
                <a:latin typeface="+mn-ea"/>
              </a:rPr>
              <a:t>后的位置。</a:t>
            </a:r>
            <a:endParaRPr lang="en-US" altLang="zh-CN" sz="2400" dirty="0"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我们可以用一个二进制整数去存储以 </a:t>
            </a:r>
            <a:r>
              <a:rPr lang="en-US" altLang="zh-CN" sz="2400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为右端点，长度为 </a:t>
            </a:r>
            <a:r>
              <a:rPr lang="en-US" altLang="zh-CN" sz="2400" dirty="0" err="1">
                <a:latin typeface="+mn-ea"/>
              </a:rPr>
              <a:t>logn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的一个后缀里面每个数是否在单调栈内。那么查询就只要询问一个二进制数的最低的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。使用</a:t>
            </a:r>
            <a:r>
              <a:rPr lang="en-US" altLang="zh-CN" sz="2400" dirty="0">
                <a:latin typeface="+mn-ea"/>
              </a:rPr>
              <a:t>__</a:t>
            </a:r>
            <a:r>
              <a:rPr lang="en-US" altLang="zh-CN" sz="2400" dirty="0" err="1">
                <a:latin typeface="+mn-ea"/>
              </a:rPr>
              <a:t>builtin_ctz</a:t>
            </a:r>
            <a:r>
              <a:rPr lang="zh-CN" altLang="en-US" sz="2400" dirty="0">
                <a:latin typeface="+mn-ea"/>
              </a:rPr>
              <a:t>即可</a:t>
            </a:r>
            <a:r>
              <a:rPr lang="en-US" altLang="zh-CN" sz="2400" dirty="0">
                <a:latin typeface="+mn-ea"/>
              </a:rPr>
              <a:t>O(1) </a:t>
            </a:r>
            <a:r>
              <a:rPr lang="zh-CN" altLang="en-US" sz="2400" dirty="0">
                <a:latin typeface="+mn-ea"/>
              </a:rPr>
              <a:t>查询（或者 </a:t>
            </a:r>
            <a:r>
              <a:rPr lang="en-US" altLang="zh-CN" sz="2400" dirty="0" err="1">
                <a:latin typeface="+mn-ea"/>
              </a:rPr>
              <a:t>log.lowbit</a:t>
            </a:r>
            <a:r>
              <a:rPr lang="zh-CN" altLang="en-US" sz="2400" dirty="0">
                <a:latin typeface="+mn-ea"/>
              </a:rPr>
              <a:t>）。</a:t>
            </a:r>
            <a:endParaRPr lang="en-US" altLang="zh-CN" sz="2400" b="0" i="0" dirty="0">
              <a:effectLst/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981950" y="2851150"/>
              <a:ext cx="1943100" cy="3429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981950" y="2851150"/>
                <a:ext cx="19431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9925050" y="3073400"/>
              <a:ext cx="6350" cy="88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9925050" y="3073400"/>
                <a:ext cx="6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943850" y="3244850"/>
              <a:ext cx="247650" cy="254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943850" y="3244850"/>
                <a:ext cx="2476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9836150" y="3403600"/>
              <a:ext cx="234950" cy="88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9836150" y="3403600"/>
                <a:ext cx="2349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8331200" y="2819400"/>
              <a:ext cx="12065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8331200" y="2819400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8312150" y="2870200"/>
              <a:ext cx="158750" cy="438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8312150" y="2870200"/>
                <a:ext cx="1587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8642350" y="2832100"/>
              <a:ext cx="146050" cy="508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8642350" y="2832100"/>
                <a:ext cx="1460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9086850" y="2895600"/>
              <a:ext cx="6985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9086850" y="289560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8972550" y="3016250"/>
              <a:ext cx="152400" cy="292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8972550" y="3016250"/>
                <a:ext cx="1524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9169400" y="2940050"/>
              <a:ext cx="260350" cy="546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9169400" y="2940050"/>
                <a:ext cx="2603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7651750" y="2692400"/>
              <a:ext cx="952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7651750" y="269240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7658100" y="2743200"/>
              <a:ext cx="171450" cy="495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7658100" y="2743200"/>
                <a:ext cx="1714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8058150" y="2717800"/>
              <a:ext cx="184150" cy="546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8058150" y="2717800"/>
                <a:ext cx="1841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9442450" y="2965450"/>
              <a:ext cx="190500" cy="25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9442450" y="2965450"/>
                <a:ext cx="190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9461500" y="2997200"/>
              <a:ext cx="247650" cy="514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9461500" y="2997200"/>
                <a:ext cx="2476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9988550" y="2965450"/>
              <a:ext cx="247650" cy="6032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9988550" y="2965450"/>
                <a:ext cx="2476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8356600" y="3416300"/>
              <a:ext cx="692150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8356600" y="3416300"/>
                <a:ext cx="692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8166100" y="3016250"/>
              <a:ext cx="19050" cy="57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8166100" y="3016250"/>
                <a:ext cx="19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8001000" y="2876550"/>
              <a:ext cx="1270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8001000" y="2876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7981950" y="2882900"/>
              <a:ext cx="209550" cy="241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7981950" y="2882900"/>
                <a:ext cx="2095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7016750" y="4572000"/>
              <a:ext cx="2057400" cy="825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7016750" y="4572000"/>
                <a:ext cx="20574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9086850" y="4654550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9086850" y="4654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5353050" y="6076950"/>
              <a:ext cx="1701800" cy="508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5353050" y="6076950"/>
                <a:ext cx="1701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4318000" y="6089650"/>
              <a:ext cx="8890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4318000" y="6089650"/>
                <a:ext cx="88900" cy="36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9005" y="1382751"/>
            <a:ext cx="8697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+mn-ea"/>
              </a:rPr>
              <a:t>此方法即为基于状压的线性 </a:t>
            </a:r>
            <a:r>
              <a:rPr lang="en-US" altLang="zh-CN" sz="2400" b="0" i="0" dirty="0">
                <a:effectLst/>
                <a:latin typeface="+mn-ea"/>
              </a:rPr>
              <a:t>RMQ </a:t>
            </a:r>
            <a:r>
              <a:rPr lang="zh-CN" altLang="en-US" sz="2400" b="0" i="0" dirty="0">
                <a:effectLst/>
                <a:latin typeface="+mn-ea"/>
              </a:rPr>
              <a:t>算法。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其实讲了这么多实际上用的还是平凡的 </a:t>
            </a:r>
            <a:r>
              <a:rPr lang="en-US" altLang="zh-CN" sz="2400" b="0" i="0" dirty="0">
                <a:effectLst/>
                <a:latin typeface="+mn-ea"/>
              </a:rPr>
              <a:t>RMQ</a:t>
            </a:r>
            <a:r>
              <a:rPr lang="en-US" altLang="zh-CN" sz="2400" dirty="0">
                <a:latin typeface="+mn-ea"/>
              </a:rPr>
              <a:t>…</a:t>
            </a:r>
            <a:endParaRPr lang="zh-CN" altLang="en-US" sz="2400" b="0" i="0" dirty="0">
              <a:effectLst/>
              <a:latin typeface="+mn-ea"/>
            </a:endParaRPr>
          </a:p>
          <a:p>
            <a:endParaRPr lang="en-US" altLang="zh-CN" sz="2400" b="0" i="0" dirty="0">
              <a:effectLst/>
              <a:latin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f2adfea3-a071-4db8-abe8-45197d77fc5c"/>
  <p:tag name="COMMONDATA" val="eyJoZGlkIjoiNjI3ZjU2ZDM0NGVlZTk2YWE5MmJlNThiZGE3ZTJlY2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演示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RMQ和LCA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1194239942@qq.com</dc:creator>
  <cp:lastModifiedBy>seewo</cp:lastModifiedBy>
  <cp:revision>46</cp:revision>
  <dcterms:created xsi:type="dcterms:W3CDTF">2025-01-18T03:49:00Z</dcterms:created>
  <dcterms:modified xsi:type="dcterms:W3CDTF">2025-01-21T08:12:32Z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16AF806F17354DE7A53753F4426CCE1C</vt:lpwstr>
  </property>
  <property fmtid="{D5CDD505-2E9C-101B-9397-08002B2CF9AE}" pid="3" name="KSOProductBuildVer">
    <vt:lpwstr>2052-11.1.0.12763</vt:lpwstr>
  </property>
</Properties>
</file>