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29687"/>
          <a:stretch>
            <a:fillRect/>
          </a:stretch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8200" y="4685026"/>
            <a:ext cx="3810000" cy="859970"/>
          </a:xfrm>
        </p:spPr>
        <p:txBody>
          <a:bodyPr anchor="b">
            <a:normAutofit/>
          </a:bodyPr>
          <a:lstStyle/>
          <a:p>
            <a:pPr algn="l"/>
            <a:r>
              <a:rPr lang="zh-CN" altLang="en-US" dirty="0"/>
              <a:t>夏铭飞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6114" y="2285999"/>
            <a:ext cx="6411686" cy="2286000"/>
          </a:xfrm>
        </p:spPr>
        <p:txBody>
          <a:bodyPr>
            <a:normAutofit/>
          </a:bodyPr>
          <a:lstStyle/>
          <a:p>
            <a:pPr algn="l"/>
            <a:r>
              <a:rPr lang="zh-CN" altLang="en-US" sz="7200" dirty="0"/>
              <a:t>区间</a:t>
            </a:r>
            <a:r>
              <a:rPr lang="en-US" altLang="zh-CN" sz="7200" dirty="0"/>
              <a:t>/</a:t>
            </a:r>
            <a:r>
              <a:rPr lang="zh-CN" altLang="en-US" sz="7200" dirty="0"/>
              <a:t>树型</a:t>
            </a:r>
            <a:br>
              <a:rPr lang="en-US" altLang="zh-CN" sz="7200" dirty="0"/>
            </a:br>
            <a:r>
              <a:rPr lang="en-US" altLang="zh-CN" sz="7200" dirty="0"/>
              <a:t>   </a:t>
            </a:r>
            <a:r>
              <a:rPr lang="zh-CN" altLang="en-US" sz="7200" dirty="0"/>
              <a:t>动态规划</a:t>
            </a:r>
            <a:endParaRPr lang="en-US" sz="7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diagra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352000" cy="6945086"/>
          </a:xfr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27" y="-1"/>
            <a:ext cx="12211527" cy="6858001"/>
          </a:xfr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835639"/>
            <a:ext cx="5210175" cy="502236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01" b="1"/>
          <a:stretch>
            <a:fillRect/>
          </a:stretch>
        </p:blipFill>
        <p:spPr>
          <a:xfrm>
            <a:off x="762001" y="762000"/>
            <a:ext cx="10667999" cy="5333999"/>
          </a:xfrm>
          <a:prstGeom prst="rect">
            <a:avLst/>
          </a:prstGeom>
        </p:spPr>
      </p:pic>
      <p:sp>
        <p:nvSpPr>
          <p:cNvPr id="20" name="Freeform: Shap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10491236" y="-614912"/>
            <a:ext cx="1085853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2419349"/>
            <a:ext cx="1028700" cy="443865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5" name="Freeform: Shap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264728" y="3"/>
            <a:ext cx="6927272" cy="5330949"/>
          </a:xfrm>
          <a:custGeom>
            <a:avLst/>
            <a:gdLst>
              <a:gd name="connsiteX0" fmla="*/ 0 w 6927272"/>
              <a:gd name="connsiteY0" fmla="*/ 0 h 5330949"/>
              <a:gd name="connsiteX1" fmla="*/ 6927272 w 6927272"/>
              <a:gd name="connsiteY1" fmla="*/ 0 h 5330949"/>
              <a:gd name="connsiteX2" fmla="*/ 6927272 w 6927272"/>
              <a:gd name="connsiteY2" fmla="*/ 3912793 h 5330949"/>
              <a:gd name="connsiteX3" fmla="*/ 6884989 w 6927272"/>
              <a:gd name="connsiteY3" fmla="*/ 4002742 h 5330949"/>
              <a:gd name="connsiteX4" fmla="*/ 6592028 w 6927272"/>
              <a:gd name="connsiteY4" fmla="*/ 4494163 h 5330949"/>
              <a:gd name="connsiteX5" fmla="*/ 3742808 w 6927272"/>
              <a:gd name="connsiteY5" fmla="*/ 5122218 h 5330949"/>
              <a:gd name="connsiteX6" fmla="*/ 326623 w 6927272"/>
              <a:gd name="connsiteY6" fmla="*/ 2148182 h 5330949"/>
              <a:gd name="connsiteX7" fmla="*/ 13721 w 6927272"/>
              <a:gd name="connsiteY7" fmla="*/ 201231 h 53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-1" fmla="*/ 0 w 4033589"/>
              <a:gd name="connsiteY0-2" fmla="*/ 6858000 h 6858000"/>
              <a:gd name="connsiteX1-3" fmla="*/ 1878934 w 4033589"/>
              <a:gd name="connsiteY1-4" fmla="*/ 0 h 6858000"/>
              <a:gd name="connsiteX2-5" fmla="*/ 1882313 w 4033589"/>
              <a:gd name="connsiteY2-6" fmla="*/ 2021 h 6858000"/>
              <a:gd name="connsiteX3-7" fmla="*/ 3475371 w 4033589"/>
              <a:gd name="connsiteY3-8" fmla="*/ 1517967 h 6858000"/>
              <a:gd name="connsiteX4-9" fmla="*/ 3975977 w 4033589"/>
              <a:gd name="connsiteY4-10" fmla="*/ 4379386 h 6858000"/>
              <a:gd name="connsiteX5-11" fmla="*/ 3312864 w 4033589"/>
              <a:gd name="connsiteY5-12" fmla="*/ 6852362 h 6858000"/>
              <a:gd name="connsiteX6-13" fmla="*/ 3310593 w 4033589"/>
              <a:gd name="connsiteY6-14" fmla="*/ 6858000 h 6858000"/>
              <a:gd name="connsiteX7-15" fmla="*/ 0 w 4033589"/>
              <a:gd name="connsiteY7-16" fmla="*/ 6858000 h 6858000"/>
              <a:gd name="connsiteX0-17" fmla="*/ 1787494 w 3942149"/>
              <a:gd name="connsiteY0-18" fmla="*/ 0 h 6949440"/>
              <a:gd name="connsiteX1-19" fmla="*/ 1790873 w 3942149"/>
              <a:gd name="connsiteY1-20" fmla="*/ 2021 h 6949440"/>
              <a:gd name="connsiteX2-21" fmla="*/ 3383931 w 3942149"/>
              <a:gd name="connsiteY2-22" fmla="*/ 1517967 h 6949440"/>
              <a:gd name="connsiteX3-23" fmla="*/ 3884537 w 3942149"/>
              <a:gd name="connsiteY3-24" fmla="*/ 4379386 h 6949440"/>
              <a:gd name="connsiteX4-25" fmla="*/ 3221424 w 3942149"/>
              <a:gd name="connsiteY4-26" fmla="*/ 6852362 h 6949440"/>
              <a:gd name="connsiteX5-27" fmla="*/ 3219153 w 3942149"/>
              <a:gd name="connsiteY5-28" fmla="*/ 6858000 h 6949440"/>
              <a:gd name="connsiteX6-29" fmla="*/ 0 w 3942149"/>
              <a:gd name="connsiteY6-30" fmla="*/ 6949440 h 6949440"/>
              <a:gd name="connsiteX0-31" fmla="*/ 1787494 w 3942149"/>
              <a:gd name="connsiteY0-32" fmla="*/ 0 h 6949440"/>
              <a:gd name="connsiteX1-33" fmla="*/ 1790873 w 3942149"/>
              <a:gd name="connsiteY1-34" fmla="*/ 2021 h 6949440"/>
              <a:gd name="connsiteX2-35" fmla="*/ 3383931 w 3942149"/>
              <a:gd name="connsiteY2-36" fmla="*/ 1517967 h 6949440"/>
              <a:gd name="connsiteX3-37" fmla="*/ 3884537 w 3942149"/>
              <a:gd name="connsiteY3-38" fmla="*/ 4379386 h 6949440"/>
              <a:gd name="connsiteX4-39" fmla="*/ 3221424 w 3942149"/>
              <a:gd name="connsiteY4-40" fmla="*/ 6852362 h 6949440"/>
              <a:gd name="connsiteX5-41" fmla="*/ 3219153 w 3942149"/>
              <a:gd name="connsiteY5-42" fmla="*/ 6858000 h 6949440"/>
              <a:gd name="connsiteX6-43" fmla="*/ 0 w 3942149"/>
              <a:gd name="connsiteY6-44" fmla="*/ 6949440 h 6949440"/>
              <a:gd name="connsiteX0-45" fmla="*/ 0 w 2154655"/>
              <a:gd name="connsiteY0-46" fmla="*/ 0 h 6858000"/>
              <a:gd name="connsiteX1-47" fmla="*/ 3379 w 2154655"/>
              <a:gd name="connsiteY1-48" fmla="*/ 2021 h 6858000"/>
              <a:gd name="connsiteX2-49" fmla="*/ 1596437 w 2154655"/>
              <a:gd name="connsiteY2-50" fmla="*/ 1517967 h 6858000"/>
              <a:gd name="connsiteX3-51" fmla="*/ 2097043 w 2154655"/>
              <a:gd name="connsiteY3-52" fmla="*/ 4379386 h 6858000"/>
              <a:gd name="connsiteX4-53" fmla="*/ 1433930 w 2154655"/>
              <a:gd name="connsiteY4-54" fmla="*/ 6852362 h 6858000"/>
              <a:gd name="connsiteX5-55" fmla="*/ 1431659 w 2154655"/>
              <a:gd name="connsiteY5-56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9" name="Content Placeholder 8" descr="A black and white tex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" y="-37139"/>
            <a:ext cx="12185352" cy="3781571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" y="3445166"/>
            <a:ext cx="12178705" cy="34128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57" y="-1"/>
            <a:ext cx="12245458" cy="6858001"/>
          </a:xfr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029" y="3039917"/>
            <a:ext cx="10668000" cy="3818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谢谢大家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4" name="Freeform: Shap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5" name="Freeform: Shap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8" name="Freeform: Shap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5913098"/>
            <a:ext cx="3637107" cy="944903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2" name="Freeform: Shap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5829359"/>
            <a:ext cx="4333874" cy="1028642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-1" fmla="*/ 0 w 5129518"/>
              <a:gd name="connsiteY0-2" fmla="*/ 1237805 h 1329245"/>
              <a:gd name="connsiteX1-3" fmla="*/ 19230 w 5129518"/>
              <a:gd name="connsiteY1-4" fmla="*/ 1159609 h 1329245"/>
              <a:gd name="connsiteX2-5" fmla="*/ 382219 w 5129518"/>
              <a:gd name="connsiteY2-6" fmla="*/ 333970 h 1329245"/>
              <a:gd name="connsiteX3-7" fmla="*/ 1315784 w 5129518"/>
              <a:gd name="connsiteY3-8" fmla="*/ 1178 h 1329245"/>
              <a:gd name="connsiteX4-9" fmla="*/ 1576991 w 5129518"/>
              <a:gd name="connsiteY4-10" fmla="*/ 0 h 1329245"/>
              <a:gd name="connsiteX5-11" fmla="*/ 3403320 w 5129518"/>
              <a:gd name="connsiteY5-12" fmla="*/ 271915 h 1329245"/>
              <a:gd name="connsiteX6-13" fmla="*/ 4672870 w 5129518"/>
              <a:gd name="connsiteY6-14" fmla="*/ 693394 h 1329245"/>
              <a:gd name="connsiteX7-15" fmla="*/ 5038078 w 5129518"/>
              <a:gd name="connsiteY7-16" fmla="*/ 795719 h 1329245"/>
              <a:gd name="connsiteX8-17" fmla="*/ 5129518 w 5129518"/>
              <a:gd name="connsiteY8-18" fmla="*/ 1329245 h 1329245"/>
              <a:gd name="connsiteX0-19" fmla="*/ 0 w 5129518"/>
              <a:gd name="connsiteY0-20" fmla="*/ 1237805 h 1329245"/>
              <a:gd name="connsiteX1-21" fmla="*/ 19230 w 5129518"/>
              <a:gd name="connsiteY1-22" fmla="*/ 1159609 h 1329245"/>
              <a:gd name="connsiteX2-23" fmla="*/ 382219 w 5129518"/>
              <a:gd name="connsiteY2-24" fmla="*/ 333970 h 1329245"/>
              <a:gd name="connsiteX3-25" fmla="*/ 1315784 w 5129518"/>
              <a:gd name="connsiteY3-26" fmla="*/ 1178 h 1329245"/>
              <a:gd name="connsiteX4-27" fmla="*/ 1576991 w 5129518"/>
              <a:gd name="connsiteY4-28" fmla="*/ 0 h 1329245"/>
              <a:gd name="connsiteX5-29" fmla="*/ 3403320 w 5129518"/>
              <a:gd name="connsiteY5-30" fmla="*/ 271915 h 1329245"/>
              <a:gd name="connsiteX6-31" fmla="*/ 4672870 w 5129518"/>
              <a:gd name="connsiteY6-32" fmla="*/ 693394 h 1329245"/>
              <a:gd name="connsiteX7-33" fmla="*/ 5038078 w 5129518"/>
              <a:gd name="connsiteY7-34" fmla="*/ 795719 h 1329245"/>
              <a:gd name="connsiteX8-35" fmla="*/ 5129518 w 5129518"/>
              <a:gd name="connsiteY8-36" fmla="*/ 1329245 h 1329245"/>
              <a:gd name="connsiteX0-37" fmla="*/ 0 w 5049689"/>
              <a:gd name="connsiteY0-38" fmla="*/ 1237805 h 1423588"/>
              <a:gd name="connsiteX1-39" fmla="*/ 19230 w 5049689"/>
              <a:gd name="connsiteY1-40" fmla="*/ 1159609 h 1423588"/>
              <a:gd name="connsiteX2-41" fmla="*/ 382219 w 5049689"/>
              <a:gd name="connsiteY2-42" fmla="*/ 333970 h 1423588"/>
              <a:gd name="connsiteX3-43" fmla="*/ 1315784 w 5049689"/>
              <a:gd name="connsiteY3-44" fmla="*/ 1178 h 1423588"/>
              <a:gd name="connsiteX4-45" fmla="*/ 1576991 w 5049689"/>
              <a:gd name="connsiteY4-46" fmla="*/ 0 h 1423588"/>
              <a:gd name="connsiteX5-47" fmla="*/ 3403320 w 5049689"/>
              <a:gd name="connsiteY5-48" fmla="*/ 271915 h 1423588"/>
              <a:gd name="connsiteX6-49" fmla="*/ 4672870 w 5049689"/>
              <a:gd name="connsiteY6-50" fmla="*/ 693394 h 1423588"/>
              <a:gd name="connsiteX7-51" fmla="*/ 5038078 w 5049689"/>
              <a:gd name="connsiteY7-52" fmla="*/ 795719 h 1423588"/>
              <a:gd name="connsiteX8-53" fmla="*/ 5049689 w 5049689"/>
              <a:gd name="connsiteY8-54" fmla="*/ 1423588 h 1423588"/>
              <a:gd name="connsiteX0-55" fmla="*/ 0 w 5038078"/>
              <a:gd name="connsiteY0-56" fmla="*/ 1237805 h 1237805"/>
              <a:gd name="connsiteX1-57" fmla="*/ 19230 w 5038078"/>
              <a:gd name="connsiteY1-58" fmla="*/ 1159609 h 1237805"/>
              <a:gd name="connsiteX2-59" fmla="*/ 382219 w 5038078"/>
              <a:gd name="connsiteY2-60" fmla="*/ 333970 h 1237805"/>
              <a:gd name="connsiteX3-61" fmla="*/ 1315784 w 5038078"/>
              <a:gd name="connsiteY3-62" fmla="*/ 1178 h 1237805"/>
              <a:gd name="connsiteX4-63" fmla="*/ 1576991 w 5038078"/>
              <a:gd name="connsiteY4-64" fmla="*/ 0 h 1237805"/>
              <a:gd name="connsiteX5-65" fmla="*/ 3403320 w 5038078"/>
              <a:gd name="connsiteY5-66" fmla="*/ 271915 h 1237805"/>
              <a:gd name="connsiteX6-67" fmla="*/ 4672870 w 5038078"/>
              <a:gd name="connsiteY6-68" fmla="*/ 693394 h 1237805"/>
              <a:gd name="connsiteX7-69" fmla="*/ 5038078 w 5038078"/>
              <a:gd name="connsiteY7-70" fmla="*/ 795719 h 12378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" y="-40427"/>
            <a:ext cx="12552924" cy="70072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73" y="0"/>
            <a:ext cx="12220773" cy="6858000"/>
          </a:xfr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63" y="-1"/>
            <a:ext cx="12220563" cy="685800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math test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2" y="0"/>
            <a:ext cx="12250954" cy="6858000"/>
          </a:xfr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 up of a person's face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3461" cy="5802086"/>
          </a:xfr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-1" fmla="*/ 1421452 w 4517331"/>
              <a:gd name="connsiteY0-2" fmla="*/ 0 h 713930"/>
              <a:gd name="connsiteX1-3" fmla="*/ 3247781 w 4517331"/>
              <a:gd name="connsiteY1-4" fmla="*/ 271915 h 713930"/>
              <a:gd name="connsiteX2-5" fmla="*/ 4517331 w 4517331"/>
              <a:gd name="connsiteY2-6" fmla="*/ 693394 h 713930"/>
              <a:gd name="connsiteX3-7" fmla="*/ 0 w 4517331"/>
              <a:gd name="connsiteY3-8" fmla="*/ 713930 h 713930"/>
              <a:gd name="connsiteX4-9" fmla="*/ 2854 w 4517331"/>
              <a:gd name="connsiteY4-10" fmla="*/ 705624 h 713930"/>
              <a:gd name="connsiteX5-11" fmla="*/ 226680 w 4517331"/>
              <a:gd name="connsiteY5-12" fmla="*/ 333970 h 713930"/>
              <a:gd name="connsiteX6-13" fmla="*/ 1160245 w 4517331"/>
              <a:gd name="connsiteY6-14" fmla="*/ 1178 h 713930"/>
              <a:gd name="connsiteX7-15" fmla="*/ 1421452 w 4517331"/>
              <a:gd name="connsiteY7-16" fmla="*/ 0 h 713930"/>
              <a:gd name="connsiteX0-17" fmla="*/ 0 w 4608771"/>
              <a:gd name="connsiteY0-18" fmla="*/ 713930 h 784834"/>
              <a:gd name="connsiteX1-19" fmla="*/ 2854 w 4608771"/>
              <a:gd name="connsiteY1-20" fmla="*/ 705624 h 784834"/>
              <a:gd name="connsiteX2-21" fmla="*/ 226680 w 4608771"/>
              <a:gd name="connsiteY2-22" fmla="*/ 333970 h 784834"/>
              <a:gd name="connsiteX3-23" fmla="*/ 1160245 w 4608771"/>
              <a:gd name="connsiteY3-24" fmla="*/ 1178 h 784834"/>
              <a:gd name="connsiteX4-25" fmla="*/ 1421452 w 4608771"/>
              <a:gd name="connsiteY4-26" fmla="*/ 0 h 784834"/>
              <a:gd name="connsiteX5-27" fmla="*/ 3247781 w 4608771"/>
              <a:gd name="connsiteY5-28" fmla="*/ 271915 h 784834"/>
              <a:gd name="connsiteX6-29" fmla="*/ 4608771 w 4608771"/>
              <a:gd name="connsiteY6-30" fmla="*/ 784834 h 784834"/>
              <a:gd name="connsiteX0-31" fmla="*/ 0 w 4418271"/>
              <a:gd name="connsiteY0-32" fmla="*/ 713930 h 718159"/>
              <a:gd name="connsiteX1-33" fmla="*/ 2854 w 4418271"/>
              <a:gd name="connsiteY1-34" fmla="*/ 705624 h 718159"/>
              <a:gd name="connsiteX2-35" fmla="*/ 226680 w 4418271"/>
              <a:gd name="connsiteY2-36" fmla="*/ 333970 h 718159"/>
              <a:gd name="connsiteX3-37" fmla="*/ 1160245 w 4418271"/>
              <a:gd name="connsiteY3-38" fmla="*/ 1178 h 718159"/>
              <a:gd name="connsiteX4-39" fmla="*/ 1421452 w 4418271"/>
              <a:gd name="connsiteY4-40" fmla="*/ 0 h 718159"/>
              <a:gd name="connsiteX5-41" fmla="*/ 3247781 w 4418271"/>
              <a:gd name="connsiteY5-42" fmla="*/ 271915 h 718159"/>
              <a:gd name="connsiteX6-43" fmla="*/ 4418271 w 4418271"/>
              <a:gd name="connsiteY6-44" fmla="*/ 718159 h 7181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math problem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"/>
          <a:stretch>
            <a:fillRect/>
          </a:stretch>
        </p:blipFill>
        <p:spPr>
          <a:xfrm>
            <a:off x="-2" y="-2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18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-1" fmla="*/ 0 w 9861488"/>
              <a:gd name="connsiteY0-2" fmla="*/ 5948221 h 11549912"/>
              <a:gd name="connsiteX1-3" fmla="*/ 1863 w 9861488"/>
              <a:gd name="connsiteY1-4" fmla="*/ 5698862 h 11549912"/>
              <a:gd name="connsiteX2-5" fmla="*/ 320025 w 9861488"/>
              <a:gd name="connsiteY2-6" fmla="*/ 3799836 h 11549912"/>
              <a:gd name="connsiteX3-7" fmla="*/ 3430486 w 9861488"/>
              <a:gd name="connsiteY3-8" fmla="*/ 295907 h 11549912"/>
              <a:gd name="connsiteX4-9" fmla="*/ 3863859 w 9861488"/>
              <a:gd name="connsiteY4-10" fmla="*/ 55612 h 11549912"/>
              <a:gd name="connsiteX5-11" fmla="*/ 3969651 w 9861488"/>
              <a:gd name="connsiteY5-12" fmla="*/ 0 h 11549912"/>
              <a:gd name="connsiteX6-13" fmla="*/ 9861488 w 9861488"/>
              <a:gd name="connsiteY6-14" fmla="*/ 7066862 h 11549912"/>
              <a:gd name="connsiteX7-15" fmla="*/ 4685488 w 9861488"/>
              <a:gd name="connsiteY7-16" fmla="*/ 11549912 h 11549912"/>
              <a:gd name="connsiteX0-17" fmla="*/ 0 w 9861488"/>
              <a:gd name="connsiteY0-18" fmla="*/ 5948221 h 7066862"/>
              <a:gd name="connsiteX1-19" fmla="*/ 1863 w 9861488"/>
              <a:gd name="connsiteY1-20" fmla="*/ 5698862 h 7066862"/>
              <a:gd name="connsiteX2-21" fmla="*/ 320025 w 9861488"/>
              <a:gd name="connsiteY2-22" fmla="*/ 3799836 h 7066862"/>
              <a:gd name="connsiteX3-23" fmla="*/ 3430486 w 9861488"/>
              <a:gd name="connsiteY3-24" fmla="*/ 295907 h 7066862"/>
              <a:gd name="connsiteX4-25" fmla="*/ 3863859 w 9861488"/>
              <a:gd name="connsiteY4-26" fmla="*/ 55612 h 7066862"/>
              <a:gd name="connsiteX5-27" fmla="*/ 3969651 w 9861488"/>
              <a:gd name="connsiteY5-28" fmla="*/ 0 h 7066862"/>
              <a:gd name="connsiteX6-29" fmla="*/ 9861488 w 9861488"/>
              <a:gd name="connsiteY6-30" fmla="*/ 7066862 h 7066862"/>
              <a:gd name="connsiteX0-31" fmla="*/ 0 w 3969651"/>
              <a:gd name="connsiteY0-32" fmla="*/ 5948221 h 5948221"/>
              <a:gd name="connsiteX1-33" fmla="*/ 1863 w 3969651"/>
              <a:gd name="connsiteY1-34" fmla="*/ 5698862 h 5948221"/>
              <a:gd name="connsiteX2-35" fmla="*/ 320025 w 3969651"/>
              <a:gd name="connsiteY2-36" fmla="*/ 3799836 h 5948221"/>
              <a:gd name="connsiteX3-37" fmla="*/ 3430486 w 3969651"/>
              <a:gd name="connsiteY3-38" fmla="*/ 295907 h 5948221"/>
              <a:gd name="connsiteX4-39" fmla="*/ 3863859 w 3969651"/>
              <a:gd name="connsiteY4-40" fmla="*/ 55612 h 5948221"/>
              <a:gd name="connsiteX5-41" fmla="*/ 3969651 w 3969651"/>
              <a:gd name="connsiteY5-42" fmla="*/ 0 h 59482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38" y="-1"/>
            <a:ext cx="11629422" cy="5225144"/>
          </a:xfr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PP_MARK_KEY" val="6aadd111-ce3c-412c-a36a-e0c769310682"/>
  <p:tag name="COMMONDATA" val="eyJoZGlkIjoiNjI3ZjU2ZDM0NGVlZTk2YWE5MmJlNThiZGE3ZTJlY2IifQ=="/>
</p:tagLst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412B24"/>
      </a:dk2>
      <a:lt2>
        <a:srgbClr val="E2E7E8"/>
      </a:lt2>
      <a:accent1>
        <a:srgbClr val="CA6645"/>
      </a:accent1>
      <a:accent2>
        <a:srgbClr val="B98C34"/>
      </a:accent2>
      <a:accent3>
        <a:srgbClr val="A1AA3A"/>
      </a:accent3>
      <a:accent4>
        <a:srgbClr val="72B232"/>
      </a:accent4>
      <a:accent5>
        <a:srgbClr val="4AB93F"/>
      </a:accent5>
      <a:accent6>
        <a:srgbClr val="34B960"/>
      </a:accent6>
      <a:hlink>
        <a:srgbClr val="388CA8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Avenir Next LT Pro</vt:lpstr>
      <vt:lpstr>Avenir Next LT Pro Light</vt:lpstr>
      <vt:lpstr>Yu Gothic UI</vt:lpstr>
      <vt:lpstr>Segoe Print</vt:lpstr>
      <vt:lpstr>Sitka Subheading</vt:lpstr>
      <vt:lpstr>微软雅黑</vt:lpstr>
      <vt:lpstr>Arial Unicode MS</vt:lpstr>
      <vt:lpstr>Calibri</vt:lpstr>
      <vt:lpstr>PebbleVTI</vt:lpstr>
      <vt:lpstr>区间/树型    动态规划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u3597368@connect.hku.hk</dc:creator>
  <cp:lastModifiedBy>seewo</cp:lastModifiedBy>
  <cp:revision>2</cp:revision>
  <dcterms:created xsi:type="dcterms:W3CDTF">2025-01-21T14:01:00Z</dcterms:created>
  <dcterms:modified xsi:type="dcterms:W3CDTF">2025-01-22T08:43:57Z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1F934AE7B8174FBAAD46FF6C0842B30C</vt:lpwstr>
  </property>
  <property fmtid="{D5CDD505-2E9C-101B-9397-08002B2CF9AE}" pid="3" name="KSOProductBuildVer">
    <vt:lpwstr>2052-11.1.0.12763</vt:lpwstr>
  </property>
</Properties>
</file>