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71" r:id="rId4"/>
    <p:sldId id="307" r:id="rId5"/>
    <p:sldId id="272" r:id="rId6"/>
    <p:sldId id="310" r:id="rId7"/>
    <p:sldId id="313" r:id="rId8"/>
    <p:sldId id="314" r:id="rId9"/>
    <p:sldId id="311" r:id="rId10"/>
    <p:sldId id="312" r:id="rId11"/>
    <p:sldId id="273" r:id="rId12"/>
    <p:sldId id="298" r:id="rId13"/>
    <p:sldId id="315" r:id="rId14"/>
    <p:sldId id="316" r:id="rId15"/>
    <p:sldId id="317" r:id="rId16"/>
    <p:sldId id="295" r:id="rId17"/>
    <p:sldId id="274" r:id="rId18"/>
    <p:sldId id="283" r:id="rId19"/>
    <p:sldId id="282" r:id="rId20"/>
    <p:sldId id="299" r:id="rId21"/>
    <p:sldId id="300" r:id="rId22"/>
    <p:sldId id="301" r:id="rId23"/>
    <p:sldId id="275" r:id="rId24"/>
    <p:sldId id="284" r:id="rId25"/>
    <p:sldId id="276" r:id="rId26"/>
    <p:sldId id="285" r:id="rId27"/>
    <p:sldId id="302" r:id="rId28"/>
    <p:sldId id="304" r:id="rId29"/>
    <p:sldId id="303" r:id="rId30"/>
    <p:sldId id="305" r:id="rId31"/>
    <p:sldId id="306" r:id="rId32"/>
    <p:sldId id="27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B052-0D43-4E08-91B5-FAA7763CFF00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BF52-4A44-4EAD-9F11-37DD94F9C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5BF52-4A44-4EAD-9F11-37DD94F9CB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7CCE-8EE4-1DD0-EAF5-0F95AF01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7B94F-78C3-FAE1-1C3B-9AE41C37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1FC75-8E3E-5EF4-BFAC-9AFDFB4E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8149A-AA5D-4A88-DB94-138B2E5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92AFB-C15F-8D3E-A840-6B978816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F9DF2-BC13-9871-2E48-5701217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8A0AB-C54F-221B-5950-DAFDA35F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E9399-6549-E259-F46F-BABDAF84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B363D-DAA7-E357-59AE-7FA9805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34FEA-1C87-FFE6-86EB-F699158D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34CD-339D-415F-669C-F355F6C43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A5148-6E04-03B0-104F-F5B1331B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EA90C-F44F-C526-706A-ADA77CE0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54CC-241A-096F-9442-94581BBD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FF32F-D7E2-5C7E-3683-4BDC7AFD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02FB-DED7-217A-6E42-6030C364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9E6D9-AAED-7DD3-B322-2DF6547D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5E76-2264-59CA-352F-4FDCFD1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D1E2E-D5CE-DCB1-FEF2-C3C940E4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56A5C-1599-6229-9196-E2BD82B7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3814-100C-C077-6601-2071787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105CB-FDF4-B9AD-FCC3-B0F8515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E1587-2384-2F9D-AB69-E8752183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5570D-F442-BBC1-5B6B-07A2CCBE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5324-75B3-5F8A-CDEB-08E627D2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6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AF16-6567-C4D1-855B-09D66E5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16E26-2E90-2395-E2C3-8F9D757B2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0E70C-67C7-AC48-90CF-F6AEC06E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EA59C-9E63-7800-7A50-EAD1B173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33F47-FD33-3E31-D4DF-D5C3234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8898D-5EF5-E679-64E3-DDE922E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BF8C-E777-A000-02CE-7E679FCD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AD774-C335-B693-FB67-D33B1F2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2278E-9AC8-1569-C7B6-757541E1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36FAB1-C941-5B29-F3BE-B32874A28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BA538-3D8A-25F6-0E74-E7426095B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58DD6-ADE6-545B-61E6-BAA0EB0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D5C18-8363-FD3C-FADA-C83D8BC2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B15B71-AEFF-69BC-26EF-3B45154C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2242-4A2D-8AE0-3EE5-6322A84D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B36DB-38EA-DD50-0C57-F244B94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C6F18-3EA5-5A6C-F005-FCD17D59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1F71F-86EE-2CB0-3E08-CA853689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00D76-3555-20D9-1A9C-15E943A0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98E65F-337A-F80C-E534-3D1685B4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9C4E2-2F80-B84E-CB2E-D6F5FA0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8E507-6113-681F-B42A-729DB7E0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49F66-62C3-9640-B4BF-558A60E2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2C8CE-8D6C-C13E-684A-B56760F1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4440C-CDF2-61BB-D167-68DBEE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A5926-D075-D946-C461-AD015733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21F7A-B936-BB13-3DAB-6E6318A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FFAA-8093-2309-42B2-884E66DF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70116-3727-05EE-24F4-29C17FEFE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C4B54-1107-ECE9-224B-E533483C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6A96C-5F2E-8B72-2DD6-CA3245B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F9594-4687-D08A-6301-647DCCD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79F4E-E9DC-8AD5-5231-2C2A704F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E1243-CB69-1250-217F-DA821CA5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1D6D9-A3CF-A4A5-52FB-ABA3EC32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F3727-9F7D-FEBB-0A2A-4CDF5CA42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CB8F-7DB3-CDDE-81DE-0839A124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CEFC-C91E-0755-C249-DCE4F7F7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F127-8B67-7B3F-3D15-B6B92E75E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数位、状压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B1B5B-0941-0F95-3101-92ED6A4A9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刘朔</a:t>
            </a:r>
          </a:p>
        </p:txBody>
      </p:sp>
    </p:spTree>
    <p:extLst>
      <p:ext uri="{BB962C8B-B14F-4D97-AF65-F5344CB8AC3E}">
        <p14:creationId xmlns:p14="http://schemas.microsoft.com/office/powerpoint/2010/main" val="212277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3C1C-8C8F-F7AF-E28D-72153339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EBE04-0EFC-919D-B81C-2A365C95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需要记两行的状态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][s1][s2]</a:t>
            </a:r>
          </a:p>
          <a:p>
            <a:r>
              <a:rPr lang="zh-CN" altLang="en-US" dirty="0"/>
              <a:t>需要预处理初始合法状态，远小于</a:t>
            </a:r>
            <a:r>
              <a:rPr lang="en-US" altLang="zh-CN" dirty="0"/>
              <a:t>2^m</a:t>
            </a:r>
            <a:r>
              <a:rPr lang="zh-CN" altLang="en-US" dirty="0"/>
              <a:t>，这样可以保证常数很小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9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F2F5A-ADE4-A29C-A210-7F4F5E8E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混乱奶牛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4AFE28-5346-EA75-91FA-320AD4685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" y="2700052"/>
            <a:ext cx="12021963" cy="2061207"/>
          </a:xfrm>
        </p:spPr>
      </p:pic>
    </p:spTree>
    <p:extLst>
      <p:ext uri="{BB962C8B-B14F-4D97-AF65-F5344CB8AC3E}">
        <p14:creationId xmlns:p14="http://schemas.microsoft.com/office/powerpoint/2010/main" val="315832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FA32-C9E7-FF6B-A41A-8808A715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4C1354-6B66-228B-4223-486203F3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6" y="2276116"/>
            <a:ext cx="10436647" cy="2346223"/>
          </a:xfrm>
        </p:spPr>
      </p:pic>
    </p:spTree>
    <p:extLst>
      <p:ext uri="{BB962C8B-B14F-4D97-AF65-F5344CB8AC3E}">
        <p14:creationId xmlns:p14="http://schemas.microsoft.com/office/powerpoint/2010/main" val="19614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216EB-63DF-2CD5-0E37-203DFAD8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动物园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23BC11-33D1-78E0-2F56-2C6EDBC3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856"/>
            <a:ext cx="10515600" cy="171023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718539-A91F-D306-2D26-CF5917DE1B81}"/>
                  </a:ext>
                </a:extLst>
              </p:cNvPr>
              <p:cNvSpPr txBox="1"/>
              <p:nvPr/>
            </p:nvSpPr>
            <p:spPr>
              <a:xfrm>
                <a:off x="838200" y="3917254"/>
                <a:ext cx="1425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718539-A91F-D306-2D26-CF5917DE1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7254"/>
                <a:ext cx="1425070" cy="369332"/>
              </a:xfrm>
              <a:prstGeom prst="rect">
                <a:avLst/>
              </a:prstGeom>
              <a:blipFill>
                <a:blip r:embed="rId3"/>
                <a:stretch>
                  <a:fillRect l="-2146" r="-4721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06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3102-7C94-7053-0154-CE0EB148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4E597A-EF1B-4604-F44D-E2AC8FB8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61" y="1040296"/>
            <a:ext cx="10106478" cy="4777407"/>
          </a:xfrm>
        </p:spPr>
      </p:pic>
    </p:spTree>
    <p:extLst>
      <p:ext uri="{BB962C8B-B14F-4D97-AF65-F5344CB8AC3E}">
        <p14:creationId xmlns:p14="http://schemas.microsoft.com/office/powerpoint/2010/main" val="201728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8843-9675-84FD-6306-25652901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4F1F0D-42EC-8FB4-E335-98D15EF20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61" y="1369973"/>
            <a:ext cx="9887677" cy="4118054"/>
          </a:xfrm>
        </p:spPr>
      </p:pic>
    </p:spTree>
    <p:extLst>
      <p:ext uri="{BB962C8B-B14F-4D97-AF65-F5344CB8AC3E}">
        <p14:creationId xmlns:p14="http://schemas.microsoft.com/office/powerpoint/2010/main" val="187311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E7EE5-2B78-8BB3-4E3B-777B1CC7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1D83-166A-F1F4-AC1D-0A0306C7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0D142-A81B-F0AC-1CDC-1B8E0649C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3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A0ED-2FED-3BCA-A37F-2160825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P1896 windy </a:t>
            </a:r>
            <a:r>
              <a:rPr lang="zh-CN" altLang="en-US" dirty="0"/>
              <a:t>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FF7288-AB99-D685-D6F0-64169FA8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4" y="2260982"/>
            <a:ext cx="11460831" cy="2336036"/>
          </a:xfrm>
        </p:spPr>
      </p:pic>
    </p:spTree>
    <p:extLst>
      <p:ext uri="{BB962C8B-B14F-4D97-AF65-F5344CB8AC3E}">
        <p14:creationId xmlns:p14="http://schemas.microsoft.com/office/powerpoint/2010/main" val="34376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927F-89D6-05A2-78BA-E359E18E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8965A-4C6F-BF80-D33D-7DAE609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只考虑位数，不考虑小于某个数的</a:t>
            </a:r>
            <a:r>
              <a:rPr lang="en-US" altLang="zh-CN" dirty="0" err="1"/>
              <a:t>dp</a:t>
            </a:r>
            <a:r>
              <a:rPr lang="zh-CN" altLang="en-US" dirty="0"/>
              <a:t>怎么做</a:t>
            </a:r>
            <a:endParaRPr lang="en-US" altLang="zh-CN" dirty="0"/>
          </a:p>
          <a:p>
            <a:r>
              <a:rPr lang="zh-CN" altLang="en-US" dirty="0"/>
              <a:t>如何用这个</a:t>
            </a:r>
            <a:r>
              <a:rPr lang="en-US" altLang="zh-CN" dirty="0" err="1"/>
              <a:t>dp</a:t>
            </a:r>
            <a:r>
              <a:rPr lang="zh-CN" altLang="en-US" dirty="0"/>
              <a:t>构造出最终答案</a:t>
            </a:r>
          </a:p>
        </p:txBody>
      </p:sp>
    </p:spTree>
    <p:extLst>
      <p:ext uri="{BB962C8B-B14F-4D97-AF65-F5344CB8AC3E}">
        <p14:creationId xmlns:p14="http://schemas.microsoft.com/office/powerpoint/2010/main" val="282781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E6CC-B272-0209-9686-3DADA68C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75630A-B8A2-D5BD-CBC8-ABC9B043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" y="1027906"/>
            <a:ext cx="11030145" cy="4796240"/>
          </a:xfrm>
        </p:spPr>
      </p:pic>
    </p:spTree>
    <p:extLst>
      <p:ext uri="{BB962C8B-B14F-4D97-AF65-F5344CB8AC3E}">
        <p14:creationId xmlns:p14="http://schemas.microsoft.com/office/powerpoint/2010/main" val="406817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9E11-F43A-49CC-3168-BA47C9A3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01ABA-C70C-4B74-7B88-1019213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3580D-8835-1886-DED8-FD130365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92EE-5E92-B889-8CF8-54A5F4BE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2E525-031E-15C2-7EDB-DE59E8BD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由于科协里最近真的很流行数字游戏，某人又命名了一种取模数，这种数字必须满足各位数字之和 </a:t>
            </a:r>
            <a:r>
              <a:rPr lang="en-US" altLang="zh-CN" dirty="0"/>
              <a:t>mod N</a:t>
            </a:r>
            <a:r>
              <a:rPr lang="zh-CN" altLang="en-US" dirty="0"/>
              <a:t>为 </a:t>
            </a:r>
            <a:r>
              <a:rPr lang="en-US" altLang="zh-CN" dirty="0"/>
              <a:t>0</a:t>
            </a:r>
            <a:r>
              <a:rPr lang="zh-CN" altLang="en-US" dirty="0"/>
              <a:t>。现在大家又要玩游戏了，指定一个整数闭区间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，问这个区间内有多少个取模数。</a:t>
            </a:r>
          </a:p>
        </p:txBody>
      </p:sp>
    </p:spTree>
    <p:extLst>
      <p:ext uri="{BB962C8B-B14F-4D97-AF65-F5344CB8AC3E}">
        <p14:creationId xmlns:p14="http://schemas.microsoft.com/office/powerpoint/2010/main" val="220348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1B238-AEB7-9388-09AD-7E2AB87B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08D13-2F8A-671C-25B0-0CF2BAE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设定状态</a:t>
            </a:r>
            <a:r>
              <a:rPr lang="en-US" altLang="zh-CN" b="0" i="0" dirty="0" err="1">
                <a:effectLst/>
                <a:latin typeface="-apple-system"/>
              </a:rPr>
              <a:t>dp</a:t>
            </a:r>
            <a:r>
              <a:rPr lang="en-US" altLang="zh-CN" b="0" i="0" dirty="0">
                <a:effectLst/>
                <a:latin typeface="-apple-system"/>
              </a:rPr>
              <a:t>[pos][N][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表示在</a:t>
            </a:r>
            <a:r>
              <a:rPr lang="en-US" altLang="zh-CN" b="0" i="0" dirty="0">
                <a:effectLst/>
                <a:latin typeface="-apple-system"/>
              </a:rPr>
              <a:t>%N</a:t>
            </a:r>
            <a:r>
              <a:rPr lang="zh-CN" altLang="en-US" b="0" i="0" dirty="0">
                <a:effectLst/>
                <a:latin typeface="-apple-system"/>
              </a:rPr>
              <a:t>的情况下，到第</a:t>
            </a:r>
            <a:r>
              <a:rPr lang="en-US" altLang="zh-CN" b="0" i="0" dirty="0">
                <a:effectLst/>
                <a:latin typeface="-apple-system"/>
              </a:rPr>
              <a:t>pos</a:t>
            </a:r>
            <a:r>
              <a:rPr lang="zh-CN" altLang="en-US" b="0" i="0" dirty="0">
                <a:effectLst/>
                <a:latin typeface="-apple-system"/>
              </a:rPr>
              <a:t>位，数位加和</a:t>
            </a:r>
            <a:r>
              <a:rPr lang="en-US" altLang="zh-CN" b="0" i="0" dirty="0">
                <a:effectLst/>
                <a:latin typeface="-apple-system"/>
              </a:rPr>
              <a:t>%N</a:t>
            </a:r>
            <a:r>
              <a:rPr lang="zh-CN" altLang="en-US" b="0" i="0" dirty="0">
                <a:effectLst/>
                <a:latin typeface="-apple-system"/>
              </a:rPr>
              <a:t>是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，会有多少数字满足数位加和</a:t>
            </a:r>
            <a:r>
              <a:rPr lang="en-US" altLang="zh-CN" b="0" i="0" dirty="0">
                <a:effectLst/>
                <a:latin typeface="-apple-system"/>
              </a:rPr>
              <a:t>%N</a:t>
            </a:r>
            <a:r>
              <a:rPr lang="zh-CN" altLang="en-US" b="0" i="0" dirty="0">
                <a:effectLst/>
                <a:latin typeface="-apple-system"/>
              </a:rPr>
              <a:t>等于</a:t>
            </a:r>
            <a:r>
              <a:rPr lang="en-US" altLang="zh-CN" b="0" i="0" dirty="0">
                <a:effectLst/>
                <a:latin typeface="-apple-system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8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7D00-DA88-81D0-D6C6-57F6C8F7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7117FC-2560-120F-98A9-C66AFC474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70" y="928399"/>
            <a:ext cx="5715659" cy="5001201"/>
          </a:xfrm>
        </p:spPr>
      </p:pic>
    </p:spTree>
    <p:extLst>
      <p:ext uri="{BB962C8B-B14F-4D97-AF65-F5344CB8AC3E}">
        <p14:creationId xmlns:p14="http://schemas.microsoft.com/office/powerpoint/2010/main" val="11740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7E4B-1FE0-04B6-66A1-3F19E1EB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P2602 </a:t>
            </a:r>
            <a:r>
              <a:rPr lang="zh-CN" altLang="en-US" dirty="0"/>
              <a:t>数字计数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32B21C-EF01-8D09-932B-D0FFE9A9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8" y="2391879"/>
            <a:ext cx="11867383" cy="2074242"/>
          </a:xfrm>
        </p:spPr>
      </p:pic>
    </p:spTree>
    <p:extLst>
      <p:ext uri="{BB962C8B-B14F-4D97-AF65-F5344CB8AC3E}">
        <p14:creationId xmlns:p14="http://schemas.microsoft.com/office/powerpoint/2010/main" val="400231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4A0A8-B2B1-5BB5-5228-0D684F7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5D5FF5-3BA9-D334-DF29-483794071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27" y="225567"/>
            <a:ext cx="7961346" cy="6406866"/>
          </a:xfrm>
        </p:spPr>
      </p:pic>
    </p:spTree>
    <p:extLst>
      <p:ext uri="{BB962C8B-B14F-4D97-AF65-F5344CB8AC3E}">
        <p14:creationId xmlns:p14="http://schemas.microsoft.com/office/powerpoint/2010/main" val="31239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032E1-7447-FFD8-1E04-E2DCF68A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r>
              <a:rPr lang="zh-CN" altLang="en-US" dirty="0"/>
              <a:t>不要 </a:t>
            </a:r>
            <a:r>
              <a:rPr lang="en-US" altLang="zh-CN" dirty="0"/>
              <a:t>62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D2FFAD-B145-5223-2E98-6FF6E463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9" y="2157490"/>
            <a:ext cx="11705801" cy="2543019"/>
          </a:xfrm>
        </p:spPr>
      </p:pic>
    </p:spTree>
    <p:extLst>
      <p:ext uri="{BB962C8B-B14F-4D97-AF65-F5344CB8AC3E}">
        <p14:creationId xmlns:p14="http://schemas.microsoft.com/office/powerpoint/2010/main" val="240853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6E443-0270-F117-E91B-61981F7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138E0-673E-FA53-D8E3-70E5726FB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04" y="669645"/>
            <a:ext cx="8530791" cy="5518710"/>
          </a:xfrm>
        </p:spPr>
      </p:pic>
    </p:spTree>
    <p:extLst>
      <p:ext uri="{BB962C8B-B14F-4D97-AF65-F5344CB8AC3E}">
        <p14:creationId xmlns:p14="http://schemas.microsoft.com/office/powerpoint/2010/main" val="425256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F150-D87C-56F2-5702-759EB4B4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恨</a:t>
            </a:r>
            <a:r>
              <a:rPr lang="en-US" altLang="zh-CN" dirty="0"/>
              <a:t>7</a:t>
            </a:r>
            <a:r>
              <a:rPr lang="zh-CN" altLang="en-US" dirty="0"/>
              <a:t>不成妻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C2A83-30DE-BC2A-21F9-CC991BC5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如果一个整数符合下面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个条件之一，那么我们就说这个整数和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有关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——</a:t>
            </a: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、整数中某一位是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；</a:t>
            </a: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、整数的每一位加起来的和是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的整数倍；</a:t>
            </a: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、这个整数是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的整数倍；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　现在问题来了：吉哥想知道在一定区间内和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无关的数字的平方和。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结果对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10^9 + 7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求模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4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FDBE-9CA7-6DF4-22BF-2AA1FA6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E55D6-04CF-2E9B-BF6B-49A5DF1B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51C5A-58F5-EF38-D879-C08FF719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0" y="425526"/>
            <a:ext cx="11336640" cy="60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4DA2-4402-2923-BB60-EA8A4545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0C1B3-4B38-444F-EE17-1E9FA59D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如果只求个数，怎么做</a:t>
            </a:r>
            <a:endParaRPr lang="en-US" altLang="zh-CN" dirty="0"/>
          </a:p>
          <a:p>
            <a:r>
              <a:rPr lang="zh-CN" altLang="en-US" dirty="0"/>
              <a:t>如果要求和，怎么做</a:t>
            </a:r>
            <a:endParaRPr lang="en-US" altLang="zh-CN" dirty="0"/>
          </a:p>
          <a:p>
            <a:r>
              <a:rPr lang="zh-CN" altLang="en-US" dirty="0"/>
              <a:t>求平方和？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分别维护这三个，向下一位转移时都需要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F765-229A-97A7-73F4-3743ED4B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P1896 [SCOI2005] </a:t>
            </a:r>
            <a:r>
              <a:rPr lang="zh-CN" altLang="en-US" dirty="0"/>
              <a:t>互不侵犯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1143AA-720F-F7E6-28EE-5885134CB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6" y="2045032"/>
            <a:ext cx="10584502" cy="2767935"/>
          </a:xfrm>
        </p:spPr>
      </p:pic>
    </p:spTree>
    <p:extLst>
      <p:ext uri="{BB962C8B-B14F-4D97-AF65-F5344CB8AC3E}">
        <p14:creationId xmlns:p14="http://schemas.microsoft.com/office/powerpoint/2010/main" val="335448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6D1A-0FDF-EAB2-0458-3C52BC61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8F0B6-E12B-15B1-B46E-46E53E77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ret.cnt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ret.cnt+re.cnt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=((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ret.sum+re.sum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)+((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re.cnt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)*po[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ret.psum+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=((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+(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((po[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]*po[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])*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re.cnt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))); </a:t>
            </a:r>
          </a:p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ret.psum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+(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(2*po[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re.sum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95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A1F2-D64C-431E-CD3A-ED50F2F7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B442B8-4473-1CF4-0EC1-C44328D0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32" y="0"/>
            <a:ext cx="6152136" cy="6874454"/>
          </a:xfrm>
        </p:spPr>
      </p:pic>
    </p:spTree>
    <p:extLst>
      <p:ext uri="{BB962C8B-B14F-4D97-AF65-F5344CB8AC3E}">
        <p14:creationId xmlns:p14="http://schemas.microsoft.com/office/powerpoint/2010/main" val="167041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0731-54D1-2F12-EF0A-42C9A559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9237-9556-8F79-1B9B-130E3DD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3886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540B-30A6-529D-C2AA-CA21557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E3A2DA-E8DF-7DC1-6F9F-C02973C63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][s]</a:t>
                </a:r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行状态为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（每一个位置放不放）</a:t>
                </a:r>
                <a:endParaRPr lang="en-US" altLang="zh-CN" dirty="0"/>
              </a:p>
              <a:p>
                <a:r>
                  <a:rPr lang="zh-CN" altLang="en-US" dirty="0"/>
                  <a:t>转移时枚举上一行和这一行状态，判断是否攻击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可以优化到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因为两行不能有相同位置选，等价于先选一个集合再选一个子集给上一行，剩下的给这一行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预处理合法行状态，常数可以更优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E3A2DA-E8DF-7DC1-6F9F-C02973C63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870A-9F09-6B8D-EBC5-353172EF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P1879 [USACO06NOV] Corn Fields 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146BB7-4BD8-CC22-43FD-53A0FAF9E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1739848"/>
            <a:ext cx="10947074" cy="4014916"/>
          </a:xfrm>
        </p:spPr>
      </p:pic>
    </p:spTree>
    <p:extLst>
      <p:ext uri="{BB962C8B-B14F-4D97-AF65-F5344CB8AC3E}">
        <p14:creationId xmlns:p14="http://schemas.microsoft.com/office/powerpoint/2010/main" val="30353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51F91-A9D9-437A-C6CB-618AE8AC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CAF13-18E8-7873-339E-024AC6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C3313-739F-F9FC-15BD-272E9DFC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和上一题类似，需要特判不能放的情况</a:t>
            </a:r>
          </a:p>
        </p:txBody>
      </p:sp>
    </p:spTree>
    <p:extLst>
      <p:ext uri="{BB962C8B-B14F-4D97-AF65-F5344CB8AC3E}">
        <p14:creationId xmlns:p14="http://schemas.microsoft.com/office/powerpoint/2010/main" val="28427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CF7DC-64CA-0597-867B-C1135533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涂抹果酱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FC5F81-4DF9-6473-3970-52C8AEDC5F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8837"/>
            <a:ext cx="10515600" cy="33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760E31-0FDA-161B-1857-4131DB1D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67311"/>
            <a:ext cx="59436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828C-B3C3-2F6F-C60B-E0B7A817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96463-0713-7965-E4A6-41EDBB4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0843C-2CE1-D26E-7C2C-34CE81AD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和上一题类似，需要处理三进制，可以三进制转二进制</a:t>
            </a:r>
          </a:p>
        </p:txBody>
      </p:sp>
    </p:spTree>
    <p:extLst>
      <p:ext uri="{BB962C8B-B14F-4D97-AF65-F5344CB8AC3E}">
        <p14:creationId xmlns:p14="http://schemas.microsoft.com/office/powerpoint/2010/main" val="386520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A897F-6F04-2D01-4949-98C26D37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炮兵阵地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CE5BA6-E7E6-5747-143C-FFF607E0B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73" y="1382304"/>
            <a:ext cx="733925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545</Words>
  <Application>Microsoft Office PowerPoint</Application>
  <PresentationFormat>宽屏</PresentationFormat>
  <Paragraphs>45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Cambria Math</vt:lpstr>
      <vt:lpstr>Consolas</vt:lpstr>
      <vt:lpstr>Verdana</vt:lpstr>
      <vt:lpstr>Office 主题​​</vt:lpstr>
      <vt:lpstr>数位、状压DP</vt:lpstr>
      <vt:lpstr>状压dp</vt:lpstr>
      <vt:lpstr>P1896 [SCOI2005] 互不侵犯</vt:lpstr>
      <vt:lpstr>PowerPoint 演示文稿</vt:lpstr>
      <vt:lpstr>P1879 [USACO06NOV] Corn Fields G</vt:lpstr>
      <vt:lpstr>PowerPoint 演示文稿</vt:lpstr>
      <vt:lpstr>涂抹果酱</vt:lpstr>
      <vt:lpstr>PowerPoint 演示文稿</vt:lpstr>
      <vt:lpstr>炮兵阵地</vt:lpstr>
      <vt:lpstr>PowerPoint 演示文稿</vt:lpstr>
      <vt:lpstr>混乱奶牛</vt:lpstr>
      <vt:lpstr>PowerPoint 演示文稿</vt:lpstr>
      <vt:lpstr>动物园</vt:lpstr>
      <vt:lpstr>PowerPoint 演示文稿</vt:lpstr>
      <vt:lpstr>PowerPoint 演示文稿</vt:lpstr>
      <vt:lpstr>数位dp</vt:lpstr>
      <vt:lpstr>P1896 windy 数</vt:lpstr>
      <vt:lpstr>PowerPoint 演示文稿</vt:lpstr>
      <vt:lpstr>PowerPoint 演示文稿</vt:lpstr>
      <vt:lpstr>数字游戏</vt:lpstr>
      <vt:lpstr>PowerPoint 演示文稿</vt:lpstr>
      <vt:lpstr>PowerPoint 演示文稿</vt:lpstr>
      <vt:lpstr>P2602 数字计数</vt:lpstr>
      <vt:lpstr>PowerPoint 演示文稿</vt:lpstr>
      <vt:lpstr>不要 62</vt:lpstr>
      <vt:lpstr>PowerPoint 演示文稿</vt:lpstr>
      <vt:lpstr>恨7不成妻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简单动态规划</dc:title>
  <dc:creator>朔</dc:creator>
  <cp:lastModifiedBy>朔 刘</cp:lastModifiedBy>
  <cp:revision>23</cp:revision>
  <dcterms:created xsi:type="dcterms:W3CDTF">2023-08-02T08:45:45Z</dcterms:created>
  <dcterms:modified xsi:type="dcterms:W3CDTF">2025-01-21T10:53:20Z</dcterms:modified>
</cp:coreProperties>
</file>