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  <p:sldId id="302" r:id="rId27"/>
    <p:sldId id="27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B052-0D43-4E08-91B5-FAA7763CFF00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5BF52-4A44-4EAD-9F11-37DD94F9C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5BF52-4A44-4EAD-9F11-37DD94F9CB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9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07CCE-8EE4-1DD0-EAF5-0F95AF01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97B94F-78C3-FAE1-1C3B-9AE41C37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1FC75-8E3E-5EF4-BFAC-9AFDFB4E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8149A-AA5D-4A88-DB94-138B2E5F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92AFB-C15F-8D3E-A840-6B978816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6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F9DF2-BC13-9871-2E48-5701217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8A0AB-C54F-221B-5950-DAFDA35F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E9399-6549-E259-F46F-BABDAF84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B363D-DAA7-E357-59AE-7FA9805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34FEA-1C87-FFE6-86EB-F699158D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834CD-339D-415F-669C-F355F6C43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3A5148-6E04-03B0-104F-F5B1331B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EA90C-F44F-C526-706A-ADA77CE0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854CC-241A-096F-9442-94581BBD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FF32F-D7E2-5C7E-3683-4BDC7AFD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0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02FB-DED7-217A-6E42-6030C364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9E6D9-AAED-7DD3-B322-2DF6547D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25E76-2264-59CA-352F-4FDCFD11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D1E2E-D5CE-DCB1-FEF2-C3C940E4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56A5C-1599-6229-9196-E2BD82B7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2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43814-100C-C077-6601-2071787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105CB-FDF4-B9AD-FCC3-B0F8515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E1587-2384-2F9D-AB69-E8752183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5570D-F442-BBC1-5B6B-07A2CCBE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35324-75B3-5F8A-CDEB-08E627D2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6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AF16-6567-C4D1-855B-09D66E5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16E26-2E90-2395-E2C3-8F9D757B2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60E70C-67C7-AC48-90CF-F6AEC06E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EA59C-9E63-7800-7A50-EAD1B173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533F47-FD33-3E31-D4DF-D5C32348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8898D-5EF5-E679-64E3-DDE922E8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BF8C-E777-A000-02CE-7E679FCD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AD774-C335-B693-FB67-D33B1F2F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2278E-9AC8-1569-C7B6-757541E1F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36FAB1-C941-5B29-F3BE-B32874A28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BA538-3D8A-25F6-0E74-E7426095B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C58DD6-ADE6-545B-61E6-BAA0EB01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D5C18-8363-FD3C-FADA-C83D8BC2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B15B71-AEFF-69BC-26EF-3B45154C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1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02242-4A2D-8AE0-3EE5-6322A84D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7B36DB-38EA-DD50-0C57-F244B947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C6F18-3EA5-5A6C-F005-FCD17D59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D1F71F-86EE-2CB0-3E08-CA853689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00D76-3555-20D9-1A9C-15E943A0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98E65F-337A-F80C-E534-3D1685B4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9C4E2-2F80-B84E-CB2E-D6F5FA0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8E507-6113-681F-B42A-729DB7E0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749F66-62C3-9640-B4BF-558A60E2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2C8CE-8D6C-C13E-684A-B56760F1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4440C-CDF2-61BB-D167-68DBEEE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DA5926-D075-D946-C461-AD015733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21F7A-B936-BB13-3DAB-6E6318A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AFFAA-8093-2309-42B2-884E66DF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70116-3727-05EE-24F4-29C17FEFE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C4B54-1107-ECE9-224B-E533483C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46A96C-5F2E-8B72-2DD6-CA3245B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F9594-4687-D08A-6301-647DCCDC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79F4E-E9DC-8AD5-5231-2C2A704F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73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E1243-CB69-1250-217F-DA821CA5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1D6D9-A3CF-A4A5-52FB-ABA3EC32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F3727-9F7D-FEBB-0A2A-4CDF5CA42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692-C30D-4493-B8CB-71CB75DBF0F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9CB8F-7DB3-CDDE-81DE-0839A1240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CEFC-C91E-0755-C249-DCE4F7F70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2319-E3F5-4A25-A24F-F7BCCE462A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F127-8B67-7B3F-3D15-B6B92E75E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单调队列优化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1B1B5B-0941-0F95-3101-92ED6A4A9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刘朔</a:t>
            </a:r>
          </a:p>
        </p:txBody>
      </p:sp>
    </p:spTree>
    <p:extLst>
      <p:ext uri="{BB962C8B-B14F-4D97-AF65-F5344CB8AC3E}">
        <p14:creationId xmlns:p14="http://schemas.microsoft.com/office/powerpoint/2010/main" val="212277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8BD5C-6162-4246-99D9-4BC2FDED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修建草坪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9E18D-63B8-412A-3858-722766A7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FJ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有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N(1 &lt;= N &lt;= 100,000)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只排成一排的奶牛。每只奶牛的效率是不同的，奶牛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+mn-ea"/>
              </a:rPr>
              <a:t>i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的效率为</a:t>
            </a:r>
            <a:r>
              <a:rPr lang="en-US" altLang="zh-CN" i="0" dirty="0" err="1">
                <a:solidFill>
                  <a:srgbClr val="333333"/>
                </a:solidFill>
                <a:effectLst/>
                <a:latin typeface="+mn-ea"/>
              </a:rPr>
              <a:t>E_i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。</a:t>
            </a:r>
            <a:endParaRPr lang="en-US" altLang="zh-CN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计算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FJ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选奶牛可以得到的最大效率，并且该方案中没有连续的超过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+mn-ea"/>
              </a:rPr>
              <a:t>K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</a:rPr>
              <a:t>只奶牛。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8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F48D5-7036-3FDB-5736-E9B7BC76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E5C0C-2A82-B1C3-8CEF-462F30773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5614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][0]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为结尾不选</a:t>
            </a:r>
            <a:r>
              <a:rPr lang="en-US" altLang="zh-CN" dirty="0" err="1"/>
              <a:t>i</a:t>
            </a:r>
            <a:r>
              <a:rPr lang="zh-CN" altLang="en-US" dirty="0"/>
              <a:t>的最大值，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][1]</a:t>
            </a:r>
            <a:r>
              <a:rPr lang="zh-CN" altLang="en-US" dirty="0"/>
              <a:t>表示以</a:t>
            </a:r>
            <a:r>
              <a:rPr lang="en-US" altLang="zh-CN" dirty="0" err="1"/>
              <a:t>i</a:t>
            </a:r>
            <a:r>
              <a:rPr lang="zh-CN" altLang="en-US" dirty="0"/>
              <a:t>为结尾选</a:t>
            </a:r>
            <a:r>
              <a:rPr lang="en-US" altLang="zh-CN" dirty="0" err="1"/>
              <a:t>i</a:t>
            </a:r>
            <a:r>
              <a:rPr lang="zh-CN" altLang="en-US" dirty="0"/>
              <a:t>的最大值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转化成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可以单调队列优化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FC47DA27-0CAF-66DE-B5CE-33FF85D7A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2811259"/>
            <a:ext cx="6518787" cy="54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在这里插入图片描述">
            <a:extLst>
              <a:ext uri="{FF2B5EF4-FFF2-40B4-BE49-F238E27FC236}">
                <a16:creationId xmlns:a16="http://schemas.microsoft.com/office/drawing/2014/main" id="{6F0C8AD1-6CEB-7348-D347-A9C290F7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3" y="3491126"/>
            <a:ext cx="9783097" cy="59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在这里插入图片描述">
            <a:extLst>
              <a:ext uri="{FF2B5EF4-FFF2-40B4-BE49-F238E27FC236}">
                <a16:creationId xmlns:a16="http://schemas.microsoft.com/office/drawing/2014/main" id="{7B0CA526-6848-19DE-0636-FF2E4C4BC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2" y="4914994"/>
            <a:ext cx="9783097" cy="59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1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DAE4B-ADF9-1592-3CB8-7E57DDC7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D46C4-3DE6-C039-36E5-1BCC4515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John</a:t>
            </a:r>
            <a:r>
              <a:rPr lang="zh-CN" altLang="en-US" dirty="0"/>
              <a:t>打算驾驶一辆汽车周游一个环形公路。公路上总共有</a:t>
            </a:r>
            <a:r>
              <a:rPr lang="en-US" altLang="zh-CN" dirty="0"/>
              <a:t>n</a:t>
            </a:r>
            <a:r>
              <a:rPr lang="zh-CN" altLang="en-US" dirty="0"/>
              <a:t>个车站，每站都有若干升汽油（有的站可能油量为零），每升油可以让汽车行驶一千米。</a:t>
            </a:r>
            <a:r>
              <a:rPr lang="en-US" altLang="zh-CN" dirty="0"/>
              <a:t>John</a:t>
            </a:r>
            <a:r>
              <a:rPr lang="zh-CN" altLang="en-US" dirty="0"/>
              <a:t>必须从某个车站出发，一直按顺时针（或逆时针）方向走遍所有的车站，并回到起点。在一开始的时候，汽车内油量为零，</a:t>
            </a:r>
            <a:r>
              <a:rPr lang="en-US" altLang="zh-CN" dirty="0"/>
              <a:t>John</a:t>
            </a:r>
            <a:r>
              <a:rPr lang="zh-CN" altLang="en-US" dirty="0"/>
              <a:t>每到一个车站就把该站所有的油都带上（起点站亦是如此），行驶过程中不能出现没有油的情况。</a:t>
            </a:r>
            <a:endParaRPr lang="en-US" altLang="zh-CN" dirty="0"/>
          </a:p>
          <a:p>
            <a:r>
              <a:rPr lang="zh-CN" altLang="en-US" dirty="0"/>
              <a:t>判断以每个车站为起点能否按条件成功周游一周。</a:t>
            </a:r>
          </a:p>
          <a:p>
            <a:endParaRPr lang="zh-CN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BE114F7-D706-B428-E655-6C9B572893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4338" y="-274638"/>
            <a:ext cx="1238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00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5301-7DDA-55E7-2B0F-89A7ADC1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9142D-260E-6B96-CF53-5227FAF2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拆换成链，设每个加油站有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油，到下一个加油站要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千米</a:t>
            </a:r>
            <a:endParaRPr lang="en-US" altLang="zh-CN" dirty="0"/>
          </a:p>
          <a:p>
            <a:r>
              <a:rPr lang="zh-CN" altLang="en-US" dirty="0"/>
              <a:t>那么从一个点出发，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]-s[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前缀和必须是非负数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2n</a:t>
            </a:r>
            <a:r>
              <a:rPr lang="zh-CN" altLang="en-US" dirty="0"/>
              <a:t>的链上维护</a:t>
            </a:r>
            <a:r>
              <a:rPr lang="en-US" altLang="zh-CN" dirty="0"/>
              <a:t>n</a:t>
            </a:r>
            <a:r>
              <a:rPr lang="zh-CN" altLang="en-US" dirty="0"/>
              <a:t>的滑动窗口，求区间最小值，判断是不是负数</a:t>
            </a:r>
          </a:p>
        </p:txBody>
      </p:sp>
    </p:spTree>
    <p:extLst>
      <p:ext uri="{BB962C8B-B14F-4D97-AF65-F5344CB8AC3E}">
        <p14:creationId xmlns:p14="http://schemas.microsoft.com/office/powerpoint/2010/main" val="407197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FBACB-8F88-DC47-C922-62737B61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bank notes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EF66A4-4993-BD68-6ECD-9B9333C76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一共有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种面值的硬币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面值分别为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b1, b2,..., bn.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但是每种硬币有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ci</a:t>
                </a:r>
                <a:r>
                  <a:rPr lang="zh-CN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个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现在我们想要凑出面值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k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求最少要用多少个硬币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EF66A4-4993-BD68-6ECD-9B9333C76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65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64DD2-1A20-636E-4738-F1A95D46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DCAC6-AC9C-F8FF-5C4D-D072C77C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单调队列优化多重背包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23243-7180-3BB7-E966-4F21D2BE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13" y="2595896"/>
            <a:ext cx="9881174" cy="22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FC077-D0CD-2218-561D-92E70869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317D87-F89A-1B73-4D93-C4B42332D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8" y="1006113"/>
            <a:ext cx="10436142" cy="4845774"/>
          </a:xfrm>
        </p:spPr>
      </p:pic>
    </p:spTree>
    <p:extLst>
      <p:ext uri="{BB962C8B-B14F-4D97-AF65-F5344CB8AC3E}">
        <p14:creationId xmlns:p14="http://schemas.microsoft.com/office/powerpoint/2010/main" val="191403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B39BB-55D9-BAE4-F725-D90E0F7D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18DBAC-A9DD-DDE0-D769-CFDD8A8E0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02" y="600578"/>
            <a:ext cx="8479595" cy="5656843"/>
          </a:xfrm>
        </p:spPr>
      </p:pic>
    </p:spTree>
    <p:extLst>
      <p:ext uri="{BB962C8B-B14F-4D97-AF65-F5344CB8AC3E}">
        <p14:creationId xmlns:p14="http://schemas.microsoft.com/office/powerpoint/2010/main" val="162013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E58BE-683F-C2D2-A2E4-72E55854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烽火传递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26935-191A-E32F-B987-AF198C4C9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在某两座城市之间有</a:t>
            </a:r>
            <a:r>
              <a:rPr lang="en-US" altLang="zh-CN" dirty="0"/>
              <a:t>n</a:t>
            </a:r>
            <a:r>
              <a:rPr lang="zh-CN" altLang="en-US" dirty="0"/>
              <a:t>个烽火台，每个烽火台发出信号都有一定的代价。为了使情报准确的传递，在连续</a:t>
            </a:r>
            <a:r>
              <a:rPr lang="en-US" altLang="zh-CN" dirty="0"/>
              <a:t>m</a:t>
            </a:r>
            <a:r>
              <a:rPr lang="zh-CN" altLang="en-US" dirty="0"/>
              <a:t>个烽火台中至少要有一个发出信号。现输入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和每个烽火台发出的信号的代价，请计算总共最少需要话费多少代价，才能使敌军来袭之时，情报能在这两座城市之间准确的传递！！！ </a:t>
            </a:r>
          </a:p>
          <a:p>
            <a:r>
              <a:rPr lang="en-US" altLang="zh-CN" dirty="0"/>
              <a:t>1&lt;=m&lt;=n&lt;=1,000,000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35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0CCC-F3AC-6629-D99A-55C40334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A2B373-A4C6-8B08-8B90-96F1D632B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44" y="3222523"/>
            <a:ext cx="9508511" cy="842827"/>
          </a:xfrm>
        </p:spPr>
      </p:pic>
    </p:spTree>
    <p:extLst>
      <p:ext uri="{BB962C8B-B14F-4D97-AF65-F5344CB8AC3E}">
        <p14:creationId xmlns:p14="http://schemas.microsoft.com/office/powerpoint/2010/main" val="6866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55DD3-FB70-F92D-4448-E97B438A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滑动窗口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B749-0BC4-2762-7D39-049E9955F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的数组，编程输出每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个连续的数中的最大值和最小值。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F3B749-0BC4-2762-7D39-049E9955F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6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8912F-D628-38FA-AA75-2E49F498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绿色通道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145EE0-C1FB-C4E4-7ECE-274D093EE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>
                  <a:spcBef>
                    <a:spcPts val="750"/>
                  </a:spcBef>
                  <a:spcAft>
                    <a:spcPts val="750"/>
                  </a:spcAft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总共有 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n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道题目要抄，编号 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JXc-TeX-main-R"/>
                  </a:rPr>
                  <a:t>1…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n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，抄第 </a:t>
                </a:r>
                <a:r>
                  <a:rPr lang="en-US" altLang="zh-CN" b="0" i="0" dirty="0" err="1">
                    <a:solidFill>
                      <a:srgbClr val="000000"/>
                    </a:solidFill>
                    <a:effectLst/>
                    <a:latin typeface="MJXc-TeX-math-I"/>
                  </a:rPr>
                  <a:t>i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 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题要花 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ai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 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分钟。小 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Y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决定只用不超过 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t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 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分钟抄这个，因此必然有空着的题。下标连续的一些空题称为一个空题段，它的长度就是所包含的题目数。这样应付自然会引起马老师的愤怒，最长的空题段越长，马老师越生气。</a:t>
                </a:r>
              </a:p>
              <a:p>
                <a:pPr algn="l">
                  <a:spcBef>
                    <a:spcPts val="750"/>
                  </a:spcBef>
                  <a:spcAft>
                    <a:spcPts val="750"/>
                  </a:spcAft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现在，小 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Y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想知道他在这 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MJXc-TeX-math-I"/>
                  </a:rPr>
                  <a:t>t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 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分钟内写哪些题，才能够尽量减轻马老师的怒火。由于小 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Y 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Verdana" panose="020B0604030504040204" pitchFamily="34" charset="0"/>
                  </a:rPr>
                  <a:t>很聪明，你只要告诉他最长的空题段至少有多长就可以了，不需输出方案。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145EE0-C1FB-C4E4-7ECE-274D093EE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91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00D02-4B03-0A06-727F-82DAB9DF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F64549-8DF0-1BBF-2CBC-01BDA337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6" y="1828799"/>
            <a:ext cx="9933648" cy="3585247"/>
          </a:xfrm>
        </p:spPr>
      </p:pic>
    </p:spTree>
    <p:extLst>
      <p:ext uri="{BB962C8B-B14F-4D97-AF65-F5344CB8AC3E}">
        <p14:creationId xmlns:p14="http://schemas.microsoft.com/office/powerpoint/2010/main" val="411451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E171B-12A3-7243-95BA-716C179F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股票交易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AF1D9-79C5-5817-66D0-C37CE0A7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你初始时有∞ 元钱，并且每天持有的股票不超过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Maxp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。 有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天，你知道每一天的买入价格（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AP[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），卖出价格（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Bp[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）， 买入数量限制（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AS[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），卖出数量限制（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BS[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）。 并且两次交易之间必须间隔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W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天。 现在问你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天结束后，最大收益是多少。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Maxp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T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&lt;=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38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271F-BE9A-57CE-9C4E-AAF5311B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8F6604-D634-A24A-D58D-CC0C38A50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26" y="1739135"/>
            <a:ext cx="8030348" cy="3379729"/>
          </a:xfrm>
        </p:spPr>
      </p:pic>
    </p:spTree>
    <p:extLst>
      <p:ext uri="{BB962C8B-B14F-4D97-AF65-F5344CB8AC3E}">
        <p14:creationId xmlns:p14="http://schemas.microsoft.com/office/powerpoint/2010/main" val="102909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E3E96-C7D7-9577-382B-4E995432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E0E2EF-F383-B552-02B9-F2A5B927F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33" y="2286677"/>
            <a:ext cx="8341333" cy="2284645"/>
          </a:xfrm>
        </p:spPr>
      </p:pic>
    </p:spTree>
    <p:extLst>
      <p:ext uri="{BB962C8B-B14F-4D97-AF65-F5344CB8AC3E}">
        <p14:creationId xmlns:p14="http://schemas.microsoft.com/office/powerpoint/2010/main" val="8602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B97BD-D36C-8DCA-52A6-970A540F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理想的正方形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FE0B89-EE0C-33F4-662D-203DD9E237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有一个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a*b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的整数组成的矩阵，现请你从中找出一个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n*n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</a:rPr>
                  <a:t>的正方形区域，使得该区域所有数中的最大值和最小值的差最小。</a:t>
                </a:r>
                <a:endParaRPr lang="en-US" altLang="zh-CN" b="0" i="0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rgbClr val="333333"/>
                  </a:solidFill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FE0B89-EE0C-33F4-662D-203DD9E23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2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EED33-86CC-CCC8-5381-E5066EFD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21ADD3-C715-E8A6-6655-0497804FB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先求每一行的滑动窗口，获得最值数组</a:t>
                </a:r>
                <a:r>
                  <a:rPr lang="en-US" altLang="zh-CN" dirty="0"/>
                  <a:t>x[][]</a:t>
                </a:r>
              </a:p>
              <a:p>
                <a:r>
                  <a:rPr lang="zh-CN" altLang="en-US" dirty="0"/>
                  <a:t>再对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求每一列的滑动窗口，获得最值数组</a:t>
                </a:r>
                <a:r>
                  <a:rPr lang="en-US" altLang="zh-CN" dirty="0"/>
                  <a:t>y[][]</a:t>
                </a:r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21ADD3-C715-E8A6-6655-0497804FB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69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0731-54D1-2F12-EF0A-42C9A559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39237-9556-8F79-1B9B-130E3DDF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38861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9DE9A-BCE9-7562-BB25-AF0843F0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913D8-3D33-899A-006B-D666BB08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/>
          <a:lstStyle/>
          <a:p>
            <a:r>
              <a:rPr lang="zh-CN" altLang="en-US" dirty="0"/>
              <a:t>队列是单调的，递增或递减</a:t>
            </a:r>
            <a:endParaRPr lang="en-US" altLang="zh-CN" dirty="0"/>
          </a:p>
          <a:p>
            <a:r>
              <a:rPr lang="zh-CN" altLang="en-US" dirty="0"/>
              <a:t>只能在队首或者队尾进行操作</a:t>
            </a:r>
            <a:endParaRPr lang="en-US" altLang="zh-CN" dirty="0"/>
          </a:p>
          <a:p>
            <a:r>
              <a:rPr lang="zh-CN" altLang="en-US" dirty="0"/>
              <a:t>队列中维护所有在窗口中的元素，有一些元素是没用的，以区间最大值为例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2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11984D-AE67-F989-F0E6-372BB47D545F}"/>
              </a:ext>
            </a:extLst>
          </p:cNvPr>
          <p:cNvGrpSpPr/>
          <p:nvPr/>
        </p:nvGrpSpPr>
        <p:grpSpPr>
          <a:xfrm>
            <a:off x="1158477" y="91192"/>
            <a:ext cx="9322711" cy="5768834"/>
            <a:chOff x="1099483" y="3244450"/>
            <a:chExt cx="5291485" cy="327433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8B9C0DD-D85C-F4F9-8BFF-81DD71281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9483" y="3244450"/>
              <a:ext cx="5291485" cy="3067450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1736D6C-5498-8105-8D0A-F4DAB06AE8EB}"/>
                </a:ext>
              </a:extLst>
            </p:cNvPr>
            <p:cNvCxnSpPr/>
            <p:nvPr/>
          </p:nvCxnSpPr>
          <p:spPr>
            <a:xfrm flipH="1" flipV="1">
              <a:off x="1946787" y="6186795"/>
              <a:ext cx="393290" cy="331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CE751D5-D487-3B4B-4379-AD5CEFF6FF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2477" y="6124243"/>
              <a:ext cx="142568" cy="228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7784ADA-ECB5-3EEA-E0AF-D5F346BB70D0}"/>
              </a:ext>
            </a:extLst>
          </p:cNvPr>
          <p:cNvSpPr txBox="1"/>
          <p:nvPr/>
        </p:nvSpPr>
        <p:spPr>
          <a:xfrm>
            <a:off x="3612699" y="5683045"/>
            <a:ext cx="476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无用，又小又靠前，不可能成为最大值</a:t>
            </a:r>
          </a:p>
        </p:txBody>
      </p:sp>
    </p:spTree>
    <p:extLst>
      <p:ext uri="{BB962C8B-B14F-4D97-AF65-F5344CB8AC3E}">
        <p14:creationId xmlns:p14="http://schemas.microsoft.com/office/powerpoint/2010/main" val="48895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D059D-61D5-1917-0A72-62180F23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74E2BB-F533-9A6F-A45B-6B40A86C5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所以从左到右尝试加入队列，弹出队尾比当前数更小的元素，弹出队首已经出窗口的元素，再队尾压入当前数</a:t>
                </a:r>
                <a:endParaRPr lang="en-US" altLang="zh-CN" dirty="0"/>
              </a:p>
              <a:p>
                <a:r>
                  <a:rPr lang="zh-CN" altLang="en-US" dirty="0"/>
                  <a:t>这样，队首就是窗口最大值</a:t>
                </a:r>
                <a:endParaRPr lang="en-US" altLang="zh-CN" dirty="0"/>
              </a:p>
              <a:p>
                <a:r>
                  <a:rPr lang="zh-CN" altLang="en-US" dirty="0"/>
                  <a:t>每个数只会弹入弹出一次，复杂度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74E2BB-F533-9A6F-A45B-6B40A86C5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00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07EF-1F87-5CD1-E2F2-254BBA57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333D34-9A62-89D5-664C-1067339E3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65" y="388620"/>
            <a:ext cx="7180470" cy="6080760"/>
          </a:xfrm>
        </p:spPr>
      </p:pic>
    </p:spTree>
    <p:extLst>
      <p:ext uri="{BB962C8B-B14F-4D97-AF65-F5344CB8AC3E}">
        <p14:creationId xmlns:p14="http://schemas.microsoft.com/office/powerpoint/2010/main" val="422310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CE526-F789-F40B-D008-FC85BF37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2E24BD-6D8D-A94D-F6B5-A9C24F15C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494" y="1532745"/>
            <a:ext cx="6707011" cy="3792509"/>
          </a:xfrm>
        </p:spPr>
      </p:pic>
    </p:spTree>
    <p:extLst>
      <p:ext uri="{BB962C8B-B14F-4D97-AF65-F5344CB8AC3E}">
        <p14:creationId xmlns:p14="http://schemas.microsoft.com/office/powerpoint/2010/main" val="358085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C9BD5-9F49-CA6F-C610-BB9B8AEB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最大连续和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B2389-6A98-843D-D09C-73BC2F70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给你一个长度为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的整数序列。要求从中找一段连续长度不超过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的子序列，并且和最大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4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99605-8B42-A21C-3EB0-2BF60133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3C6E4-E81B-B1C6-DF78-5C118FFB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求前缀和，转化成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即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滑动窗口求第二项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C181D5B4-90E8-AAD6-D79B-1367789B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50" y="2403098"/>
            <a:ext cx="6974840" cy="52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在这里插入图片描述">
            <a:extLst>
              <a:ext uri="{FF2B5EF4-FFF2-40B4-BE49-F238E27FC236}">
                <a16:creationId xmlns:a16="http://schemas.microsoft.com/office/drawing/2014/main" id="{25C2ACDF-3271-E907-735C-9964DD53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50" y="4004968"/>
            <a:ext cx="6974840" cy="53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92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971</Words>
  <Application>Microsoft Office PowerPoint</Application>
  <PresentationFormat>宽屏</PresentationFormat>
  <Paragraphs>65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-apple-system</vt:lpstr>
      <vt:lpstr>Helvetica Neue</vt:lpstr>
      <vt:lpstr>MJXc-TeX-main-R</vt:lpstr>
      <vt:lpstr>MJXc-TeX-math-I</vt:lpstr>
      <vt:lpstr>等线</vt:lpstr>
      <vt:lpstr>等线 Light</vt:lpstr>
      <vt:lpstr>Arial</vt:lpstr>
      <vt:lpstr>Arial</vt:lpstr>
      <vt:lpstr>Cambria Math</vt:lpstr>
      <vt:lpstr>Times New Roman</vt:lpstr>
      <vt:lpstr>Verdana</vt:lpstr>
      <vt:lpstr>Office 主题​​</vt:lpstr>
      <vt:lpstr>单调队列优化DP</vt:lpstr>
      <vt:lpstr>滑动窗口</vt:lpstr>
      <vt:lpstr>单调队列</vt:lpstr>
      <vt:lpstr>PowerPoint 演示文稿</vt:lpstr>
      <vt:lpstr>PowerPoint 演示文稿</vt:lpstr>
      <vt:lpstr>PowerPoint 演示文稿</vt:lpstr>
      <vt:lpstr>PowerPoint 演示文稿</vt:lpstr>
      <vt:lpstr>最大连续和</vt:lpstr>
      <vt:lpstr>PowerPoint 演示文稿</vt:lpstr>
      <vt:lpstr>修建草坪</vt:lpstr>
      <vt:lpstr>PowerPoint 演示文稿</vt:lpstr>
      <vt:lpstr>旅行问题</vt:lpstr>
      <vt:lpstr>PowerPoint 演示文稿</vt:lpstr>
      <vt:lpstr>bank notes</vt:lpstr>
      <vt:lpstr>PowerPoint 演示文稿</vt:lpstr>
      <vt:lpstr>PowerPoint 演示文稿</vt:lpstr>
      <vt:lpstr>PowerPoint 演示文稿</vt:lpstr>
      <vt:lpstr>烽火传递</vt:lpstr>
      <vt:lpstr>PowerPoint 演示文稿</vt:lpstr>
      <vt:lpstr>绿色通道</vt:lpstr>
      <vt:lpstr>PowerPoint 演示文稿</vt:lpstr>
      <vt:lpstr>股票交易</vt:lpstr>
      <vt:lpstr>PowerPoint 演示文稿</vt:lpstr>
      <vt:lpstr>PowerPoint 演示文稿</vt:lpstr>
      <vt:lpstr>理想的正方形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简单动态规划</dc:title>
  <dc:creator>朔</dc:creator>
  <cp:lastModifiedBy>朔 刘</cp:lastModifiedBy>
  <cp:revision>53</cp:revision>
  <dcterms:created xsi:type="dcterms:W3CDTF">2023-08-02T08:45:45Z</dcterms:created>
  <dcterms:modified xsi:type="dcterms:W3CDTF">2025-01-21T13:36:40Z</dcterms:modified>
</cp:coreProperties>
</file>