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68" r:id="rId17"/>
    <p:sldId id="270" r:id="rId18"/>
    <p:sldId id="273" r:id="rId19"/>
    <p:sldId id="272" r:id="rId20"/>
    <p:sldId id="271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1" autoAdjust="0"/>
    <p:restoredTop sz="95405" autoAdjust="0"/>
  </p:normalViewPr>
  <p:slideViewPr>
    <p:cSldViewPr snapToGrid="0">
      <p:cViewPr varScale="1">
        <p:scale>
          <a:sx n="86" d="100"/>
          <a:sy n="86" d="100"/>
        </p:scale>
        <p:origin x="1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24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262 1 24575,'-3'3'0,"-2"9"0,-3 5 0,-7 10 0,-5 12 0,-9 9 0,0 8 0,-2 4 0,1 2 0,5-1 0,7-2 0,0-6 0,3-6 0,3-8 0,8-9 0,12-15 0,4-8-8191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30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 0 24575,'1'5'0,"0"-1"0,1 0 0,-1 1 0,1-1 0,0 0 0,0 0 0,0-1 0,0 1 0,1 0 0,0-1 0,0 1 0,0-1 0,4 4 0,2 3 0,232 231 0,-128-133 0,54 59-240,-7 7 0,191 272-1,-292-358 227,-22-31 59,2-1 0,86 94 0,-121-146-109,0 0 0,1-1 0,-1 1 1,1-1-1,0 1 0,0-2 1,0 1-1,0 0 0,0-1 0,1 0 1,6 2-1,8-1-6762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32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669 192 24575,'-14'1'0,"1"0"0,-1 1 0,1 1 0,-1 0 0,1 0 0,0 2 0,0-1 0,-13 8 0,-2 3 0,0 1 0,-35 27 0,27-15 0,1 2 0,2 2 0,1 1 0,1 1 0,2 2 0,1 0 0,2 2 0,2 2 0,1 0 0,2 1 0,2 1 0,2 0 0,2 2 0,2 0 0,1 0 0,-6 58 0,15-74 0,2 0 0,0 0 0,2 0 0,1 0 0,1 0 0,2 0 0,1 0 0,1-1 0,15 39 0,-15-48 0,2 0 0,0-1 0,1 1 0,0-2 0,2 1 0,0-2 0,0 0 0,2 0 0,0-1 0,0 0 0,2-2 0,-1 0 0,2 0 0,19 10 0,-12-11 0,0-1 0,1-1 0,0-1 0,0-2 0,1 0 0,0-2 0,0 0 0,0-2 0,27-1 0,2-3 0,1-2 0,-1-3 0,66-17 0,-74 13 0,0-2 0,-1-3 0,-1-1 0,0-2 0,43-27 0,-66 33 0,-1-1 0,0-1 0,-1 0 0,-1-2 0,0 0 0,-1-2 0,-1 0 0,-1 0 0,-1-2 0,-1 0 0,17-32 0,-16 19 0,-2 0 0,-2 0 0,-1-1 0,-1 0 0,-2-1 0,2-43 0,-4-5 0,-9-130 0,2 173 0,-2 0 0,-2 1 0,-2-1 0,-2 2 0,-1-1 0,-18-40 0,22 63 0,-2-1 0,0 1 0,-1 1 0,-1-1 0,0 2 0,-1 0 0,-1 0 0,0 1 0,-1 1 0,-1 0 0,0 1 0,-1 0 0,0 1 0,-34-17 0,15 13 0,-1 2 0,0 1 0,-69-13 0,78 20 0,-1 2 0,1 0 0,-1 2 0,1 2 0,-1 0 0,-28 6 0,45-5-273,0 1 0,0 1 0,0 0 0,-18 9 0,5 0-6553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32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 2 24575,'77'-1'0,"87"3"0,-162-2 0,6 1 0,-1 0 0,1 0 0,11 3 0,-18-4 0,0 1 0,0-1 0,0 0 0,1 1 0,-1-1 0,0 0 0,0 1 0,-1-1 0,1 1 0,0-1 0,0 1 0,0 0 0,0 0 0,0-1 0,-1 1 0,1 0 0,0 0 0,-1 0 0,1-1 0,0 1 0,-1 0 0,1 0 0,-1 0 0,1 0 0,-1 0 0,0 0 0,0 0 0,1 1 0,-1-1 0,0 0 0,0 0 0,0 0 0,0 0 0,0 1 0,-1 2 0,-1 1 0,1-1 0,-1 0 0,0-1 0,0 1 0,-1 0 0,1-1 0,-1 1 0,-3 4 0,-33 29 0,25-24 0,3-3 0,-18 18 0,-30 35 0,52-55 0,0 1 0,0 0 0,1 1 0,1 0 0,-1 0 0,2 0 0,-1 0 0,-5 23 0,10-29 0,-1 0 0,1 1 0,0-1 0,0 0 0,0 1 0,0-1 0,1 0 0,0 0 0,0 1 0,0-1 0,0 0 0,1 0 0,0 0 0,-1 0 0,2-1 0,-1 1 0,0 0 0,1-1 0,-1 1 0,1-1 0,5 5 0,6 4 0,0-1 0,1 0 0,28 16 0,-22-15 0,23 14 0,-17-11 0,32 24 0,-57-38 0,0 1 0,-1-1 0,1 0 0,0 0 0,-1 1 0,1-1 0,-1 1 0,0-1 0,1 1 0,-1 0 0,0-1 0,0 1 0,0 0 0,0 0 0,-1 0 0,1 0 0,0 0 0,-1 0 0,1 0 0,-1 0 0,0 0 0,0 0 0,0 0 0,0 0 0,0 0 0,0 0 0,0 0 0,-1 0 0,1 0 0,-1 0 0,1 0 0,-1 0 0,0 0 0,0 0 0,0 0 0,0-1 0,0 1 0,0 0 0,0-1 0,-1 1 0,-1 2 0,-8 8 19,-1 0 0,0-1-1,0 0 1,-1 0 0,-27 15-1,-77 37-1256,110-60 999,-19 9-6587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33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 1 24575,'1'18'0,"1"0"0,1 0 0,6 26 0,-2-12 0,68 314-248,97 513-724,-132-588 960,21 124 73,-8-162 188,-44-211-256,0-1-1,2 0 1,1 0 0,0-1-1,27 32 1,-34-44-392,6 5-6427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34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439 1 24575,'-6'0'0,"1"1"0,-1 0 0,1 0 0,0 0 0,0 0 0,-1 1 0,1 0 0,0 0 0,0 0 0,1 1 0,-1 0 0,0 0 0,1 0 0,0 0 0,-1 1 0,1 0 0,1 0 0,-5 4 0,-6 10 0,1 1 0,0 1 0,-10 21 0,7-12 0,-138 272 0,130-242 0,1 1 0,4 1 0,-16 83 0,31-121 0,1 0 0,1 1 0,1-1 0,1 1 0,2-1 0,0 0 0,6 29 0,-5-39 0,1 0 0,0 0 0,1-1 0,0 1 0,1-1 0,1-1 0,0 1 0,0-1 0,1 0 0,0 0 0,1-1 0,0-1 0,21 18 0,-12-15 0,0-1 0,0-1 0,1 0 0,1-1 0,0-1 0,0-1 0,0-1 0,1-1 0,0-1 0,25 3 0,1-4 0,0-1 0,1-2 0,70-10 0,-64 3 0,-1-3 0,0-3 0,0-1 0,83-36 0,-108 37 0,-1 0 0,0-2 0,-1 0 0,-1-2 0,-1-1 0,0-1 0,-1-1 0,-1-1 0,36-46 0,-49 54 0,0 0 0,-2 0 0,0-1 0,0 0 0,-1-1 0,-1 1 0,0-1 0,-1 0 0,-1 0 0,0-1 0,0-24 0,-3 18 0,-1 0 0,0 0 0,-2 0 0,-1 0 0,-1 1 0,0 0 0,-16-36 0,5 19 0,-3 0 0,-1 1 0,-2 1 0,-1 1 0,-2 1 0,-1 1 0,-2 1 0,-1 2 0,-1 1 0,-2 1 0,-1 1 0,-1 3 0,-38-23 0,46 34 0,0 1 0,0 2 0,-1 0 0,0 2 0,-1 1 0,-34-5 0,44 10 0,0 0 0,0 1 0,0 1 0,0 1 0,0 1 0,0 0 0,0 1 0,0 1 0,1 1 0,-32 12 0,45-15-114,0 0 1,0 0-1,1 0 0,-1 0 0,0 1 1,1 0-1,0 0 0,0 0 0,-1 0 1,2 0-1,-5 7 0,-4 11-6712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34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179 0 24575,'-1'3'0,"0"-1"0,0 1 0,0-1 0,0 1 0,0-1 0,-1 1 0,1-1 0,-1 0 0,0 0 0,-3 4 0,-7 10 0,4 0 0,0 2 0,-10 34 0,0 0 0,16-46 0,-72 209 0,68-193 0,1 0 0,1 1 0,1-1 0,1 1 0,2-1 0,0 1 0,6 44 0,-5-62 0,0 0 0,0-1 0,1 1 0,-1 0 0,1 0 0,0-1 0,1 1 0,-1-1 0,1 0 0,0 0 0,0 0 0,1 0 0,-1 0 0,1-1 0,-1 1 0,1-1 0,0 0 0,0 0 0,1-1 0,-1 1 0,1-1 0,-1 0 0,1 0 0,0 0 0,-1-1 0,1 1 0,8 0 0,3 0 0,1-1 0,0 0 0,-1-1 0,1-1 0,0-1 0,31-7 0,-6 0 0,79-28 0,-110 33 0,0-1 0,0 0 0,-1 0 0,0-1 0,0 0 0,0-1 0,-1 0 0,0-1 0,0 0 0,-1 0 0,0-1 0,8-12 0,-14 19 7,0-1 0,-1 0 0,0 0 0,1 0 0,-1 0 1,0 0-1,0 0 0,-1 0 0,1 0 0,-1 0 0,0-1 0,1 1 0,-1 0 0,-1 0 0,1 0 0,-1-5 0,0 3-156,-1 0 1,0 1-1,0-1 1,0 0-1,0 1 1,-1 0-1,0 0 1,0 0-1,-4-5 1,-9-9-6678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35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126 0 24575,'-7'7'0,"-2"13"0,-4 14 0,-6 11 0,0 13 0,0 6 0,3 3 0,4 1 0,4-4 0,4-14-8191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35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2122 0 24575,'-4'0'0,"-11"0"0,-25 4 0,-40 7 0,-49 6 0,-52 11 0,-40 7 0,-36 1-1631,-15 2 1631,9-2 0,29 0 0,44-7 0,57-7 0,59-9 0,45-5 0,35-5 0,16-3-6560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36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2004 1 24575,'-3'0'0,"-8"0"0,-7 3 0,-9 2 0,-12 7 0,-20 4 0,-21 7 0,-28 0 0,-35-1 0,-35-4 0,-22-5-852,-19-5 852,-5 3 0,9 4 0,18-1 0,34-3 0,43-3-7339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37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1066 1 24575,'-31'25'0,"0"-1"0,-47 28 0,-4 2 0,-34 35 0,3 4 0,4 5 0,-173 204 0,157-133 0,107-139 0,1 0 0,1 0 0,2 2 0,-10 33 0,21-60 0,2 1 0,-1 0 0,1 0 0,0 0 0,0 0 0,1 0 0,-1 0 0,1 0 0,1 0 0,1 9 0,-1-11 0,1 1 0,0 0 0,0-1 0,0 1 0,1-1 0,-1 0 0,1 0 0,0 0 0,0 0 0,1 0 0,-1 0 0,1-1 0,4 4 0,25 18 0,1-1 0,72 37 0,86 29 0,-158-75 0,72 32 0,523 252 0,-572-268-1365,-20-11-5461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00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772 89 24575,'-27'-10'0,"0"2"0,-1 0 0,0 2 0,-1 0 0,-53-1 0,59 7 0,0 1 0,0 2 0,1 0 0,-1 1 0,0 2 0,1 0 0,0 1 0,1 1 0,0 2 0,0 0 0,1 1 0,0 0 0,1 2 0,0 1 0,1 0 0,1 1 0,0 1 0,1 0 0,1 2 0,-26 35 0,27-30 0,0 0 0,2 1 0,1 0 0,0 1 0,2 0 0,1 0 0,1 1 0,1 0 0,1 0 0,2 1 0,0-1 0,2 36 0,2-42 0,1 0 0,0 0 0,2 0 0,0 0 0,2-1 0,0 0 0,1 0 0,1 0 0,0-1 0,2 0 0,0 0 0,1-1 0,0-1 0,2 0 0,0 0 0,27 24 0,-14-20-27,0-1 0,1-1 0,1-1 0,0-2-1,1-1 1,1-1 0,0-1 0,1-2 0,0-1-1,1-2 1,41 5 0,-18-6-27,1-3-1,1-1 1,-1-4 0,0-2-1,95-18 1,-84 7 54,-1-3 0,-1-3 0,81-37 0,-106 39 0,0-2 0,-2-2 0,-1-1 0,0-2 0,-2-1 0,35-36 0,-54 46 0,-1 0 0,-1 0 0,0-2 0,-2 0 0,0 0 0,-1-1 0,-1 0 0,10-31 0,-15 36 0,0-1 0,-2 0 0,0 0 0,0 0 0,-2 0 0,0-1 0,-1 1 0,0 0 0,-2-1 0,0 1 0,-1 0 0,-6-22 0,2 18 23,-1 0 1,-2 0-1,1 0 0,-2 1 0,-1 1 1,0 0-1,-2 0 0,1 1 1,-2 1-1,0 1 0,-1 0 1,-1 1-1,-36-24 0,25 21 10,0 2-1,0 1 1,-2 1 0,0 1-1,0 2 1,0 1-1,-2 2 1,1 1 0,-39-3-1,-6 6-714,-98 8-1,66 5-6143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38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1047 100 24575,'-44'-7'0,"6"1"0,-9 5 0,0 2 0,-1 1 0,1 3 0,0 2 0,1 2 0,0 2 0,0 2 0,1 2 0,1 2 0,-72 38 0,85-37 0,1 2 0,0 1 0,2 2 0,1 0 0,1 2 0,1 1 0,1 0 0,-32 48 0,41-51 0,1 0 0,2 1 0,0 0 0,1 1 0,2 0 0,0 1 0,2 0 0,1 0 0,1 1 0,1 0 0,1-1 0,2 31 0,1-41 0,2 0 0,0 0 0,1 0 0,0 0 0,1 0 0,1-1 0,1 0 0,0 0 0,1 0 0,0-1 0,1 1 0,12 13 0,-9-13 0,1-2 0,0 1 0,1-2 0,1 0 0,0 0 0,1-1 0,0-1 0,0 0 0,1-1 0,28 11 0,-8-8 2,-1-1-1,2-2 1,-1-1-1,1-2 0,0-1 1,59-1-1,-16-6-42,-1-4-1,83-17 1,-84 8-73,-1-3-1,-1-4 1,0-3 0,113-55-1,-160 65 115,0-1 0,-2-1 0,0-2 0,-1-1 0,28-27 0,-41 34 0,-1 0 0,0-1 0,-1-1 0,0 0 0,-2 0 0,1-1 0,-2 0 0,0-1 0,-1 0 0,8-29 0,-10 18 38,-1 1 0,-1-2 1,-1 1-1,-2 0 0,-1 0 0,-1 0 0,-1 0 0,-11-43 0,1 23 31,-1 1-1,-3 0 1,-1 2 0,-27-47-1,38 78-68,-1 0 0,-1 1 0,0 0 0,-22-23 0,26 31 0,-1 0 0,0 0 0,0 0 0,-1 1 0,0 0 0,1 0 0,-1 1 0,-1 0 0,1 0 0,0 1 0,-1-1 0,-7 0 0,-9 0 0,1 1 0,-1 0 0,-42 5 0,-70 14 0,111-13 0,10-2-273,0 1 0,1 0 0,-1 1 0,-21 10 0,6 2-6553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38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77 1 24575,'0'3'0,"-3"2"0,-2 3 0,0 18 0,2 18 0,0 20 0,1 12 0,1 5 0,-6-2 0,-2-3 0,0-5 0,-1-6 0,0-12 0,3-4 0,5-10 0,3-12-8191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41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2123 0 24575,'-4'1'0,"0"0"0,1-1 0,-1 2 0,1-1 0,0 0 0,-1 1 0,1-1 0,0 1 0,0 0 0,0 0 0,0 0 0,-3 3 0,-11 8 0,-213 155 0,170-121 0,-367 314-277,15 23-162,189-175 344,-111 118 95,244-229 0,-117 162 0,159-185-1230,20-20-4920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43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1309 57 24575,'-11'1'0,"0"0"0,0 1 0,1 0 0,-1 1 0,0 0 0,1 1 0,-12 5 0,-3 0 0,-26 12 0,0 3 0,-53 33 0,-93 72 0,103-61-248,3 4 0,-162 166 0,212-192 241,2 1 0,1 2 0,3 2 0,2 1 0,3 2 0,2 1 0,-30 81 0,48-105 7,1 2 0,1-1 0,2 1 0,1 0 0,2 0 0,1 52 0,2-66 0,2-1 0,1 1 0,0-1 0,1 1 0,1-1 0,1-1 0,0 1 0,1-1 0,1 0 0,1 0 0,0-1 0,1-1 0,15 19 0,-8-17 1,0-1-1,0 0 1,2-1-1,0-1 1,1 0 0,0-2-1,0-1 1,2 0-1,-1-1 1,1-1-1,1-2 1,0 0-1,27 4 1,2-2-20,0-3 0,0-1 0,1-4 0,100-8 0,-78-2-38,0-4 1,-1-3-1,0-3 0,104-41 0,-117 34 32,-2-2-1,-1-3 1,-1-2 0,-2-2-1,75-64 1,-102 75 80,-2-1 1,0-1-1,-2-2 1,-1 0 0,-1-1-1,33-61 1,-44 69-26,-2 0 0,-1 0 0,-1 0 0,0-1 0,-2 0 0,-1-1 0,0 1 0,-2-1 0,0 1-1,-2-1 1,0 0 0,-5-27 0,-2 13 20,-1 0 0,-2 0 0,-2 1 0,-1 1-1,-26-49 1,-108-160 196,105 183-246,-3 1 0,-75-75 0,92 107 0,-2 1 0,-1 1 0,-1 2 0,-2 1 0,0 2 0,-43-20 0,67 36 0,0 1 0,-1 0 0,0 1 0,1 0 0,-1 0 0,-1 2 0,1-1 0,0 1 0,0 1 0,0 0 0,-15 2 0,18 0 0,-1-1 0,1 2 0,0-1 0,0 1 0,0 0 0,1 1 0,-1 0 0,1 0 0,0 1 0,0 0 0,0 0 0,1 0 0,0 1 0,0 0 0,-9 12 0,-13 22-1365,3 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44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 72 24575,'68'-20'0,"1"3"0,103-12 0,-168 28 0,4-1 0,1 1 0,0 0 0,-1 1 0,1 0 0,0 0 0,-1 1 0,12 2 0,-18-3 0,-1 1 0,0-1 0,0 1 0,0 0 0,0-1 0,0 1 0,0 0 0,0 0 0,0 0 0,0 0 0,-1 0 0,1 0 0,0 0 0,-1 0 0,1 0 0,0 0 0,-1 0 0,1 1 0,-1-1 0,0 0 0,1 0 0,-1 0 0,0 1 0,0-1 0,0 0 0,0 0 0,0 1 0,0-1 0,0 0 0,0 0 0,-1 3 0,0 3 0,-1 1 0,0 0 0,-5 12 0,6-20 0,-11 27 0,-2-2 0,0 1 0,-2-2 0,-1 0 0,-22 24 0,17-23 0,2 2 0,1 0 0,-23 44 0,41-69 0,0-1 0,0 1 0,0 0 0,1 0 0,-1 0 0,1 0 0,-1 0 0,1 0 0,0 0 0,-1 0 0,1 0 0,0 0 0,0 0 0,1 0 0,-1 0 0,1 4 0,0-4 0,0-1 0,0 1 0,0-1 0,0 0 0,0 0 0,0 1 0,0-1 0,0 0 0,0 0 0,0 0 0,1 0 0,-1 0 0,0 0 0,1-1 0,-1 1 0,1 0 0,1 0 0,7 1 0,0 0 0,0 0 0,0-1 0,0 0 0,15-1 0,-17 0 0,19 0-96,302-11-1173,-293 6-5557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44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59 0 24575,'-1'15'0,"0"0"0,-1-1 0,0 1 0,-5 16 0,1-5 0,-4 32 0,-19 452-636,31 12 0,3-214 838,4 598 868,-10-883-1752,-6 44-1,2-43-6143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45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349 137 24575,'-5'3'0,"0"1"0,0 0 0,0 0 0,1 0 0,-1 1 0,1-1 0,0 1 0,0 0 0,-3 7 0,-8 8 0,-19 24 0,1 1 0,2 2 0,3 1 0,2 1 0,1 1 0,3 2 0,3 0 0,-15 56 0,24-64 0,1 0 0,3 0 0,1 1 0,2 66 0,3-94 0,2 0 0,0-1 0,1 1 0,0-1 0,1 1 0,1-1 0,1 0 0,0-1 0,1 0 0,1 0 0,0 0 0,1-1 0,1 0 0,0 0 0,13 12 0,-5-10 0,-1-2 0,2 0 0,0-1 0,1-1 0,0 0 0,1-2 0,0-1 0,0 0 0,1-1 0,0-2 0,1 0 0,24 2 0,6-1 0,-1-2 0,1-3 0,-1-2 0,65-8 0,-65 2 0,-2-2 0,1-3 0,-1-1 0,-1-3 0,0-2 0,-1-1 0,-1-3 0,53-33 0,-77 39 0,0-1 0,-1-1 0,-1-1 0,-1-1 0,0-1 0,-1 0 0,19-29 0,-26 31 0,-1-1 0,-1 0 0,-1 0 0,0-1 0,-1 0 0,-2-1 0,0 1 0,-1-1 0,-1-1 0,2-25 0,-5 20 0,-1 0 0,-1 0 0,-1 0 0,-1 1 0,-2-1 0,0 1 0,-2 0 0,-1 0 0,-1 1 0,-1 0 0,-2 0 0,0 1 0,-1 1 0,-18-24 0,10 20 0,0 1 0,-2 2 0,0 0 0,-2 1 0,-1 1 0,0 2 0,-1 0 0,-2 2 0,0 1 0,-59-25 0,-46-4 33,86 31-499,2-1 0,-74-37 0,103 43-6360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46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90 22 24575,'15'-1'0,"0"0"0,18-5 0,18-2 0,-31 7 0,-6-1 0,0 1 0,0 0 0,1 1 0,-1 0 0,0 2 0,28 5 0,-42-7 0,0 0 0,1 0 0,-1 0 0,1 0 0,-1 1 0,1-1 0,-1 0 0,0 0 0,1 1 0,-1-1 0,0 0 0,1 1 0,-1-1 0,0 0 0,1 1 0,-1-1 0,0 0 0,0 1 0,1-1 0,-1 1 0,0-1 0,0 1 0,0-1 0,0 0 0,1 1 0,-1-1 0,0 1 0,0-1 0,0 1 0,0-1 0,0 1 0,0-1 0,0 1 0,0-1 0,0 1 0,-1-1 0,1 0 0,0 1 0,0-1 0,0 1 0,0-1 0,-1 1 0,1-1 0,0 0 0,0 1 0,-1-1 0,1 0 0,0 1 0,-1-1 0,1 0 0,-1 1 0,0-1 0,-23 22 0,20-19 0,-38 29 0,-74 63 0,114-93 0,-1 0 0,1 1 0,0-1 0,0 0 0,0 0 0,0 1 0,0 0 0,1-1 0,-1 1 0,1 0 0,0-1 0,0 1 0,0 0 0,0 0 0,0 0 0,1 0 0,-1 4 0,1-5 0,1 0 0,0 1 0,-1-1 0,1 0 0,0 0 0,0 1 0,0-1 0,1 0 0,-1 0 0,0 0 0,1 0 0,-1 0 0,1-1 0,0 1 0,0 0 0,0-1 0,0 1 0,0-1 0,0 0 0,0 1 0,0-1 0,2 1 0,41 19 0,-24-11 0,29 17 0,-44-23 0,-1 0 0,1 0 0,-1 0 0,0 1 0,-1 0 0,1 0 0,-1 0 0,0 0 0,6 10 0,-9-12 0,1 0 0,-1 0 0,0 0 0,0 1 0,0-1 0,0 0 0,-1 0 0,1 1 0,-1-1 0,0 0 0,0 1 0,0-1 0,0 0 0,-1 1 0,-1 4 0,0-2 0,0-1 0,0 0 0,0 0 0,-1 0 0,0 0 0,0 0 0,0-1 0,-7 8 0,1-3 0,-1 0 0,0-1 0,0 0 0,-1-1 0,0 0 0,0 0 0,-17 6 0,-11 3 0,-90 41 0,125-55-195,-1 0 0,0 0 0,1 0 0,-1-1 0,0 1 0,-5 0 0,-5-2-6631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46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 17 24575,'7'0'0,"-1"-1"0,1 0 0,13-3 0,11-2 0,-8 3 0,1 2 0,0 0 0,-1 2 0,1 1 0,0 1 0,33 8 0,-18 0 0,-1 2 0,-1 1 0,43 24 0,450 277-1683,-437-257 1523,456 298-1795,545 336 2027,-757-498-72,30 18 0,-342-197 0,-10-7 0,-1 0 0,0 2 0,0 0 0,18 17 0,-32-27 14,1 0 0,-1 0 0,0 0 0,1 1 1,-1-1-1,0 0 0,1 1 0,-1-1 0,0 0 0,1 1 1,-1-1-1,0 0 0,0 1 0,1-1 0,-1 0 0,0 1 0,0-1 1,0 1-1,1-1 0,-1 1 0,0-1 0,0 1 0,0-1 0,0 0 1,0 1-1,0-1 0,0 1 0,0-1 0,0 1 0,0-1 1,0 1-1,0-1 0,0 0 0,-1 1 0,1-1 0,0 1 0,0-1 1,0 1-1,-1-1 0,1 0 0,0 1 0,0-1 0,-1 0 0,1 1 1,0-1-1,-1 0 0,1 1 0,-1-1 0,1 0 0,0 0 1,-1 1-1,1-1 0,-1 0 0,1 0 0,0 0 0,-1 0 0,1 0 1,-1 1-1,-30 2 44,26-3-619,-28 2-4236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47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669 122 24575,'-9'1'0,"-1"0"0,1 0 0,-1 1 0,1 0 0,0 1 0,0 0 0,0 0 0,0 1 0,0 0 0,1 1 0,-11 6 0,-6 7 0,1 1 0,-27 27 0,-6 11 0,2 2 0,-66 92 0,88-102 0,1 1 0,3 2 0,2 0 0,-20 57 0,36-79 0,2 1 0,1-1 0,1 1 0,1 1 0,2-1 0,1 1 0,2 41 0,2-56 0,1 1 0,0-1 0,1 0 0,1 0 0,1 0 0,0-1 0,2 0 0,-1 0 0,2 0 0,0-1 0,1 0 0,0 0 0,2-1 0,20 23 0,-19-26 0,0 0 0,0 0 0,1-2 0,1 1 0,0-2 0,0 0 0,1 0 0,23 7 0,-18-8 0,1-1 0,0-2 0,0 0 0,1-1 0,39 0 0,-20-5 0,-1-2 0,0-2 0,0-1 0,0-2 0,-1-2 0,56-23 0,-33 8 0,-1-3 0,-2-3 0,72-49 0,-95 55 0,0-2 0,-2-2 0,-1-1 0,-2-1 0,51-67 0,-67 78 0,-1-1 0,-1 0 0,-1-1 0,-1-1 0,-1 1 0,-1-2 0,-1 1 0,-2-1 0,0-1 0,-1 1 0,-2-1 0,-1 0 0,-1 1 0,0-1 0,-3 0 0,0 0 0,-1 0 0,-1 1 0,-16-48 0,9 42 0,-1 1 0,-2 1 0,-1 0 0,-1 1 0,-1 1 0,-2 0 0,-27-29 0,28 36 0,-1 2 0,-1 0 0,0 1 0,-2 1 0,0 1 0,0 1 0,-2 1 0,1 1 0,-32-11 0,21 11 0,0 2 0,-40-7 0,59 14 0,0 1 0,0 1 0,0 0 0,0 2 0,0-1 0,0 2 0,-23 4 0,33-5-57,1 0 0,0 1 1,0-1-1,0 1 0,0 0 0,0 0 0,0 1 0,0-1 0,0 1 0,1 0 1,0 0-1,-1 0 0,1 0 0,0 1 0,1-1 0,-1 1 0,1-1 0,-1 1 0,1 0 1,0 0-1,0 0 0,1 1 0,-2 4 0,-5 26-6769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01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374 305 24575,'-30'30'0,"-115"121"0,120-121 0,2 0 0,1 1 0,-25 48 0,33-53 0,2 1 0,0 0 0,2 1 0,1 1 0,2-1 0,-8 53 0,14-69 0,0-1 0,1 1 0,0-1 0,1 1 0,0 0 0,1-1 0,0 0 0,1 1 0,0-1 0,0 0 0,2 0 0,-1-1 0,1 1 0,1-1 0,0 0 0,0 0 0,1-1 0,0 0 0,1 0 0,10 9 0,-3-6 1,0-2 0,0 1 0,1-2 0,0 0 0,1-1 0,0-1 0,0-1 0,1 0-1,0-1 1,0-1 0,0 0 0,0-2 0,32 2 0,-3-4-34,0-3 0,0-1 0,0-2 0,58-16 0,-29 3-51,-1-4 0,-1-3-1,-1-3 1,-2-3 0,-1-3-1,-1-4 1,-3-2-1,93-75 1,-132 93 84,-1-1 0,-1-1 0,-2-2 0,0 0 0,-2-1 0,20-35 0,-33 49 0,0 0 0,-2 0 0,0-1 0,0 1 0,-2-1 0,0-1 0,0 1 0,-1-1 0,-1 1 0,-1-1 0,0 0 0,-1 1 0,-1-1 0,0 0 0,-7-28 0,4 29 0,-1 1 0,0 0 0,-1 0 0,-1 1 0,0-1 0,-1 1 0,0 1 0,-18-21 0,12 18 0,0 1 0,-1 1 0,-1 0 0,0 1 0,-34-19 0,13 13 0,0 2 0,-1 2 0,0 1 0,-1 2 0,0 1 0,-42-3 0,34 6 65,0 3 0,0 2 0,0 1 0,0 3 0,0 2 1,-49 10-1,67-7-24,0 0 0,1 2 1,0 2-1,0 0 1,1 2-1,0 1 1,1 1-1,1 1 0,0 1 1,-36 33-1,1 3-1406,39-37-5461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47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255 1 24575,'-2'1'0,"0"0"0,0 1 0,1-1 0,-1 1 0,0-1 0,1 1 0,0 0 0,-1 0 0,0 2 0,-6 7 0,-27 30 0,3 2 0,2 1 0,-49 94 0,70-121 0,0 0 0,1 2 0,1-1 0,-9 37 0,15-51 0,0 1 0,0-1 0,0 0 0,1 1 0,0-1 0,0 1 0,0-1 0,1 1 0,-1-1 0,1 1 0,0-1 0,0 0 0,1 0 0,-1 1 0,1-1 0,0 0 0,0 0 0,0 0 0,1-1 0,-1 1 0,1 0 0,0-1 0,0 0 0,0 0 0,1 0 0,-1 0 0,6 4 0,-1-4 0,0 1 0,0-1 0,0 0 0,0-1 0,0 0 0,0 0 0,1-1 0,-1 0 0,0-1 0,1 1 0,-1-2 0,1 1 0,-1-1 0,9-2 0,7-2 0,0-1 0,0-1 0,34-15 0,-52 20-76,-1 0 1,1 0-1,-1-1 0,0 1 0,0-1 0,0-1 0,0 1 0,-1-1 1,1 0-1,-1 0 0,0 0 0,0 0 0,-1-1 0,1 1 1,-1-1-1,0 0 0,5-10 0,-3-11-6750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48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65 1 24575,'-4'3'0,"-1"12"0,1 14 0,0 19 0,-5 13 0,-2 6 0,1 2 0,2 0 0,3-8 0,2-8 0,2-8 0,0-6 0,2-10-8191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6:23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863 140 24575,'0'-3'0,"0"-1"0,-1 1 0,1-1 0,-1 1 0,0 0 0,0-1 0,0 1 0,0 0 0,-1 0 0,1 0 0,-1 0 0,0 0 0,0 0 0,0 0 0,0 1 0,0-1 0,-1 1 0,1-1 0,-1 1 0,0 0 0,1 0 0,-1 0 0,0 0 0,0 1 0,-5-3 0,0 1 0,0 0 0,0 1 0,0 0 0,0 0 0,-1 0 0,1 1 0,-1 0 0,1 1 0,-11 1 0,-3 1 0,0 2 0,0 1 0,1 0 0,-1 2 0,1 1 0,0 0 0,-24 14 0,2 3 0,1 1 0,-48 40 0,57-40 0,2 2 0,1 2 0,1 0 0,2 2 0,1 1 0,1 1 0,2 1 0,2 1 0,-21 47 0,31-55 0,0 0 0,2 0 0,1 1 0,1 0 0,1 1 0,2-1 0,1 1 0,2 0 0,0 0 0,2 0 0,2 0 0,0-1 0,14 52 0,-9-53 0,2 1 0,1-1 0,2-1 0,0 0 0,2-1 0,1 0 0,1-2 0,1 0 0,1 0 0,26 24 0,-20-26 0,1 0 0,1-1 0,0-2 0,2-1 0,0-1 0,1-2 0,1 0 0,61 18 0,-42-19 0,0-4 0,1-1 0,0-2 0,0-3 0,1-2 0,-1-2 0,80-11 0,-72 2 0,0-2 0,-1-3 0,-1-2 0,0-3 0,-2-3 0,66-34 0,-93 41 0,0-2 0,0-1 0,-2-1 0,0-1 0,42-44 0,-56 50 0,0-1 0,0 0 0,-1-1 0,-1 0 0,-1-1 0,0 0 0,-1 0 0,-1-1 0,-1 0 0,-1 0 0,5-27 0,-6 10 0,-1 0 0,-3-1 0,0 1 0,-3-1 0,-1 1 0,-1 0 0,-2 0 0,-19-56 0,1 20 0,-4 1 0,-2 1 0,-42-65 0,52 98 0,-2 0 0,-2 1 0,-1 2 0,-34-34 0,47 53 0,-1 2 0,-1 0 0,0 0 0,-1 1 0,0 1 0,0 1 0,-1 1 0,0 0 0,-1 1 0,1 0 0,-32-6 0,2 7-227,1 2-1,-1 2 1,0 2-1,0 1 1,-66 13-1,77-8-6598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6:23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541 0 24575,'-60'52'0,"38"-35"0,-22 23 0,-7 16 0,3 3 0,-43 67 0,-68 137 0,144-236 0,1 1 0,-18 49 0,31-74 0,0 0 0,0 0 0,0 0 0,1 0 0,0 0 0,-1 0 0,1 0 0,0 0 0,1 0 0,0 4 0,-1-6 0,0-1 0,0 1 0,0-1 0,0 1 0,1-1 0,-1 0 0,0 1 0,0-1 0,1 1 0,-1-1 0,0 0 0,1 1 0,-1-1 0,0 0 0,1 1 0,-1-1 0,1 0 0,-1 0 0,0 1 0,1-1 0,-1 0 0,1 0 0,-1 0 0,1 1 0,1-1 0,-1 0 0,0-1 0,1 1 0,-1 0 0,0 0 0,1-1 0,-1 1 0,0 0 0,1-1 0,-1 1 0,0-1 0,2-1 0,12-8 24,0 0 0,-1-1-1,-1 0 1,20-21 0,42-58-1457,-74 89 1382,27-35-6775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6:23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 0 24575,'0'4'0,"0"7"0,0 7 0,0 17 0,0 13 0,7 12 0,3 14 0,-1 5 0,1 3 0,0 5 0,5-2 0,-1-12 0,-1-10 0,-4-21 0,-4-17-8191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6:24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 44 24575,'3'0'0,"6"0"0,7 0 0,12-3 0,5-1 0,-4-8 0,1-1 0,-5 2-8191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6:24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885 1 24575,'-4'7'0,"-4"9"0,-12 13 0,-12 15 0,-12 28 0,-20 34 0,-15 23 0,-10 18 0,-6 15 0,-2 2-1580,6-3 1580,7-11 0,19-21-67,12-21 67,20-30 0,14-31 0,12-23-6544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6:25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374 300 24575,'-2'4'0,"-1"0"0,0 0 0,1-1 0,-1 1 0,0-1 0,-5 4 0,-8 11 0,-7 13 0,2 1 0,-23 45 0,17-27 0,-22 37 0,-53 135 0,88-185 0,1 2 0,2 0 0,2 0 0,1 1 0,2 0 0,-1 60 0,7-87 0,1 0 0,0 0 0,0-1 0,2 1 0,-1 0 0,2-1 0,-1 0 0,2 0 0,0 0 0,0 0 0,1-1 0,0 0 0,1 0 0,0 0 0,1-1 0,0 0 0,1-1 0,0 0 0,0 0 0,1-1 0,0 0 0,1 0 0,-1-1 0,14 5 0,1 0 0,1-1 0,0-2 0,1 0 0,0-2 0,0-1 0,0-1 0,1-2 0,0 0 0,0-2 0,31-2 0,-7-4 0,-1-1 0,0-2 0,-1-3 0,79-27 0,-90 24 0,-1-2 0,-1-1 0,0-2 0,-1-1 0,-1-2 0,52-43 0,-69 49 0,0-1 0,-1 0 0,-1-2 0,-1 0 0,-1 0 0,0-2 0,-2 1 0,0-2 0,-1 0 0,-1 0 0,-2-1 0,11-38 0,-12 24 0,-2 0 0,-1-1 0,-2 1 0,-1-1 0,-2 0 0,-6-37 0,-1 23 0,-2 0 0,-3 0 0,-32-84 0,33 106 0,-2 1 0,-1 1 0,-1 0 0,-2 1 0,0 0 0,-2 2 0,-41-42 0,48 54 0,-1 1 0,0 1 0,0 0 0,-1 1 0,0 0 0,-1 2 0,0 0 0,0 0 0,-1 2 0,0 0 0,0 1 0,-1 0 0,0 1 0,1 2 0,-27-2 0,36 4-45,1 1-1,-1 0 1,0 0-1,1 0 1,-1 1-1,1 1 1,0-1-1,0 1 1,-1 0-1,2 1 1,-1-1-1,0 2 1,1-1-1,0 1 1,0-1-1,0 2 1,0-1-1,1 1 1,0-1-1,0 2 1,1-1-1,0 0 1,0 1-1,0 0 0,1 0 1,0 0-1,0 0 1,0 0-1,-2 14 1,0 7-6781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6:48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22 1 24575,'0'3'0,"0"9"0,0 5 0,-4 11 0,0 18 0,-1 15 0,2 8 0,0 2 0,1 0 0,1-5 0,1-13-8191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6:48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 22 24575,'27'-2'0,"44"-7"0,-46 5 0,0 1 0,36-1 0,-53 5 0,0-1 0,-1 1 0,1 0 0,0 1 0,0 0 0,-1 0 0,1 1 0,-1 0 0,1 0 0,-1 1 0,12 7 0,-16-9 0,0 0 0,0 1 0,0-1 0,-1 0 0,1 1 0,0 0 0,-1-1 0,0 1 0,0 0 0,0 0 0,0 0 0,0 0 0,-1 1 0,1-1 0,-1 0 0,0 1 0,0-1 0,0 1 0,0 0 0,-1-1 0,0 1 0,1-1 0,-1 1 0,-1 0 0,1-1 0,0 1 0,-1-1 0,0 1 0,0-1 0,0 1 0,0-1 0,0 1 0,-1-1 0,1 0 0,-4 5 0,-4 2 0,0 1 0,-19 14 0,-16 18 0,41-39 0,0-1 0,1 1 0,-1-1 0,1 1 0,0 0 0,0 0 0,0 0 0,0 0 0,1 1 0,-2 5 0,3-8 0,0-1 0,0 0 0,0 0 0,1 0 0,-1 0 0,0 0 0,0 1 0,1-1 0,-1 0 0,1 0 0,-1 0 0,1 0 0,-1 0 0,1 0 0,-1 0 0,1 0 0,0-1 0,0 1 0,0 0 0,-1 0 0,1 0 0,0-1 0,0 1 0,0-1 0,0 1 0,0 0 0,0-1 0,0 0 0,0 1 0,1-1 0,-1 0 0,0 1 0,0-1 0,2 0 0,7 2 0,0 0 0,20 0 0,-17-2 0,1 1 0,0 0 0,0 1 0,0 1 0,0 0 0,0 1 0,19 8 0,-30-10 0,1 0 0,-1 0 0,0 0 0,1 0 0,-1 1 0,0-1 0,0 1 0,-1 0 0,1 0 0,0 0 0,-1 0 0,0 0 0,0 1 0,0-1 0,0 1 0,0-1 0,-1 1 0,1 0 0,-1-1 0,0 1 0,0 0 0,-1 0 0,1 0 0,-1 0 0,0 0 0,0 0 0,-1 7 0,0-4 0,0 1 0,0-1 0,-1 1 0,0-1 0,0 1 0,-1-1 0,0 0 0,0 0 0,-1-1 0,0 1 0,-5 7 0,1-5 0,1-1 0,-1 0 0,-1 0 0,1-1 0,-1 0 0,-18 11 0,-4-2 0,-1-2 0,0 0 0,-63 15 0,94-29-15,-69 18 152,62-17-349,0 1-1,-1-2 1,1 1-1,-1-1 1,1 0-1,-12-2 1,9-2-6614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01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1281 1 24575,'-4'4'0,"-4"7"0,-11 14 0,-14 15 0,-11 20 0,-26 20 0,-23 10 0,-16 11 0,-14 10 0,-8 7 0,-2 0 0,0-5 0,6-4 0,13-17 0,30-29 0,29-24-8191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6:49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834 1 24575,'-24'10'0,"1"1"0,1 1 0,0 1 0,0 1 0,-35 31 0,25-12 0,1 1 0,2 2 0,2 1 0,1 1 0,-25 48 0,-89 216 0,94-195 0,-73 175 96,-22 49-1557,120-282-5365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6:55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912 0 24575,'-57'3'0,"0"2"0,0 2 0,0 3 0,-70 22 0,98-24 0,-1 2 0,1 2 0,1 0 0,0 2 0,1 0 0,1 2 0,0 1 0,1 2 0,1 0 0,1 1 0,0 2 0,-23 28 0,23-20 0,2 0 0,0 2 0,2 0 0,1 1 0,2 1 0,2 1 0,1 0 0,1 1 0,-12 67 0,19-69 0,1-1 0,2 1 0,1 0 0,2 0 0,2 0 0,1 0 0,1 0 0,2-1 0,1 0 0,1 0 0,15 31 0,-10-32 0,2-1 0,1-1 0,1 0 0,1-2 0,2 0 0,39 41 0,-40-50 0,0-1 0,1 0 0,1-2 0,0 0 0,1-2 0,1 0 0,0-2 0,50 19 0,-33-20 0,1-1 0,0-2 0,0-2 0,0-2 0,1-2 0,81-5 0,-57-5 0,0-2 0,-1-3 0,105-35 0,-111 27 0,-1-3 0,0-3 0,65-41 0,-89 46 0,-1-1 0,-2-2 0,0-2 0,-1 0 0,-2-3 0,26-31 0,-40 40 0,-1 1 0,-1-2 0,0 0 0,-2 0 0,-1-1 0,-1-1 0,0 1 0,-2-1 0,-1-1 0,-1 1 0,-1-1 0,2-48 0,-6 46 0,-2 0 0,0-1 0,-2 1 0,-1 0 0,-1 1 0,-1-1 0,-2 1 0,0 1 0,-2-1 0,0 2 0,-25-39 0,25 47 0,-1 1 0,0 1 0,-1 0 0,0 0 0,-1 1 0,0 1 0,-24-15 0,14 12 0,-1 1 0,-1 1 0,0 2 0,-36-12 0,-4 6 0,-1 2 0,0 3 0,-89-3 0,-203 5 0,345 10-104,8 0-54,1 1 0,-1-1 1,0-1-1,1 1 1,-1-1-1,0 0 1,-10-3-1,3-5-6668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6:55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563 121 24575,'0'-3'0,"0"1"0,0-1 0,-1 1 0,0 0 0,1-1 0,-1 1 0,0 0 0,0-1 0,0 1 0,-1 0 0,1 0 0,0 0 0,-1 0 0,1 0 0,-1 0 0,0 0 0,0 1 0,1-1 0,-4-1 0,-4-4 0,-1 1 0,-19-9 0,19 10 0,-6-2 0,-1 0 0,1 0 0,-1 2 0,0 0 0,0 1 0,0 1 0,-1 0 0,0 2 0,1 0 0,-1 0 0,-23 4 0,29-2 0,1 1 0,0 1 0,-1 0 0,1 0 0,1 1 0,-1 0 0,0 1 0,1 0 0,0 1 0,0 0 0,1 1 0,0 0 0,0 0 0,0 1 0,1 0 0,0 0 0,1 1 0,-10 13 0,9-8 0,1 0 0,0 1 0,0 0 0,2 0 0,0 0 0,0 1 0,2-1 0,0 1 0,0 0 0,2 0 0,0 1 0,1-1 0,0 0 0,1 0 0,1 0 0,1 0 0,0 0 0,1 0 0,1-1 0,10 22 0,-6-16 0,1-1 0,1 0 0,0 0 0,2-2 0,0 1 0,1-2 0,1 0 0,1 0 0,0-2 0,1 0 0,1-1 0,0 0 0,1-2 0,25 14 0,-33-22 0,1 1 0,-1-1 0,1-1 0,-1 0 0,1-1 0,0 0 0,0 0 0,0-1 0,0-1 0,0 0 0,0-1 0,0 0 0,0-1 0,0-1 0,0 1 0,0-2 0,-1 0 0,0 0 0,0-1 0,0 0 0,14-9 0,-4-7-1365,-7 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6:56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 1 24575,'0'7'0,"11"20"0,13 36 0,25 41 0,24 32 0,25 26 0,23 17-1356,17 12 1356,15 6 0,3-9 0,-3-20 0,-11-23 0,-19-27 0,-27-26 0,-22-25 330,-24-24-7495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6:57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597 18 24575,'-1'-1'0,"0"-1"0,0 1 0,-1 0 0,1-1 0,0 1 0,-1 0 0,1 0 0,0 0 0,-1 0 0,1 0 0,-1 0 0,0 1 0,1-1 0,-1 0 0,0 1 0,1-1 0,-1 1 0,0 0 0,0 0 0,1-1 0,-1 1 0,0 0 0,0 1 0,1-1 0,-1 0 0,0 0 0,-2 1 0,-6 1 0,0 1 0,0 0 0,-14 5 0,8 0 0,0 1 0,0 0 0,1 1 0,0 0 0,1 1 0,-16 16 0,-3 7 0,-36 47 0,34-35 0,2 1 0,3 1 0,1 2 0,3 1 0,2 1 0,2 2 0,-15 56 0,27-75 0,2 1 0,1 0 0,2 1 0,1-1 0,2 1 0,2 0 0,1 0 0,2 0 0,1-1 0,2 1 0,2-1 0,12 36 0,-13-52 0,2 0 0,0-1 0,1 0 0,0-1 0,2 0 0,0 0 0,1-1 0,1-1 0,0 0 0,2-1 0,-1-1 0,2 0 0,0-1 0,0-1 0,1 0 0,1-2 0,0 0 0,0-1 0,1-1 0,25 7 0,-6-4 0,1-3 0,-1-1 0,2-2 0,-1-1 0,0-2 0,1-3 0,-1 0 0,42-9 0,-36 2 0,-1-2 0,0-2 0,-1-1 0,0-3 0,-1-2 0,74-42 0,-82 38 0,0-1 0,-2-2 0,0-1 0,-2-2 0,-1-1 0,-1-1 0,42-59 0,-52 61 0,-1-1 0,-2-1 0,-1-1 0,-1 0 0,-1-1 0,-2 0 0,-2-1 0,0 0 0,7-67 0,-15 77 0,-1 0 0,0 0 0,-2 0 0,0 0 0,-2 1 0,0-1 0,-2 1 0,0-1 0,-2 2 0,0-1 0,-2 1 0,0 0 0,-1 1 0,-1 1 0,-1-1 0,0 2 0,-2 0 0,0 1 0,-1 0 0,-1 1 0,0 1 0,-1 1 0,-1 0 0,0 1 0,-24-11 0,11 9 13,-1 1-1,0 1 1,-1 3-1,0 0 0,0 2 1,-1 2-1,-51-3 1,-252 11-957,287 1 423,14-2-6305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6:57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65 0 24575,'0'4'0,"0"8"0,-7 15 0,-3 15 0,1 10 0,-1 7 0,0 4 0,2 1 0,3-2 0,2-9 0,1-6 0,2-8 0,3-10 0,2-14 0,0-12 0,2-8 0,1-9 0,-2-3-8191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6:57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136 0 24575,'7'1'0,"-1"0"0,1 0 0,-1 0 0,0 1 0,1 0 0,9 6 0,1-2 0,1 2 0,0 0 0,-1 0 0,0 2 0,-1 0 0,26 21 0,-31-22 0,0 2 0,0-1 0,-1 1 0,0 1 0,-1 0 0,-1 0 0,14 25 0,-20-32 0,1 1 0,-1 0 0,0 0 0,0 0 0,-1 1 0,0-1 0,0 0 0,0 1 0,-1-1 0,0 1 0,0-1 0,-1 0 0,1 1 0,-1-1 0,-2 7 0,-1-4 0,1-1 0,-1 1 0,0-1 0,-1 0 0,0 0 0,0 0 0,-1-1 0,0 1 0,-12 11 0,-13 7 0,-2-1 0,0-1 0,-70 36 0,45-27 0,38-21-341,-1-2 0,0 0-1,-24 8 1,32-14-6485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05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 0 24575,'4'1'0,"0"0"0,0 0 0,0 0 0,0 0 0,0 1 0,0 0 0,0 0 0,0 0 0,0 0 0,-1 0 0,1 1 0,-1 0 0,6 5 0,-1-1 0,226 210 0,-106-94 0,443 363 0,-545-467 0,19 14 0,-1 2 0,-1 1 0,53 61 0,42 64-1365,-107-127-5461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06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807 152 24575,'-36'-40'0,"21"24"0,1 0 0,-2 1 0,-30-23 0,41 35 0,0-1 0,-1 1 0,1 0 0,-1 1 0,0-1 0,1 1 0,-1 1 0,0-1 0,0 1 0,-1 0 0,1 0 0,0 0 0,0 1 0,0 0 0,-1 1 0,1-1 0,-10 3 0,-6 4 0,1 0 0,0 1 0,1 1 0,0 2 0,0 0 0,1 0 0,-31 26 0,9-3 0,2 3 0,-39 44 0,54-52 0,0 0 0,2 2 0,2 0 0,1 1 0,1 1 0,-24 63 0,32-64 0,1-1 0,1 2 0,2-1 0,1 1 0,1 0 0,3 0 0,3 65 0,2-65 0,1 0 0,1 0 0,2-1 0,1 0 0,1 0 0,2-1 0,30 55 0,-32-67 0,2-1 0,0-1 0,1 0 0,1-1 0,0 0 0,1-1 0,1-1 0,0 0 0,1-1 0,0-1 0,1 0 0,0-2 0,29 13 0,-22-15 0,1 0 0,0-1 0,0-2 0,0-1 0,1-1 0,-1-1 0,51-3 0,-19-4 0,0-3 0,86-23 0,-70 11 0,-1-4 0,-1-3 0,-1-3 0,85-50 0,-108 51 0,-1-2 0,-2-1 0,-1-3 0,-2-2 0,-1-1 0,57-70 0,-77 81 0,-2-1 0,-1-1 0,-1-1 0,-1 0 0,-2-1 0,19-57 0,-28 69 0,0 0 0,-1-1 0,-1 1 0,-1-1 0,-1 0 0,0 1 0,-2-1 0,0 0 0,-1 0 0,-1 1 0,-1-1 0,-12-35 0,10 42 0,0-1 0,-1 1 0,0 0 0,-1 1 0,-1 0 0,0 0 0,-1 1 0,0 0 0,0 0 0,-1 1 0,0 1 0,-1 0 0,0 0 0,-1 2 0,0-1 0,0 1 0,0 1 0,-19-6 0,0 1 0,-1 2 0,-48-8 0,-70-2 0,97 13 0,-101-11-455,-1 7 0,-156 9 0,253 6-6371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07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1216 1 24575,'-2'3'0,"0"0"0,1 0 0,-1-1 0,0 1 0,-1 0 0,1-1 0,0 1 0,-1-1 0,-5 4 0,-3 4 0,-46 51 0,2 3 0,-75 112 0,-401 641-1101,197-215 1101,275-457-1181,48-111-4728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29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829 1 24575,'-15'0'0,"-1"2"0,1 0 0,0 1 0,0 0 0,0 1 0,1 1 0,-21 9 0,-4 5 0,-48 32 0,28-13 0,2 3 0,2 3 0,-74 73 0,99-85 0,0 2 0,3 0 0,1 2 0,1 1 0,2 1 0,-30 69 0,42-78 0,2 1 0,1 0 0,1 0 0,2 1 0,1 0 0,1 0 0,2 0 0,1 0 0,1 1 0,2-1 0,1 0 0,1-1 0,2 1 0,1-1 0,1 0 0,23 48 0,-17-46 0,2 1 0,2-2 0,1-1 0,1 0 0,1-1 0,1-2 0,2 0 0,1-2 0,1 0 0,1-2 0,1-1 0,1-2 0,0 0 0,38 16 0,-29-20 0,0-1 0,1-2 0,0-2 0,1-2 0,0-1 0,1-3 0,80 2 0,-67-9 0,-1-1 0,1-4 0,-1-1 0,0-3 0,82-28 0,-100 26 0,-2-1 0,1-2 0,-2-1 0,0-2 0,-2-1 0,0-2 0,-1-1 0,44-43 0,-51 42 0,-1-2 0,-2 0 0,0-1 0,-2-1 0,-1-1 0,-1 0 0,-1-1 0,-2-1 0,18-63 0,-19 41 0,-1 0 0,-3-1 0,-3 0 0,-1 0 0,-6-70 0,-1 85 0,-1 0 0,-2 0 0,-2 1 0,-2 0 0,-1 0 0,-2 1 0,-2 1 0,-18-36 0,24 57 0,-1 0 0,0 1 0,0 0 0,-2 1 0,0 0 0,0 0 0,-1 2 0,0-1 0,-22-12 0,13 10 0,-1 2 0,0 1 0,-1 1 0,0 0 0,-45-9 0,-149-19 0,49 10 0,116 18-1365,11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8T17:55:29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0 157 24575,'0'-2'0,"1"1"0,-1-1 0,0 0 0,1 1 0,0-1 0,-1 1 0,1-1 0,0 1 0,0-1 0,0 1 0,0-1 0,0 1 0,0 0 0,0-1 0,0 1 0,1 0 0,-1 0 0,2-1 0,31-20 0,-20 14 0,11-7 0,0 1 0,1 1 0,1 1 0,0 2 0,0 1 0,1 0 0,45-6 0,-70 15 0,0-1 0,0 1 0,1 0 0,-1 0 0,0 0 0,0 0 0,0 1 0,1-1 0,-1 1 0,0 0 0,0 0 0,0 0 0,0 0 0,0 1 0,0-1 0,3 3 0,-4-2 0,-1 0 0,1 0 0,0 0 0,-1 0 0,1 0 0,-1 1 0,1-1 0,-1 1 0,0-1 0,0 1 0,0-1 0,-1 1 0,1-1 0,-1 1 0,1 0 0,-1-1 0,0 1 0,0 0 0,0 4 0,-1 3 0,-1-1 0,1 0 0,-2 1 0,1-1 0,-1 0 0,0 0 0,-1 0 0,-6 10 0,-47 69 0,26-44 0,21-28 0,-2 2 0,-14 28 0,23-42 0,1 0 0,0 1 0,1-1 0,-1 1 0,1 0 0,0-1 0,0 1 0,0 0 0,1 0 0,0 0 0,0 0 0,1 6 0,0-8 0,0-1 0,0 1 0,0-1 0,0 1 0,1-1 0,-1 1 0,1-1 0,0 0 0,0 1 0,0-1 0,0 0 0,0-1 0,0 1 0,1 0 0,-1 0 0,1-1 0,-1 0 0,1 1 0,-1-1 0,1 0 0,5 1 0,7 3 0,0-2 0,27 4 0,-35-6 0,96 8 0,179-7 0,-212-4 0,-58 1-1365,-21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6C632-9064-439F-8726-9021C0140CE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B9257-153D-4777-83D6-B9D4125EC42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B9257-153D-4777-83D6-B9D4125EC4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B9257-153D-4777-83D6-B9D4125EC4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B9257-153D-4777-83D6-B9D4125EC4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B9257-153D-4777-83D6-B9D4125EC4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B9257-153D-4777-83D6-B9D4125EC4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B9257-153D-4777-83D6-B9D4125EC4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B9257-153D-4777-83D6-B9D4125EC4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B9257-153D-4777-83D6-B9D4125EC4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B9257-153D-4777-83D6-B9D4125EC4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B9257-153D-4777-83D6-B9D4125EC4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B9257-153D-4777-83D6-B9D4125EC42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6BD-43D1-41A8-93B2-14B2D647B5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33EA-F050-49F1-9645-2C34AC219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6BD-43D1-41A8-93B2-14B2D647B5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33EA-F050-49F1-9645-2C34AC219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6BD-43D1-41A8-93B2-14B2D647B5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33EA-F050-49F1-9645-2C34AC219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6BD-43D1-41A8-93B2-14B2D647B5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33EA-F050-49F1-9645-2C34AC219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6BD-43D1-41A8-93B2-14B2D647B5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33EA-F050-49F1-9645-2C34AC219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6BD-43D1-41A8-93B2-14B2D647B5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33EA-F050-49F1-9645-2C34AC219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6BD-43D1-41A8-93B2-14B2D647B5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33EA-F050-49F1-9645-2C34AC219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6BD-43D1-41A8-93B2-14B2D647B5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33EA-F050-49F1-9645-2C34AC219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6BD-43D1-41A8-93B2-14B2D647B5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33EA-F050-49F1-9645-2C34AC219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6BD-43D1-41A8-93B2-14B2D647B5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33EA-F050-49F1-9645-2C34AC219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1C6BD-43D1-41A8-93B2-14B2D647B5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333EA-F050-49F1-9645-2C34AC2191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91C6BD-43D1-41A8-93B2-14B2D647B54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B333EA-F050-49F1-9645-2C34AC2191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customXml" Target="../ink/ink4.xml"/><Relationship Id="rId7" Type="http://schemas.openxmlformats.org/officeDocument/2006/relationships/image" Target="../media/image21.png"/><Relationship Id="rId65" Type="http://schemas.openxmlformats.org/officeDocument/2006/relationships/notesSlide" Target="../notesSlides/notesSlide10.xml"/><Relationship Id="rId64" Type="http://schemas.openxmlformats.org/officeDocument/2006/relationships/slideLayout" Target="../slideLayouts/slideLayout2.xml"/><Relationship Id="rId63" Type="http://schemas.openxmlformats.org/officeDocument/2006/relationships/image" Target="../media/image49.png"/><Relationship Id="rId62" Type="http://schemas.openxmlformats.org/officeDocument/2006/relationships/customXml" Target="../ink/ink31.xml"/><Relationship Id="rId61" Type="http://schemas.openxmlformats.org/officeDocument/2006/relationships/image" Target="../media/image48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47.png"/><Relationship Id="rId58" Type="http://schemas.openxmlformats.org/officeDocument/2006/relationships/customXml" Target="../ink/ink29.xml"/><Relationship Id="rId57" Type="http://schemas.openxmlformats.org/officeDocument/2006/relationships/image" Target="../media/image46.png"/><Relationship Id="rId56" Type="http://schemas.openxmlformats.org/officeDocument/2006/relationships/customXml" Target="../ink/ink28.xml"/><Relationship Id="rId55" Type="http://schemas.openxmlformats.org/officeDocument/2006/relationships/image" Target="../media/image45.png"/><Relationship Id="rId54" Type="http://schemas.openxmlformats.org/officeDocument/2006/relationships/customXml" Target="../ink/ink27.xml"/><Relationship Id="rId53" Type="http://schemas.openxmlformats.org/officeDocument/2006/relationships/image" Target="../media/image44.png"/><Relationship Id="rId52" Type="http://schemas.openxmlformats.org/officeDocument/2006/relationships/customXml" Target="../ink/ink26.xml"/><Relationship Id="rId51" Type="http://schemas.openxmlformats.org/officeDocument/2006/relationships/image" Target="../media/image43.png"/><Relationship Id="rId50" Type="http://schemas.openxmlformats.org/officeDocument/2006/relationships/customXml" Target="../ink/ink25.xml"/><Relationship Id="rId5" Type="http://schemas.openxmlformats.org/officeDocument/2006/relationships/image" Target="../media/image20.png"/><Relationship Id="rId49" Type="http://schemas.openxmlformats.org/officeDocument/2006/relationships/image" Target="../media/image42.png"/><Relationship Id="rId48" Type="http://schemas.openxmlformats.org/officeDocument/2006/relationships/customXml" Target="../ink/ink24.xml"/><Relationship Id="rId47" Type="http://schemas.openxmlformats.org/officeDocument/2006/relationships/image" Target="../media/image41.png"/><Relationship Id="rId46" Type="http://schemas.openxmlformats.org/officeDocument/2006/relationships/customXml" Target="../ink/ink23.xml"/><Relationship Id="rId45" Type="http://schemas.openxmlformats.org/officeDocument/2006/relationships/image" Target="../media/image40.png"/><Relationship Id="rId44" Type="http://schemas.openxmlformats.org/officeDocument/2006/relationships/customXml" Target="../ink/ink22.xml"/><Relationship Id="rId43" Type="http://schemas.openxmlformats.org/officeDocument/2006/relationships/image" Target="../media/image39.png"/><Relationship Id="rId42" Type="http://schemas.openxmlformats.org/officeDocument/2006/relationships/customXml" Target="../ink/ink21.xml"/><Relationship Id="rId41" Type="http://schemas.openxmlformats.org/officeDocument/2006/relationships/image" Target="../media/image38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37.png"/><Relationship Id="rId38" Type="http://schemas.openxmlformats.org/officeDocument/2006/relationships/customXml" Target="../ink/ink19.xml"/><Relationship Id="rId37" Type="http://schemas.openxmlformats.org/officeDocument/2006/relationships/image" Target="../media/image36.png"/><Relationship Id="rId36" Type="http://schemas.openxmlformats.org/officeDocument/2006/relationships/customXml" Target="../ink/ink18.xml"/><Relationship Id="rId35" Type="http://schemas.openxmlformats.org/officeDocument/2006/relationships/image" Target="../media/image35.png"/><Relationship Id="rId34" Type="http://schemas.openxmlformats.org/officeDocument/2006/relationships/customXml" Target="../ink/ink17.xml"/><Relationship Id="rId33" Type="http://schemas.openxmlformats.org/officeDocument/2006/relationships/image" Target="../media/image34.png"/><Relationship Id="rId32" Type="http://schemas.openxmlformats.org/officeDocument/2006/relationships/customXml" Target="../ink/ink16.xml"/><Relationship Id="rId31" Type="http://schemas.openxmlformats.org/officeDocument/2006/relationships/image" Target="../media/image33.png"/><Relationship Id="rId30" Type="http://schemas.openxmlformats.org/officeDocument/2006/relationships/customXml" Target="../ink/ink15.xml"/><Relationship Id="rId3" Type="http://schemas.openxmlformats.org/officeDocument/2006/relationships/image" Target="../media/image19.png"/><Relationship Id="rId29" Type="http://schemas.openxmlformats.org/officeDocument/2006/relationships/image" Target="../media/image32.png"/><Relationship Id="rId28" Type="http://schemas.openxmlformats.org/officeDocument/2006/relationships/customXml" Target="../ink/ink14.xml"/><Relationship Id="rId27" Type="http://schemas.openxmlformats.org/officeDocument/2006/relationships/image" Target="../media/image31.png"/><Relationship Id="rId26" Type="http://schemas.openxmlformats.org/officeDocument/2006/relationships/customXml" Target="../ink/ink13.xml"/><Relationship Id="rId25" Type="http://schemas.openxmlformats.org/officeDocument/2006/relationships/image" Target="../media/image30.png"/><Relationship Id="rId24" Type="http://schemas.openxmlformats.org/officeDocument/2006/relationships/customXml" Target="../ink/ink12.xml"/><Relationship Id="rId23" Type="http://schemas.openxmlformats.org/officeDocument/2006/relationships/image" Target="../media/image29.png"/><Relationship Id="rId22" Type="http://schemas.openxmlformats.org/officeDocument/2006/relationships/customXml" Target="../ink/ink11.xml"/><Relationship Id="rId21" Type="http://schemas.openxmlformats.org/officeDocument/2006/relationships/image" Target="../media/image28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27.png"/><Relationship Id="rId18" Type="http://schemas.openxmlformats.org/officeDocument/2006/relationships/customXml" Target="../ink/ink9.xml"/><Relationship Id="rId17" Type="http://schemas.openxmlformats.org/officeDocument/2006/relationships/image" Target="../media/image26.png"/><Relationship Id="rId16" Type="http://schemas.openxmlformats.org/officeDocument/2006/relationships/customXml" Target="../ink/ink8.xml"/><Relationship Id="rId15" Type="http://schemas.openxmlformats.org/officeDocument/2006/relationships/image" Target="../media/image25.png"/><Relationship Id="rId14" Type="http://schemas.openxmlformats.org/officeDocument/2006/relationships/customXml" Target="../ink/ink7.xml"/><Relationship Id="rId13" Type="http://schemas.openxmlformats.org/officeDocument/2006/relationships/image" Target="../media/image24.png"/><Relationship Id="rId12" Type="http://schemas.openxmlformats.org/officeDocument/2006/relationships/customXml" Target="../ink/ink6.xml"/><Relationship Id="rId11" Type="http://schemas.openxmlformats.org/officeDocument/2006/relationships/image" Target="../media/image23.png"/><Relationship Id="rId10" Type="http://schemas.openxmlformats.org/officeDocument/2006/relationships/customXml" Target="../ink/ink5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customXml" Target="../ink/ink35.xml"/><Relationship Id="rId7" Type="http://schemas.openxmlformats.org/officeDocument/2006/relationships/image" Target="../media/image52.png"/><Relationship Id="rId6" Type="http://schemas.openxmlformats.org/officeDocument/2006/relationships/customXml" Target="../ink/ink34.xml"/><Relationship Id="rId5" Type="http://schemas.openxmlformats.org/officeDocument/2006/relationships/image" Target="../media/image51.png"/><Relationship Id="rId4" Type="http://schemas.openxmlformats.org/officeDocument/2006/relationships/customXml" Target="../ink/ink33.xml"/><Relationship Id="rId33" Type="http://schemas.openxmlformats.org/officeDocument/2006/relationships/notesSlide" Target="../notesSlides/notesSlide11.xml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64.png"/><Relationship Id="rId30" Type="http://schemas.openxmlformats.org/officeDocument/2006/relationships/customXml" Target="../ink/ink46.xml"/><Relationship Id="rId3" Type="http://schemas.openxmlformats.org/officeDocument/2006/relationships/image" Target="../media/image50.png"/><Relationship Id="rId29" Type="http://schemas.openxmlformats.org/officeDocument/2006/relationships/image" Target="../media/image63.png"/><Relationship Id="rId28" Type="http://schemas.openxmlformats.org/officeDocument/2006/relationships/customXml" Target="../ink/ink45.xml"/><Relationship Id="rId27" Type="http://schemas.openxmlformats.org/officeDocument/2006/relationships/image" Target="../media/image62.png"/><Relationship Id="rId26" Type="http://schemas.openxmlformats.org/officeDocument/2006/relationships/customXml" Target="../ink/ink44.xml"/><Relationship Id="rId25" Type="http://schemas.openxmlformats.org/officeDocument/2006/relationships/image" Target="../media/image61.png"/><Relationship Id="rId24" Type="http://schemas.openxmlformats.org/officeDocument/2006/relationships/customXml" Target="../ink/ink43.xml"/><Relationship Id="rId23" Type="http://schemas.openxmlformats.org/officeDocument/2006/relationships/image" Target="../media/image60.png"/><Relationship Id="rId22" Type="http://schemas.openxmlformats.org/officeDocument/2006/relationships/customXml" Target="../ink/ink42.xml"/><Relationship Id="rId21" Type="http://schemas.openxmlformats.org/officeDocument/2006/relationships/image" Target="../media/image59.png"/><Relationship Id="rId20" Type="http://schemas.openxmlformats.org/officeDocument/2006/relationships/customXml" Target="../ink/ink41.xml"/><Relationship Id="rId2" Type="http://schemas.openxmlformats.org/officeDocument/2006/relationships/customXml" Target="../ink/ink32.xml"/><Relationship Id="rId19" Type="http://schemas.openxmlformats.org/officeDocument/2006/relationships/image" Target="../media/image58.png"/><Relationship Id="rId18" Type="http://schemas.openxmlformats.org/officeDocument/2006/relationships/customXml" Target="../ink/ink40.xml"/><Relationship Id="rId17" Type="http://schemas.openxmlformats.org/officeDocument/2006/relationships/image" Target="../media/image57.png"/><Relationship Id="rId16" Type="http://schemas.openxmlformats.org/officeDocument/2006/relationships/customXml" Target="../ink/ink39.xml"/><Relationship Id="rId15" Type="http://schemas.openxmlformats.org/officeDocument/2006/relationships/image" Target="../media/image56.png"/><Relationship Id="rId14" Type="http://schemas.openxmlformats.org/officeDocument/2006/relationships/customXml" Target="../ink/ink38.xml"/><Relationship Id="rId13" Type="http://schemas.openxmlformats.org/officeDocument/2006/relationships/image" Target="../media/image55.png"/><Relationship Id="rId12" Type="http://schemas.openxmlformats.org/officeDocument/2006/relationships/customXml" Target="../ink/ink37.xml"/><Relationship Id="rId11" Type="http://schemas.openxmlformats.org/officeDocument/2006/relationships/image" Target="../media/image54.png"/><Relationship Id="rId10" Type="http://schemas.openxmlformats.org/officeDocument/2006/relationships/customXml" Target="../ink/ink36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Fira Mono" panose="020B0509050000020004" pitchFamily="49" charset="0"/>
                <a:ea typeface="Fira Mono" panose="020B0509050000020004" pitchFamily="49" charset="0"/>
              </a:rPr>
              <a:t>kmp</a:t>
            </a:r>
            <a:r>
              <a:rPr lang="en-US" altLang="zh-CN" dirty="0">
                <a:latin typeface="+mn-lt"/>
              </a:rPr>
              <a:t> &amp; </a:t>
            </a:r>
            <a:r>
              <a:rPr lang="zh-CN" altLang="en-US" dirty="0">
                <a:latin typeface="+mn-ea"/>
                <a:ea typeface="+mn-ea"/>
              </a:rPr>
              <a:t>字典树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Fira Mono" panose="020B0509050000020004" pitchFamily="49" charset="0"/>
                <a:ea typeface="Fira Mono" panose="020B0509050000020004" pitchFamily="49" charset="0"/>
                <a:cs typeface="+mj-cs"/>
              </a:rPr>
              <a:t>thu</a:t>
            </a:r>
            <a:r>
              <a:rPr lang="en-US" altLang="zh-CN" dirty="0">
                <a:latin typeface="Fira Mono" panose="020B0509050000020004" pitchFamily="49" charset="0"/>
                <a:ea typeface="Fira Mono" panose="020B0509050000020004" pitchFamily="49" charset="0"/>
                <a:cs typeface="+mj-cs"/>
              </a:rPr>
              <a:t> </a:t>
            </a:r>
            <a:r>
              <a:rPr lang="zh-CN" altLang="en-US" dirty="0"/>
              <a:t>张铠麒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4051" y="5981578"/>
            <a:ext cx="1247949" cy="87642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7173" y="2980338"/>
            <a:ext cx="4536817" cy="38844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Fira Mono" panose="020B0509050000020004" pitchFamily="49" charset="0"/>
                <a:ea typeface="Fira Mono" panose="020B0509050000020004" pitchFamily="49" charset="0"/>
              </a:rPr>
              <a:t>字典树</a:t>
            </a:r>
            <a:r>
              <a:rPr lang="en-US" altLang="zh-CN" dirty="0">
                <a:latin typeface="Fira Mono" panose="020B0509050000020004" pitchFamily="49" charset="0"/>
                <a:ea typeface="Fira Mono" panose="020B0509050000020004" pitchFamily="49" charset="0"/>
              </a:rPr>
              <a:t>(</a:t>
            </a:r>
            <a:r>
              <a:rPr lang="en-US" altLang="zh-CN" dirty="0" err="1">
                <a:latin typeface="Fira Mono" panose="020B0509050000020004" pitchFamily="49" charset="0"/>
                <a:ea typeface="Fira Mono" panose="020B0509050000020004" pitchFamily="49" charset="0"/>
              </a:rPr>
              <a:t>Trie</a:t>
            </a:r>
            <a:r>
              <a:rPr lang="en-US" altLang="zh-CN" dirty="0"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我们有这样一个“数据结构”能够去“维护”给定的“串集合”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。并且能支持“查询”一个串在不在这个“串集合”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中。（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即为字典）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很好理解，如图所示：假设字典 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S={“she”,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“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he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”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“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shy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”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“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sheep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”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“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sheet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”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}</a:t>
            </a: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那么字典树将如图所示：</a:t>
            </a: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每一条边对应一个字母，每一个结点对应一个单词的前缀。</a:t>
            </a: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0 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结点的含义是空串。</a:t>
            </a: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查询就是从 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0 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开始查找有没有对应字母的出边。</a:t>
            </a: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596" y="5860667"/>
            <a:ext cx="1244042" cy="99733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0242" y="3296209"/>
            <a:ext cx="3354877" cy="328817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ira Mono" panose="020B0509050000020004" pitchFamily="49" charset="0"/>
                <a:ea typeface="Fira Mono" panose="020B0509050000020004" pitchFamily="49" charset="0"/>
              </a:rPr>
              <a:t>0-1</a:t>
            </a:r>
            <a:r>
              <a:rPr lang="zh-CN" altLang="en-US" dirty="0"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altLang="zh-CN" dirty="0" err="1">
                <a:latin typeface="Fira Mono" panose="020B0509050000020004" pitchFamily="49" charset="0"/>
                <a:ea typeface="Fira Mono" panose="020B0509050000020004" pitchFamily="49" charset="0"/>
              </a:rPr>
              <a:t>trie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0-1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字典树可以很方便的维护形如“最大异或值”这类位运算查询。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我们将一个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32/64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位整数看成一个长为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32/64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的字符串。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例： 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4=(0…0100), 6=(0…0110), 11=(0…01011)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，将他们插入 </a:t>
            </a:r>
            <a:r>
              <a:rPr lang="en-US" altLang="zh-CN" sz="20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trie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中：</a:t>
            </a: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特点：所有叶子等深。</a:t>
            </a: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假如我们想查询 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x 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与集合里的数最大异或值。</a:t>
            </a: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比如说 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x=8=(1000)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，我们从高往低按位考虑。</a:t>
            </a: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在 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root 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处的出边是 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1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，我们看 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root 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有无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0 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的出边，</a:t>
            </a: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然后走向“结点 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0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”。（这样才能让异或值最大）</a:t>
            </a: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接下来同理，我们在“结点 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0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”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看有没有 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1 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的出边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……</a:t>
            </a: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5596" y="5860667"/>
            <a:ext cx="1244042" cy="99733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题解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5493" y="4609838"/>
            <a:ext cx="1507586" cy="10768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90" y="4612265"/>
            <a:ext cx="1223958" cy="10768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336" y="4612265"/>
            <a:ext cx="1343224" cy="107684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195" y="4609838"/>
            <a:ext cx="1343224" cy="107927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Fira Mono" panose="020B0509050000020004" pitchFamily="49" charset="0"/>
              </a:rPr>
              <a:t>剪花布条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题目大意：给你两个字符串 </a:t>
            </a:r>
            <a:r>
              <a:rPr lang="en-US" altLang="zh-CN" sz="26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s,t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，请你给出一个对于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s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的划分，使得其中包含最多的串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。你需要输出这个最多的出现次数。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期望复杂度线性。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例： 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s=“</a:t>
            </a:r>
            <a:r>
              <a:rPr lang="en-US" altLang="zh-CN" sz="20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aaaaaa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”,t=“aa”,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划分：</a:t>
            </a:r>
            <a:r>
              <a:rPr lang="en-US" altLang="zh-CN" sz="20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aa|aa|aa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，对应出现次数 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3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。</a:t>
            </a:r>
            <a:endParaRPr lang="zh-CN" altLang="en-US" sz="2000" dirty="0">
              <a:solidFill>
                <a:srgbClr val="1F1F1F"/>
              </a:solidFill>
              <a:latin typeface="Fira Mono" panose="020B05090500000200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340" name="Picture 4" descr="Kanade ic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667" y="608299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ira Mono" panose="020B0509050000020004" pitchFamily="49" charset="0"/>
              </a:rPr>
              <a:t>sol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我们直接贪心字符串匹配。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即，如果此时能匹配上，我们便直接匹配，不难证明这样贪心的正确性。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实现的话，可以写成如果此时“成功匹配”，我们将匹配长度重置为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0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，答案加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1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可以看成将前面匹配好的前缀删掉。</a:t>
            </a:r>
            <a:endParaRPr lang="zh-CN" altLang="en-US" sz="2600" dirty="0">
              <a:solidFill>
                <a:srgbClr val="1F1F1F"/>
              </a:solidFill>
              <a:latin typeface="Fira Mono" panose="020B05090500000200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342" name="Picture 6" descr="Mafuyu ic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30000" y="60960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ts val="2700"/>
              </a:lnSpc>
            </a:pPr>
            <a:r>
              <a:rPr lang="en-US" altLang="zh-CN" dirty="0"/>
              <a:t>Radio Transmission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题目大意：给你一个字符串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，它是由某个串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不断自我拼接形成的串的一个前缀，请你找到最短的可能的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。（显然这样的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一定存在）</a:t>
            </a:r>
            <a:b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</a:rPr>
            </a:b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期望复杂度线性。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例： 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s=“</a:t>
            </a:r>
            <a:r>
              <a:rPr lang="en-US" altLang="zh-CN" sz="20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cabcabca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”,t=“cab”,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en-US" altLang="zh-CN" sz="20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t+t+t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=“</a:t>
            </a:r>
            <a:r>
              <a:rPr lang="en-US" altLang="zh-CN" sz="20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cabcabcab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”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。</a:t>
            </a: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s=(</a:t>
            </a:r>
            <a:r>
              <a:rPr lang="en-US" altLang="zh-CN" sz="20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t+t+t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)[1,8]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。</a:t>
            </a: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340" name="Picture 4" descr="Kanade ic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667" y="608299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ira Mono" panose="020B0509050000020004" pitchFamily="49" charset="0"/>
              </a:rPr>
              <a:t>sol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实际上，我们只需要找到最长的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border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，答案就是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n-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最长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border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en-US" altLang="zh-CN" sz="26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kmp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找出即可，复杂度线性。</a:t>
            </a:r>
            <a:endParaRPr lang="zh-CN" altLang="en-US" sz="2600" dirty="0">
              <a:solidFill>
                <a:srgbClr val="1F1F1F"/>
              </a:solidFill>
              <a:latin typeface="Fira Mono" panose="020B05090500000200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342" name="Picture 6" descr="Mafuyu ic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30000" y="60960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906966" y="3488335"/>
            <a:ext cx="2884449" cy="34197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06966" y="4001294"/>
            <a:ext cx="773151" cy="34197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0117" y="4001293"/>
            <a:ext cx="773151" cy="34197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53268" y="4001292"/>
            <a:ext cx="773151" cy="34197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26419" y="4001292"/>
            <a:ext cx="773151" cy="34197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791415" y="3233854"/>
            <a:ext cx="0" cy="2505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680117" y="4951139"/>
            <a:ext cx="2111295" cy="341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06964" y="4609168"/>
            <a:ext cx="2111295" cy="341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3018259" y="3233853"/>
            <a:ext cx="0" cy="2505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700"/>
              </a:lnSpc>
            </a:pPr>
            <a:r>
              <a:rPr lang="zh-CN" altLang="en-US" dirty="0"/>
              <a:t>似乎在梦中见过的样子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zh-CN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题目大意：给你一个字符串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，一个整数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k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。请你找出他的所有具有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A+B+A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形式的子串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|A|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≥</m:t>
                    </m:r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𝑘</m:t>
                    </m:r>
                  </m:oMath>
                </a14:m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,|B|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≥</m:t>
                    </m:r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1</m:t>
                    </m:r>
                  </m:oMath>
                </a14:m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。（输出个数）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期望时间复杂度：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𝑂</m:t>
                    </m:r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(</m:t>
                    </m:r>
                    <m:sSup>
                      <m:sSupPr>
                        <m:ctrlP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)</m:t>
                    </m:r>
                  </m:oMath>
                </a14:m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例：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s=“</a:t>
                </a:r>
                <a:r>
                  <a:rPr lang="en-US" altLang="zh-CN" sz="20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aaaaa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”,k=1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合法的子串：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s[1,3],s[2,4],s[3,5];s[1,4],s[2,5];s[1,5] 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总共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6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个。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“aa” 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不合法，因为我们需要保证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|A|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，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|B|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1</m:t>
                    </m:r>
                  </m:oMath>
                </a14:m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51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340" name="Picture 4" descr="Kanad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667" y="608299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ira Mono" panose="020B0509050000020004" pitchFamily="49" charset="0"/>
              </a:rPr>
              <a:t>sol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我们将“所有子串”看成所有后缀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s[</a:t>
                </a:r>
                <a:r>
                  <a:rPr lang="en-US" altLang="zh-CN" sz="26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i,n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]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的所有前缀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s[</a:t>
                </a:r>
                <a:r>
                  <a:rPr lang="en-US" altLang="zh-CN" sz="26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i,j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]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对于每一个前缀我们独立考虑。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现在问题变成，我们需要找到串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s’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的所有具有格式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A+B+A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的前缀。也就是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600" b="0" i="0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k</m:t>
                    </m:r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≤</m:t>
                    </m:r>
                  </m:oMath>
                </a14:m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 border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≤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𝑙</m:t>
                        </m:r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−</m:t>
                        </m:r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的前缀（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𝑙</m:t>
                    </m:r>
                  </m:oMath>
                </a14:m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 是这个前缀的长度）。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我们可以考虑 </a:t>
                </a:r>
                <a:r>
                  <a:rPr lang="en-US" altLang="zh-CN" sz="26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kmp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，在 </a:t>
                </a:r>
                <a:r>
                  <a:rPr lang="en-US" altLang="zh-CN" sz="26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kmp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的过程时，同时维护长度</a:t>
                </a:r>
                <a14:m>
                  <m:oMath xmlns:m="http://schemas.openxmlformats.org/officeDocument/2006/math">
                    <m:r>
                      <a:rPr lang="en-US" altLang="zh-CN" sz="2600" b="0" i="0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 </m:t>
                    </m:r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≥</m:t>
                    </m:r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𝑘</m:t>
                    </m:r>
                  </m:oMath>
                </a14:m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的最短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border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。可以理解成某种树上 </a:t>
                </a:r>
                <a:r>
                  <a:rPr lang="en-US" altLang="zh-CN" sz="26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dp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39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342" name="Picture 6" descr="Mafuyu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30000" y="60960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700"/>
              </a:lnSpc>
            </a:pPr>
            <a:r>
              <a:rPr lang="en-US" altLang="zh-CN" dirty="0">
                <a:latin typeface="Fira Mono" panose="020B0509050000020004" pitchFamily="49" charset="0"/>
              </a:rPr>
              <a:t>Phone List</a:t>
            </a:r>
            <a:endParaRPr lang="en-US" altLang="zh-CN" dirty="0">
              <a:latin typeface="Fira Mono" panose="020B05090500000200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题目大意：给你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个字符串，判断是否有一个串是另一个的前缀。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期望时间复杂度：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O(n)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例：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n=3,S={911,97625999,91125426}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，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911 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是 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91125426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前缀，输出不合法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“</a:t>
            </a:r>
            <a:r>
              <a:rPr lang="en-US" altLang="zh-CN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NO</a:t>
            </a:r>
            <a:r>
              <a:rPr lang="zh-CN" altLang="en-US" sz="20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”。</a:t>
            </a:r>
            <a:endParaRPr lang="en-US" altLang="zh-CN" sz="20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340" name="Picture 4" descr="Kanade ic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667" y="608299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Fira Mono" panose="020B0509050000020004" pitchFamily="49" charset="0"/>
                <a:ea typeface="Fira Mono" panose="020B0509050000020004" pitchFamily="49" charset="0"/>
              </a:rPr>
              <a:t>kmp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en-US" altLang="zh-CN" sz="26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kmp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(Knuth–Morris–Pratt)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是一个字符串匹配算法，于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1977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年由上述三人共同发表。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在</a:t>
            </a:r>
            <a:r>
              <a:rPr lang="zh-CN" altLang="en-US" sz="2600" b="1" u="sng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线性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的时空复杂度内解决字符串匹配。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我们先明确“字符串匹配”是什么问题。</a:t>
            </a:r>
            <a:endParaRPr lang="zh-CN" altLang="en-US" sz="2600" dirty="0">
              <a:solidFill>
                <a:srgbClr val="1F1F1F"/>
              </a:solidFill>
              <a:latin typeface="Fira Mono" panose="020B05090500000200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4051" y="5981578"/>
            <a:ext cx="1247949" cy="876422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ira Mono" panose="020B0509050000020004" pitchFamily="49" charset="0"/>
              </a:rPr>
              <a:t>sol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在建字典树时，我们额外记录一个节点是不是“终止结点”。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如果插入时遇到“终止结点”就说明存在前缀。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342" name="Picture 6" descr="Mafuyu ic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30000" y="60960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700"/>
              </a:lnSpc>
            </a:pPr>
            <a:r>
              <a:rPr lang="en-US" altLang="zh-CN" dirty="0">
                <a:latin typeface="Fira Mono" panose="020B0509050000020004" pitchFamily="49" charset="0"/>
              </a:rPr>
              <a:t>REBXOR</a:t>
            </a:r>
            <a:endParaRPr lang="en-US" altLang="zh-CN" dirty="0">
              <a:latin typeface="Fira Mono" panose="020B050905000002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题目大意：给定一个长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n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的数组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 A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，请你找出下式的最大值：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(A[l1]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⊕⋯⊕</m:t>
                    </m:r>
                  </m:oMath>
                </a14:m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A[r1])+(A[l2]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⊕⋯⊕</m:t>
                    </m:r>
                  </m:oMath>
                </a14:m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A[r2])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例：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n=5,S={1,2,3,1,2}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(l1,r1,l2,r2)=(1,2,3,3),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1</m:t>
                    </m:r>
                    <m:r>
                      <a:rPr lang="en-US" altLang="zh-CN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⊕</m:t>
                    </m:r>
                    <m:r>
                      <a:rPr lang="en-US" altLang="zh-CN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2</m:t>
                    </m:r>
                    <m:r>
                      <a:rPr lang="en-US" altLang="zh-CN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3</m:t>
                    </m:r>
                  </m:oMath>
                </a14:m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3</m:t>
                    </m:r>
                  </m:oMath>
                </a14:m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,3+3=6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51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340" name="Picture 4" descr="Kanad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667" y="608299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ira Mono" panose="020B0509050000020004" pitchFamily="49" charset="0"/>
              </a:rPr>
              <a:t>sol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我们枚举分界点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𝑘</m:t>
                    </m:r>
                  </m:oMath>
                </a14:m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，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r1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≤</m:t>
                    </m:r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𝑘</m:t>
                    </m:r>
                  </m:oMath>
                </a14:m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,l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2</m:t>
                    </m:r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&gt;</m:t>
                    </m:r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𝑘</m:t>
                    </m:r>
                    <m:r>
                      <a:rPr lang="zh-CN" altLang="en-US" sz="2600" i="1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。</m:t>
                    </m:r>
                  </m:oMath>
                </a14:m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然后问题转化为两个独立问题，我们需要找到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A[1,2,…,k]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的最大 </a:t>
                </a:r>
                <a:r>
                  <a:rPr lang="en-US" altLang="zh-CN" sz="26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xor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子段。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考虑到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𝑥𝑜</m:t>
                    </m:r>
                    <m:sSubSup>
                      <m:sSubSupPr>
                        <m:ctrlP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</m:ctrlPr>
                      </m:sSubSupPr>
                      <m:e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𝑟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  <a:ea typeface="Fira Mono" panose="020B05090500000200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  <a:ea typeface="Fira Mono" panose="020B0509050000020004" pitchFamily="49" charset="0"/>
                              </a:rPr>
                              <m:t>𝑖</m:t>
                            </m:r>
                            <m:r>
                              <a:rPr lang="en-US" altLang="zh-CN" sz="26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  <a:ea typeface="Fira Mono" panose="020B0509050000020004" pitchFamily="49" charset="0"/>
                              </a:rPr>
                              <m:t>=</m:t>
                            </m:r>
                            <m:r>
                              <a:rPr lang="en-US" altLang="zh-CN" sz="26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  <a:ea typeface="Fira Mono" panose="020B0509050000020004" pitchFamily="49" charset="0"/>
                              </a:rPr>
                              <m:t>𝑙</m:t>
                            </m:r>
                          </m:e>
                        </m:d>
                      </m:sub>
                      <m:sup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𝑟</m:t>
                        </m:r>
                      </m:sup>
                    </m:sSubSup>
                    <m:sSub>
                      <m:sSubPr>
                        <m:ctrlP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𝑟</m:t>
                        </m:r>
                      </m:sub>
                    </m:sSub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⊕</m:t>
                    </m:r>
                    <m:sSub>
                      <m:sSubPr>
                        <m:ctrlP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𝑠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  <a:ea typeface="Fira Mono" panose="020B05090500000200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  <a:ea typeface="Fira Mono" panose="020B0509050000020004" pitchFamily="49" charset="0"/>
                              </a:rPr>
                              <m:t>𝑙</m:t>
                            </m:r>
                            <m:r>
                              <a:rPr lang="en-US" altLang="zh-CN" sz="26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  <a:ea typeface="Fira Mono" panose="020B0509050000020004" pitchFamily="49" charset="0"/>
                              </a:rPr>
                              <m:t>−</m:t>
                            </m:r>
                            <m:r>
                              <a:rPr lang="en-US" altLang="zh-CN" sz="26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  <a:ea typeface="Fira Mono" panose="020B0509050000020004" pitchFamily="49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=</m:t>
                    </m:r>
                    <m:sSubSup>
                      <m:sSubSupPr>
                        <m:ctrlP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xor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zh-CN" sz="26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  <a:ea typeface="Fira Mono" panose="020B05090500000200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  <a:ea typeface="Fira Mono" panose="020B0509050000020004" pitchFamily="49" charset="0"/>
                              </a:rPr>
                              <m:t>𝑗</m:t>
                            </m:r>
                            <m:r>
                              <a:rPr lang="en-US" altLang="zh-CN" sz="26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  <a:ea typeface="Fira Mono" panose="020B0509050000020004" pitchFamily="49" charset="0"/>
                              </a:rPr>
                              <m:t>=</m:t>
                            </m:r>
                            <m:r>
                              <a:rPr lang="en-US" altLang="zh-CN" sz="2600" b="0" i="1" smtClean="0">
                                <a:solidFill>
                                  <a:srgbClr val="1F1F1F"/>
                                </a:solidFill>
                                <a:latin typeface="Cambria Math" panose="02040503050406030204" pitchFamily="18" charset="0"/>
                                <a:ea typeface="Fira Mono" panose="020B0509050000020004" pitchFamily="49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𝑖</m:t>
                        </m:r>
                      </m:sup>
                    </m:sSubSup>
                    <m:sSub>
                      <m:sSubPr>
                        <m:ctrlP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实际上我们只需要找到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1</m:t>
                    </m:r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≤</m:t>
                    </m:r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𝑖</m:t>
                    </m:r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,</m:t>
                    </m:r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𝑗</m:t>
                    </m:r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≤</m:t>
                    </m:r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𝑘</m:t>
                    </m:r>
                  </m:oMath>
                </a14:m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dirty="0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600" b="0" i="1" dirty="0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zh-CN" sz="2600" b="0" i="1" dirty="0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⊕</m:t>
                    </m:r>
                    <m:sSub>
                      <m:sSubPr>
                        <m:ctrlPr>
                          <a:rPr lang="en-US" altLang="zh-CN" sz="2600" b="0" i="1" dirty="0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600" b="0" i="1" dirty="0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的最大值即可，一个一个插入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0-1trie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然后查询。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𝑂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𝑛</m:t>
                        </m:r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log</m:t>
                        </m:r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  </m:t>
                        </m:r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𝑉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39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342" name="Picture 6" descr="Mafuyu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30000" y="60960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2700"/>
              </a:lnSpc>
            </a:pPr>
            <a:r>
              <a:rPr lang="zh-CN" altLang="en-US" dirty="0">
                <a:latin typeface="Fira Mono" panose="020B0509050000020004" pitchFamily="49" charset="0"/>
              </a:rPr>
              <a:t>背单词</a:t>
            </a:r>
            <a:endParaRPr lang="en-US" altLang="zh-CN" dirty="0">
              <a:latin typeface="Fira Mono" panose="020B050905000002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题目大意：给你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n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个字符串，你需要重排他们，不同的排列有不同的代价。代价计算方案为（假设字符串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的位置是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x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）：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如果排在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 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后面的字符串有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 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的后缀，代价为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×</m:t>
                    </m:r>
                    <m:r>
                      <a:rPr lang="en-US" altLang="zh-CN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否则，在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 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前面的字符串有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 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的后缀，最后一个位于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y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，代价为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x-y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否则，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 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没有后缀代价为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x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保证任意单词两两互不相同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51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340" name="Picture 4" descr="Kanad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8667" y="608299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ira Mono" panose="020B0509050000020004" pitchFamily="49" charset="0"/>
              </a:rPr>
              <a:t>sol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首先，我们将每一个字符串翻转（</a:t>
            </a:r>
            <a:r>
              <a:rPr lang="en-US" altLang="zh-CN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s’[</a:t>
            </a:r>
            <a:r>
              <a:rPr lang="en-US" altLang="zh-CN" sz="24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i</a:t>
            </a:r>
            <a:r>
              <a:rPr lang="en-US" altLang="zh-CN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]=s[n-i+1]</a:t>
            </a: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），然后后缀变为前缀。</a:t>
            </a:r>
            <a:endParaRPr lang="en-US" altLang="zh-CN" sz="24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插入字典树，我们可以发现，只要我们从上向下插入，那么可以保证不会存在情况 </a:t>
            </a:r>
            <a:r>
              <a:rPr lang="en-US" altLang="zh-CN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1</a:t>
            </a: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。（情况</a:t>
            </a:r>
            <a:r>
              <a:rPr lang="en-US" altLang="zh-CN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1</a:t>
            </a: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代价太大）</a:t>
            </a:r>
            <a:endParaRPr lang="en-US" altLang="zh-CN" sz="24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只需要考虑情况</a:t>
            </a:r>
            <a:r>
              <a:rPr lang="en-US" altLang="zh-CN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2,3</a:t>
            </a: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。我们首先将前后缀关系的树进行一次收缩。</a:t>
            </a:r>
            <a:endParaRPr lang="en-US" altLang="zh-CN" sz="24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那么我们假设每一个新树结点都有一个对应字符串。</a:t>
            </a:r>
            <a:endParaRPr lang="en-US" altLang="zh-CN" sz="24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考虑怎么在树上贪心。</a:t>
            </a:r>
            <a:endParaRPr lang="en-US" altLang="zh-CN" sz="24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342" name="Picture 6" descr="Mafuyu ic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30000" y="60960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7" name="墨迹 36"/>
              <p14:cNvContentPartPr/>
              <p14:nvPr/>
            </p14:nvContentPartPr>
            <p14:xfrm>
              <a:off x="10461901" y="2832334"/>
              <a:ext cx="94680" cy="22896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3"/>
            </p:blipFill>
            <p:spPr>
              <a:xfrm>
                <a:off x="10461901" y="2832334"/>
                <a:ext cx="94680" cy="228960"/>
              </a:xfrm>
              <a:prstGeom prst="rect"/>
            </p:spPr>
          </p:pic>
        </mc:Fallback>
      </mc:AlternateContent>
      <p:grpSp>
        <p:nvGrpSpPr>
          <p:cNvPr id="14347" name="组合 14346"/>
          <p:cNvGrpSpPr/>
          <p:nvPr/>
        </p:nvGrpSpPr>
        <p:grpSpPr>
          <a:xfrm>
            <a:off x="5059741" y="2733334"/>
            <a:ext cx="6716160" cy="3186360"/>
            <a:chOff x="5059741" y="2733334"/>
            <a:chExt cx="6716160" cy="31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" p14:bwMode="auto">
              <p14:nvContentPartPr>
                <p14:cNvPr id="4" name="墨迹 3"/>
                <p14:cNvContentPartPr/>
                <p14:nvPr/>
              </p14:nvContentPartPr>
              <p14:xfrm>
                <a:off x="10263541" y="2733334"/>
                <a:ext cx="635400" cy="416520"/>
              </p14:xfrm>
            </p:contentPart>
          </mc:Choice>
          <mc:Fallback xmlns="">
            <p:pic>
              <p:nvPicPr>
                <p:cNvPr id="4" name="墨迹 3"/>
              </p:nvPicPr>
              <p:blipFill>
                <a:blip r:embed="rId5"/>
              </p:blipFill>
              <p:spPr>
                <a:xfrm>
                  <a:off x="10263541" y="2733334"/>
                  <a:ext cx="635400" cy="416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" p14:bwMode="auto">
              <p14:nvContentPartPr>
                <p14:cNvPr id="5" name="墨迹 4"/>
                <p14:cNvContentPartPr/>
                <p14:nvPr/>
              </p14:nvContentPartPr>
              <p14:xfrm>
                <a:off x="9499981" y="3562774"/>
                <a:ext cx="583560" cy="443520"/>
              </p14:xfrm>
            </p:contentPart>
          </mc:Choice>
          <mc:Fallback xmlns="">
            <p:pic>
              <p:nvPicPr>
                <p:cNvPr id="5" name="墨迹 4"/>
              </p:nvPicPr>
              <p:blipFill>
                <a:blip r:embed="rId7"/>
              </p:blipFill>
              <p:spPr>
                <a:xfrm>
                  <a:off x="9499981" y="3562774"/>
                  <a:ext cx="583560" cy="443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" p14:bwMode="auto">
              <p14:nvContentPartPr>
                <p14:cNvPr id="6" name="墨迹 5"/>
                <p14:cNvContentPartPr/>
                <p14:nvPr/>
              </p14:nvContentPartPr>
              <p14:xfrm>
                <a:off x="9939181" y="3144094"/>
                <a:ext cx="461160" cy="423360"/>
              </p14:xfrm>
            </p:contentPart>
          </mc:Choice>
          <mc:Fallback xmlns="">
            <p:pic>
              <p:nvPicPr>
                <p:cNvPr id="6" name="墨迹 5"/>
              </p:nvPicPr>
              <p:blipFill>
                <a:blip r:embed="rId9"/>
              </p:blipFill>
              <p:spPr>
                <a:xfrm>
                  <a:off x="9939181" y="3144094"/>
                  <a:ext cx="461160" cy="423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" p14:bwMode="auto">
              <p14:nvContentPartPr>
                <p14:cNvPr id="12" name="墨迹 11"/>
                <p14:cNvContentPartPr/>
                <p14:nvPr/>
              </p14:nvContentPartPr>
              <p14:xfrm>
                <a:off x="10712461" y="3137254"/>
                <a:ext cx="513000" cy="460800"/>
              </p14:xfrm>
            </p:contentPart>
          </mc:Choice>
          <mc:Fallback xmlns="">
            <p:pic>
              <p:nvPicPr>
                <p:cNvPr id="12" name="墨迹 11"/>
              </p:nvPicPr>
              <p:blipFill>
                <a:blip r:embed="rId11"/>
              </p:blipFill>
              <p:spPr>
                <a:xfrm>
                  <a:off x="10712461" y="3137254"/>
                  <a:ext cx="513000" cy="460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2" p14:bwMode="auto">
              <p14:nvContentPartPr>
                <p14:cNvPr id="13" name="墨迹 12"/>
                <p14:cNvContentPartPr/>
                <p14:nvPr/>
              </p14:nvContentPartPr>
              <p14:xfrm>
                <a:off x="10942501" y="3640174"/>
                <a:ext cx="657720" cy="514440"/>
              </p14:xfrm>
            </p:contentPart>
          </mc:Choice>
          <mc:Fallback xmlns="">
            <p:pic>
              <p:nvPicPr>
                <p:cNvPr id="13" name="墨迹 12"/>
              </p:nvPicPr>
              <p:blipFill>
                <a:blip r:embed="rId13"/>
              </p:blipFill>
              <p:spPr>
                <a:xfrm>
                  <a:off x="10942501" y="3640174"/>
                  <a:ext cx="657720" cy="514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4" p14:bwMode="auto">
              <p14:nvContentPartPr>
                <p14:cNvPr id="15" name="墨迹 14"/>
                <p14:cNvContentPartPr/>
                <p14:nvPr/>
              </p14:nvContentPartPr>
              <p14:xfrm>
                <a:off x="9159781" y="4103494"/>
                <a:ext cx="437760" cy="698760"/>
              </p14:xfrm>
            </p:contentPart>
          </mc:Choice>
          <mc:Fallback xmlns="">
            <p:pic>
              <p:nvPicPr>
                <p:cNvPr id="15" name="墨迹 14"/>
              </p:nvPicPr>
              <p:blipFill>
                <a:blip r:embed="rId15"/>
              </p:blipFill>
              <p:spPr>
                <a:xfrm>
                  <a:off x="9159781" y="4103494"/>
                  <a:ext cx="437760" cy="698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6" p14:bwMode="auto">
              <p14:nvContentPartPr>
                <p14:cNvPr id="42" name="墨迹 41"/>
                <p14:cNvContentPartPr/>
                <p14:nvPr/>
              </p14:nvContentPartPr>
              <p14:xfrm>
                <a:off x="8882581" y="4742854"/>
                <a:ext cx="667440" cy="620280"/>
              </p14:xfrm>
            </p:contentPart>
          </mc:Choice>
          <mc:Fallback xmlns="">
            <p:pic>
              <p:nvPicPr>
                <p:cNvPr id="42" name="墨迹 41"/>
              </p:nvPicPr>
              <p:blipFill>
                <a:blip r:embed="rId17"/>
              </p:blipFill>
              <p:spPr>
                <a:xfrm>
                  <a:off x="8882581" y="4742854"/>
                  <a:ext cx="667440" cy="620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8" p14:bwMode="auto">
              <p14:nvContentPartPr>
                <p14:cNvPr id="43" name="墨迹 42"/>
                <p14:cNvContentPartPr/>
                <p14:nvPr/>
              </p14:nvContentPartPr>
              <p14:xfrm>
                <a:off x="9106861" y="4998814"/>
                <a:ext cx="293760" cy="183600"/>
              </p14:xfrm>
            </p:contentPart>
          </mc:Choice>
          <mc:Fallback xmlns="">
            <p:pic>
              <p:nvPicPr>
                <p:cNvPr id="43" name="墨迹 42"/>
              </p:nvPicPr>
              <p:blipFill>
                <a:blip r:embed="rId19"/>
              </p:blipFill>
              <p:spPr>
                <a:xfrm>
                  <a:off x="9106861" y="4998814"/>
                  <a:ext cx="293760" cy="183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" p14:bwMode="auto">
              <p14:nvContentPartPr>
                <p14:cNvPr id="44" name="墨迹 43"/>
                <p14:cNvContentPartPr/>
                <p14:nvPr/>
              </p14:nvContentPartPr>
              <p14:xfrm>
                <a:off x="9723541" y="4044094"/>
                <a:ext cx="511560" cy="574920"/>
              </p14:xfrm>
            </p:contentPart>
          </mc:Choice>
          <mc:Fallback xmlns="">
            <p:pic>
              <p:nvPicPr>
                <p:cNvPr id="44" name="墨迹 43"/>
              </p:nvPicPr>
              <p:blipFill>
                <a:blip r:embed="rId21"/>
              </p:blipFill>
              <p:spPr>
                <a:xfrm>
                  <a:off x="9723541" y="4044094"/>
                  <a:ext cx="511560" cy="574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2" p14:bwMode="auto">
              <p14:nvContentPartPr>
                <p14:cNvPr id="48" name="墨迹 47"/>
                <p14:cNvContentPartPr/>
                <p14:nvPr/>
              </p14:nvContentPartPr>
              <p14:xfrm>
                <a:off x="10018381" y="4680934"/>
                <a:ext cx="522360" cy="583200"/>
              </p14:xfrm>
            </p:contentPart>
          </mc:Choice>
          <mc:Fallback xmlns="">
            <p:pic>
              <p:nvPicPr>
                <p:cNvPr id="48" name="墨迹 47"/>
              </p:nvPicPr>
              <p:blipFill>
                <a:blip r:embed="rId23"/>
              </p:blipFill>
              <p:spPr>
                <a:xfrm>
                  <a:off x="10018381" y="4680934"/>
                  <a:ext cx="522360" cy="583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4" p14:bwMode="auto">
              <p14:nvContentPartPr>
                <p14:cNvPr id="49" name="墨迹 48"/>
                <p14:cNvContentPartPr/>
                <p14:nvPr/>
              </p14:nvContentPartPr>
              <p14:xfrm>
                <a:off x="10184701" y="4868854"/>
                <a:ext cx="132840" cy="297000"/>
              </p14:xfrm>
            </p:contentPart>
          </mc:Choice>
          <mc:Fallback xmlns="">
            <p:pic>
              <p:nvPicPr>
                <p:cNvPr id="49" name="墨迹 48"/>
              </p:nvPicPr>
              <p:blipFill>
                <a:blip r:embed="rId25"/>
              </p:blipFill>
              <p:spPr>
                <a:xfrm>
                  <a:off x="10184701" y="4868854"/>
                  <a:ext cx="132840" cy="297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6" p14:bwMode="auto">
              <p14:nvContentPartPr>
                <p14:cNvPr id="50" name="墨迹 49"/>
                <p14:cNvContentPartPr/>
                <p14:nvPr/>
              </p14:nvContentPartPr>
              <p14:xfrm>
                <a:off x="11292421" y="4185214"/>
                <a:ext cx="191160" cy="868680"/>
              </p14:xfrm>
            </p:contentPart>
          </mc:Choice>
          <mc:Fallback xmlns="">
            <p:pic>
              <p:nvPicPr>
                <p:cNvPr id="50" name="墨迹 49"/>
              </p:nvPicPr>
              <p:blipFill>
                <a:blip r:embed="rId27"/>
              </p:blipFill>
              <p:spPr>
                <a:xfrm>
                  <a:off x="11292421" y="4185214"/>
                  <a:ext cx="191160" cy="868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8" p14:bwMode="auto">
              <p14:nvContentPartPr>
                <p14:cNvPr id="51" name="墨迹 50"/>
                <p14:cNvContentPartPr/>
                <p14:nvPr/>
              </p14:nvContentPartPr>
              <p14:xfrm>
                <a:off x="11298181" y="4988014"/>
                <a:ext cx="477720" cy="463680"/>
              </p14:xfrm>
            </p:contentPart>
          </mc:Choice>
          <mc:Fallback xmlns="">
            <p:pic>
              <p:nvPicPr>
                <p:cNvPr id="51" name="墨迹 50"/>
              </p:nvPicPr>
              <p:blipFill>
                <a:blip r:embed="rId29"/>
              </p:blipFill>
              <p:spPr>
                <a:xfrm>
                  <a:off x="11298181" y="4988014"/>
                  <a:ext cx="477720" cy="463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0" p14:bwMode="auto">
              <p14:nvContentPartPr>
                <p14:cNvPr id="52" name="墨迹 51"/>
                <p14:cNvContentPartPr/>
                <p14:nvPr/>
              </p14:nvContentPartPr>
              <p14:xfrm>
                <a:off x="11421301" y="5055334"/>
                <a:ext cx="202680" cy="262800"/>
              </p14:xfrm>
            </p:contentPart>
          </mc:Choice>
          <mc:Fallback xmlns="">
            <p:pic>
              <p:nvPicPr>
                <p:cNvPr id="52" name="墨迹 51"/>
              </p:nvPicPr>
              <p:blipFill>
                <a:blip r:embed="rId31"/>
              </p:blipFill>
              <p:spPr>
                <a:xfrm>
                  <a:off x="11421301" y="5055334"/>
                  <a:ext cx="202680" cy="262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2" p14:bwMode="auto">
              <p14:nvContentPartPr>
                <p14:cNvPr id="53" name="墨迹 52"/>
                <p14:cNvContentPartPr/>
                <p14:nvPr/>
              </p14:nvContentPartPr>
              <p14:xfrm>
                <a:off x="11522101" y="5181334"/>
                <a:ext cx="45720" cy="172080"/>
              </p14:xfrm>
            </p:contentPart>
          </mc:Choice>
          <mc:Fallback xmlns="">
            <p:pic>
              <p:nvPicPr>
                <p:cNvPr id="53" name="墨迹 52"/>
              </p:nvPicPr>
              <p:blipFill>
                <a:blip r:embed="rId33"/>
              </p:blipFill>
              <p:spPr>
                <a:xfrm>
                  <a:off x="11522101" y="5181334"/>
                  <a:ext cx="45720" cy="172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4" p14:bwMode="auto">
              <p14:nvContentPartPr>
                <p14:cNvPr id="54" name="墨迹 53"/>
                <p14:cNvContentPartPr/>
                <p14:nvPr/>
              </p14:nvContentPartPr>
              <p14:xfrm>
                <a:off x="8120101" y="4460614"/>
                <a:ext cx="764280" cy="114120"/>
              </p14:xfrm>
            </p:contentPart>
          </mc:Choice>
          <mc:Fallback xmlns="">
            <p:pic>
              <p:nvPicPr>
                <p:cNvPr id="54" name="墨迹 53"/>
              </p:nvPicPr>
              <p:blipFill>
                <a:blip r:embed="rId35"/>
              </p:blipFill>
              <p:spPr>
                <a:xfrm>
                  <a:off x="8120101" y="4460614"/>
                  <a:ext cx="764280" cy="114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6" p14:bwMode="auto">
              <p14:nvContentPartPr>
                <p14:cNvPr id="55" name="墨迹 54"/>
                <p14:cNvContentPartPr/>
                <p14:nvPr/>
              </p14:nvContentPartPr>
              <p14:xfrm>
                <a:off x="8065381" y="4304014"/>
                <a:ext cx="721800" cy="73080"/>
              </p14:xfrm>
            </p:contentPart>
          </mc:Choice>
          <mc:Fallback xmlns="">
            <p:pic>
              <p:nvPicPr>
                <p:cNvPr id="55" name="墨迹 54"/>
              </p:nvPicPr>
              <p:blipFill>
                <a:blip r:embed="rId37"/>
              </p:blipFill>
              <p:spPr>
                <a:xfrm>
                  <a:off x="8065381" y="4304014"/>
                  <a:ext cx="721800" cy="73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8" p14:bwMode="auto">
              <p14:nvContentPartPr>
                <p14:cNvPr id="56" name="墨迹 55"/>
                <p14:cNvContentPartPr/>
                <p14:nvPr/>
              </p14:nvContentPartPr>
              <p14:xfrm>
                <a:off x="7779181" y="4148134"/>
                <a:ext cx="458280" cy="662760"/>
              </p14:xfrm>
            </p:contentPart>
          </mc:Choice>
          <mc:Fallback xmlns="">
            <p:pic>
              <p:nvPicPr>
                <p:cNvPr id="56" name="墨迹 55"/>
              </p:nvPicPr>
              <p:blipFill>
                <a:blip r:embed="rId39"/>
              </p:blipFill>
              <p:spPr>
                <a:xfrm>
                  <a:off x="7779181" y="4148134"/>
                  <a:ext cx="458280" cy="662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0" p14:bwMode="auto">
              <p14:nvContentPartPr>
                <p14:cNvPr id="58" name="墨迹 57"/>
                <p14:cNvContentPartPr/>
                <p14:nvPr/>
              </p14:nvContentPartPr>
              <p14:xfrm>
                <a:off x="6284101" y="4067854"/>
                <a:ext cx="614880" cy="447120"/>
              </p14:xfrm>
            </p:contentPart>
          </mc:Choice>
          <mc:Fallback xmlns="">
            <p:pic>
              <p:nvPicPr>
                <p:cNvPr id="58" name="墨迹 57"/>
              </p:nvPicPr>
              <p:blipFill>
                <a:blip r:embed="rId41"/>
              </p:blipFill>
              <p:spPr>
                <a:xfrm>
                  <a:off x="6284101" y="4067854"/>
                  <a:ext cx="614880" cy="447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2" p14:bwMode="auto">
              <p14:nvContentPartPr>
                <p14:cNvPr id="59" name="墨迹 58"/>
                <p14:cNvContentPartPr/>
                <p14:nvPr/>
              </p14:nvContentPartPr>
              <p14:xfrm>
                <a:off x="6573901" y="4185214"/>
                <a:ext cx="27720" cy="276480"/>
              </p14:xfrm>
            </p:contentPart>
          </mc:Choice>
          <mc:Fallback xmlns="">
            <p:pic>
              <p:nvPicPr>
                <p:cNvPr id="59" name="墨迹 58"/>
              </p:nvPicPr>
              <p:blipFill>
                <a:blip r:embed="rId43"/>
              </p:blipFill>
              <p:spPr>
                <a:xfrm>
                  <a:off x="6573901" y="4185214"/>
                  <a:ext cx="27720" cy="276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4" p14:bwMode="auto">
              <p14:nvContentPartPr>
                <p14:cNvPr id="63" name="墨迹 62"/>
                <p14:cNvContentPartPr/>
                <p14:nvPr/>
              </p14:nvContentPartPr>
              <p14:xfrm>
                <a:off x="5636461" y="4504894"/>
                <a:ext cx="764280" cy="727200"/>
              </p14:xfrm>
            </p:contentPart>
          </mc:Choice>
          <mc:Fallback xmlns="">
            <p:pic>
              <p:nvPicPr>
                <p:cNvPr id="63" name="墨迹 62"/>
              </p:nvPicPr>
              <p:blipFill>
                <a:blip r:embed="rId45"/>
              </p:blipFill>
              <p:spPr>
                <a:xfrm>
                  <a:off x="5636461" y="4504894"/>
                  <a:ext cx="764280" cy="72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6" p14:bwMode="auto">
              <p14:nvContentPartPr>
                <p14:cNvPr id="14337" name="墨迹 14336"/>
                <p14:cNvContentPartPr/>
                <p14:nvPr/>
              </p14:nvContentPartPr>
              <p14:xfrm>
                <a:off x="5059741" y="5175934"/>
                <a:ext cx="694800" cy="692640"/>
              </p14:xfrm>
            </p:contentPart>
          </mc:Choice>
          <mc:Fallback xmlns="">
            <p:pic>
              <p:nvPicPr>
                <p:cNvPr id="14337" name="墨迹 14336"/>
              </p:nvPicPr>
              <p:blipFill>
                <a:blip r:embed="rId47"/>
              </p:blipFill>
              <p:spPr>
                <a:xfrm>
                  <a:off x="5059741" y="5175934"/>
                  <a:ext cx="694800" cy="692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8" p14:bwMode="auto">
              <p14:nvContentPartPr>
                <p14:cNvPr id="14338" name="墨迹 14337"/>
                <p14:cNvContentPartPr/>
                <p14:nvPr/>
              </p14:nvContentPartPr>
              <p14:xfrm>
                <a:off x="5240821" y="5483014"/>
                <a:ext cx="243360" cy="169920"/>
              </p14:xfrm>
            </p:contentPart>
          </mc:Choice>
          <mc:Fallback xmlns="">
            <p:pic>
              <p:nvPicPr>
                <p:cNvPr id="14338" name="墨迹 14337"/>
              </p:nvPicPr>
              <p:blipFill>
                <a:blip r:embed="rId49"/>
              </p:blipFill>
              <p:spPr>
                <a:xfrm>
                  <a:off x="5240821" y="5483014"/>
                  <a:ext cx="243360" cy="169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0" p14:bwMode="auto">
              <p14:nvContentPartPr>
                <p14:cNvPr id="14339" name="墨迹 14338"/>
                <p14:cNvContentPartPr/>
                <p14:nvPr/>
              </p14:nvContentPartPr>
              <p14:xfrm>
                <a:off x="6357541" y="4482574"/>
                <a:ext cx="21240" cy="912600"/>
              </p14:xfrm>
            </p:contentPart>
          </mc:Choice>
          <mc:Fallback xmlns="">
            <p:pic>
              <p:nvPicPr>
                <p:cNvPr id="14339" name="墨迹 14338"/>
              </p:nvPicPr>
              <p:blipFill>
                <a:blip r:embed="rId51"/>
              </p:blipFill>
              <p:spPr>
                <a:xfrm>
                  <a:off x="6357541" y="4482574"/>
                  <a:ext cx="21240" cy="912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2" p14:bwMode="auto">
              <p14:nvContentPartPr>
                <p14:cNvPr id="14340" name="墨迹 14339"/>
                <p14:cNvContentPartPr/>
                <p14:nvPr/>
              </p14:nvContentPartPr>
              <p14:xfrm>
                <a:off x="6067021" y="5414974"/>
                <a:ext cx="537840" cy="504720"/>
              </p14:xfrm>
            </p:contentPart>
          </mc:Choice>
          <mc:Fallback xmlns="">
            <p:pic>
              <p:nvPicPr>
                <p:cNvPr id="14340" name="墨迹 14339"/>
              </p:nvPicPr>
              <p:blipFill>
                <a:blip r:embed="rId53"/>
              </p:blipFill>
              <p:spPr>
                <a:xfrm>
                  <a:off x="6067021" y="5414974"/>
                  <a:ext cx="537840" cy="504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4" p14:bwMode="auto">
              <p14:nvContentPartPr>
                <p14:cNvPr id="14341" name="墨迹 14340"/>
                <p14:cNvContentPartPr/>
                <p14:nvPr/>
              </p14:nvContentPartPr>
              <p14:xfrm>
                <a:off x="6182221" y="5612254"/>
                <a:ext cx="129240" cy="234720"/>
              </p14:xfrm>
            </p:contentPart>
          </mc:Choice>
          <mc:Fallback xmlns="">
            <p:pic>
              <p:nvPicPr>
                <p:cNvPr id="14341" name="墨迹 14340"/>
              </p:nvPicPr>
              <p:blipFill>
                <a:blip r:embed="rId55"/>
              </p:blipFill>
              <p:spPr>
                <a:xfrm>
                  <a:off x="6182221" y="5612254"/>
                  <a:ext cx="129240" cy="234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6" p14:bwMode="auto">
              <p14:nvContentPartPr>
                <p14:cNvPr id="14343" name="墨迹 14342"/>
                <p14:cNvContentPartPr/>
                <p14:nvPr/>
              </p14:nvContentPartPr>
              <p14:xfrm>
                <a:off x="6289141" y="4588054"/>
                <a:ext cx="1279800" cy="728280"/>
              </p14:xfrm>
            </p:contentPart>
          </mc:Choice>
          <mc:Fallback xmlns="">
            <p:pic>
              <p:nvPicPr>
                <p:cNvPr id="14343" name="墨迹 14342"/>
              </p:nvPicPr>
              <p:blipFill>
                <a:blip r:embed="rId57"/>
              </p:blipFill>
              <p:spPr>
                <a:xfrm>
                  <a:off x="6289141" y="4588054"/>
                  <a:ext cx="1279800" cy="728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8" p14:bwMode="auto">
              <p14:nvContentPartPr>
                <p14:cNvPr id="14344" name="墨迹 14343"/>
                <p14:cNvContentPartPr/>
                <p14:nvPr/>
              </p14:nvContentPartPr>
              <p14:xfrm>
                <a:off x="7274821" y="5286094"/>
                <a:ext cx="517680" cy="538200"/>
              </p14:xfrm>
            </p:contentPart>
          </mc:Choice>
          <mc:Fallback xmlns="">
            <p:pic>
              <p:nvPicPr>
                <p:cNvPr id="14344" name="墨迹 14343"/>
              </p:nvPicPr>
              <p:blipFill>
                <a:blip r:embed="rId59"/>
              </p:blipFill>
              <p:spPr>
                <a:xfrm>
                  <a:off x="7274821" y="5286094"/>
                  <a:ext cx="517680" cy="538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0" p14:bwMode="auto">
              <p14:nvContentPartPr>
                <p14:cNvPr id="14345" name="墨迹 14344"/>
                <p14:cNvContentPartPr/>
                <p14:nvPr/>
              </p14:nvContentPartPr>
              <p14:xfrm>
                <a:off x="7491181" y="5419294"/>
                <a:ext cx="144000" cy="201240"/>
              </p14:xfrm>
            </p:contentPart>
          </mc:Choice>
          <mc:Fallback xmlns="">
            <p:pic>
              <p:nvPicPr>
                <p:cNvPr id="14345" name="墨迹 14344"/>
              </p:nvPicPr>
              <p:blipFill>
                <a:blip r:embed="rId61"/>
              </p:blipFill>
              <p:spPr>
                <a:xfrm>
                  <a:off x="7491181" y="5419294"/>
                  <a:ext cx="144000" cy="201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2" p14:bwMode="auto">
              <p14:nvContentPartPr>
                <p14:cNvPr id="14346" name="墨迹 14345"/>
                <p14:cNvContentPartPr/>
                <p14:nvPr/>
              </p14:nvContentPartPr>
              <p14:xfrm>
                <a:off x="7581901" y="5486254"/>
                <a:ext cx="23400" cy="212400"/>
              </p14:xfrm>
            </p:contentPart>
          </mc:Choice>
          <mc:Fallback xmlns="">
            <p:pic>
              <p:nvPicPr>
                <p:cNvPr id="14346" name="墨迹 14345"/>
              </p:nvPicPr>
              <p:blipFill>
                <a:blip r:embed="rId63"/>
              </p:blipFill>
              <p:spPr>
                <a:xfrm>
                  <a:off x="7581901" y="5486254"/>
                  <a:ext cx="23400" cy="212400"/>
                </a:xfrm>
                <a:prstGeom prst="rect"/>
              </p:spPr>
            </p:pic>
          </mc:Fallback>
        </mc:AlternateContent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ira Mono" panose="020B0509050000020004" pitchFamily="49" charset="0"/>
              </a:rPr>
              <a:t>sol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有这样的一个结论，如果我们选择了</a:t>
            </a:r>
            <a:endParaRPr lang="en-US" altLang="zh-CN" sz="24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</a:t>
            </a: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，那么 </a:t>
            </a:r>
            <a:r>
              <a:rPr lang="en-US" altLang="zh-CN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D </a:t>
            </a: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不可能先于 </a:t>
            </a:r>
            <a:r>
              <a:rPr lang="en-US" altLang="zh-CN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 </a:t>
            </a: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选择，否则我们交换</a:t>
            </a:r>
            <a:r>
              <a:rPr lang="en-US" altLang="zh-CN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D,C</a:t>
            </a: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不劣。</a:t>
            </a:r>
            <a:endParaRPr lang="en-US" altLang="zh-CN" sz="24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可以发现现在最优解一定是以某种顺序 </a:t>
            </a:r>
            <a:r>
              <a:rPr lang="en-US" altLang="zh-CN" sz="24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dfs</a:t>
            </a:r>
            <a:r>
              <a:rPr lang="en-US" altLang="zh-CN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</a:t>
            </a: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这棵树。</a:t>
            </a:r>
            <a:endParaRPr lang="en-US" altLang="zh-CN" sz="24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那是什么顺序呢？</a:t>
            </a:r>
            <a:endParaRPr lang="en-US" altLang="zh-CN" sz="24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可以发现按照子树大小从小到大遍历子结点就是正确的。</a:t>
            </a:r>
            <a:endParaRPr lang="en-US" altLang="zh-CN" sz="24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于是总复杂度为：</a:t>
            </a:r>
            <a:r>
              <a:rPr lang="en-US" altLang="zh-CN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O(</a:t>
            </a:r>
            <a:r>
              <a:rPr lang="en-US" altLang="zh-CN" sz="24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nlogn</a:t>
            </a:r>
            <a:r>
              <a:rPr lang="en-US" altLang="zh-CN" sz="24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</a:t>
            </a:r>
            <a:r>
              <a:rPr lang="zh-CN" altLang="en-US" sz="240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。</a:t>
            </a:r>
            <a:endParaRPr lang="en-US" altLang="zh-CN" sz="24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342" name="Picture 6" descr="Mafuyu ic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30000" y="60960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组合 38"/>
          <p:cNvGrpSpPr/>
          <p:nvPr/>
        </p:nvGrpSpPr>
        <p:grpSpPr>
          <a:xfrm>
            <a:off x="8473721" y="1701259"/>
            <a:ext cx="2406240" cy="2756880"/>
            <a:chOff x="7076101" y="1756294"/>
            <a:chExt cx="2406240" cy="275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" p14:bwMode="auto">
              <p14:nvContentPartPr>
                <p14:cNvPr id="14" name="墨迹 13"/>
                <p14:cNvContentPartPr/>
                <p14:nvPr/>
              </p14:nvContentPartPr>
              <p14:xfrm>
                <a:off x="8142061" y="1756294"/>
                <a:ext cx="648360" cy="574920"/>
              </p14:xfrm>
            </p:contentPart>
          </mc:Choice>
          <mc:Fallback xmlns="">
            <p:pic>
              <p:nvPicPr>
                <p:cNvPr id="14" name="墨迹 13"/>
              </p:nvPicPr>
              <p:blipFill>
                <a:blip r:embed="rId3"/>
              </p:blipFill>
              <p:spPr>
                <a:xfrm>
                  <a:off x="8142061" y="1756294"/>
                  <a:ext cx="648360" cy="574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" p14:bwMode="auto">
              <p14:nvContentPartPr>
                <p14:cNvPr id="16" name="墨迹 15"/>
                <p14:cNvContentPartPr/>
                <p14:nvPr/>
              </p14:nvContentPartPr>
              <p14:xfrm>
                <a:off x="8280301" y="1917934"/>
                <a:ext cx="195120" cy="284760"/>
              </p14:xfrm>
            </p:contentPart>
          </mc:Choice>
          <mc:Fallback xmlns="">
            <p:pic>
              <p:nvPicPr>
                <p:cNvPr id="16" name="墨迹 15"/>
              </p:nvPicPr>
              <p:blipFill>
                <a:blip r:embed="rId5"/>
              </p:blipFill>
              <p:spPr>
                <a:xfrm>
                  <a:off x="8280301" y="1917934"/>
                  <a:ext cx="195120" cy="28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" p14:bwMode="auto">
              <p14:nvContentPartPr>
                <p14:cNvPr id="17" name="墨迹 16"/>
                <p14:cNvContentPartPr/>
                <p14:nvPr/>
              </p14:nvContentPartPr>
              <p14:xfrm>
                <a:off x="8437261" y="1940254"/>
                <a:ext cx="37080" cy="283320"/>
              </p14:xfrm>
            </p:contentPart>
          </mc:Choice>
          <mc:Fallback xmlns="">
            <p:pic>
              <p:nvPicPr>
                <p:cNvPr id="17" name="墨迹 16"/>
              </p:nvPicPr>
              <p:blipFill>
                <a:blip r:embed="rId7"/>
              </p:blipFill>
              <p:spPr>
                <a:xfrm>
                  <a:off x="8437261" y="1940254"/>
                  <a:ext cx="37080" cy="283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" p14:bwMode="auto">
              <p14:nvContentPartPr>
                <p14:cNvPr id="18" name="墨迹 17"/>
                <p14:cNvContentPartPr/>
                <p14:nvPr/>
              </p14:nvContentPartPr>
              <p14:xfrm>
                <a:off x="8355541" y="2124934"/>
                <a:ext cx="62640" cy="16200"/>
              </p14:xfrm>
            </p:contentPart>
          </mc:Choice>
          <mc:Fallback xmlns="">
            <p:pic>
              <p:nvPicPr>
                <p:cNvPr id="18" name="墨迹 17"/>
              </p:nvPicPr>
              <p:blipFill>
                <a:blip r:embed="rId9"/>
              </p:blipFill>
              <p:spPr>
                <a:xfrm>
                  <a:off x="8355541" y="2124934"/>
                  <a:ext cx="62640" cy="16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" p14:bwMode="auto">
              <p14:nvContentPartPr>
                <p14:cNvPr id="19" name="墨迹 18"/>
                <p14:cNvContentPartPr/>
                <p14:nvPr/>
              </p14:nvContentPartPr>
              <p14:xfrm>
                <a:off x="7940821" y="2311774"/>
                <a:ext cx="318600" cy="566640"/>
              </p14:xfrm>
            </p:contentPart>
          </mc:Choice>
          <mc:Fallback xmlns="">
            <p:pic>
              <p:nvPicPr>
                <p:cNvPr id="19" name="墨迹 18"/>
              </p:nvPicPr>
              <p:blipFill>
                <a:blip r:embed="rId11"/>
              </p:blipFill>
              <p:spPr>
                <a:xfrm>
                  <a:off x="7940821" y="2311774"/>
                  <a:ext cx="318600" cy="566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2" p14:bwMode="auto">
              <p14:nvContentPartPr>
                <p14:cNvPr id="20" name="墨迹 19"/>
                <p14:cNvContentPartPr/>
                <p14:nvPr/>
              </p14:nvContentPartPr>
              <p14:xfrm>
                <a:off x="7648861" y="2843494"/>
                <a:ext cx="481680" cy="546120"/>
              </p14:xfrm>
            </p:contentPart>
          </mc:Choice>
          <mc:Fallback xmlns="">
            <p:pic>
              <p:nvPicPr>
                <p:cNvPr id="20" name="墨迹 19"/>
              </p:nvPicPr>
              <p:blipFill>
                <a:blip r:embed="rId13"/>
              </p:blipFill>
              <p:spPr>
                <a:xfrm>
                  <a:off x="7648861" y="2843494"/>
                  <a:ext cx="481680" cy="54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4" p14:bwMode="auto">
              <p14:nvContentPartPr>
                <p14:cNvPr id="22" name="墨迹 21"/>
                <p14:cNvContentPartPr/>
                <p14:nvPr/>
              </p14:nvContentPartPr>
              <p14:xfrm>
                <a:off x="7864861" y="2988214"/>
                <a:ext cx="8280" cy="179280"/>
              </p14:xfrm>
            </p:contentPart>
          </mc:Choice>
          <mc:Fallback xmlns="">
            <p:pic>
              <p:nvPicPr>
                <p:cNvPr id="22" name="墨迹 21"/>
              </p:nvPicPr>
              <p:blipFill>
                <a:blip r:embed="rId15"/>
              </p:blipFill>
              <p:spPr>
                <a:xfrm>
                  <a:off x="7864861" y="2988214"/>
                  <a:ext cx="8280" cy="179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6" p14:bwMode="auto">
              <p14:nvContentPartPr>
                <p14:cNvPr id="23" name="墨迹 22"/>
                <p14:cNvContentPartPr/>
                <p14:nvPr/>
              </p14:nvContentPartPr>
              <p14:xfrm>
                <a:off x="7835701" y="2980654"/>
                <a:ext cx="173880" cy="252000"/>
              </p14:xfrm>
            </p:contentPart>
          </mc:Choice>
          <mc:Fallback xmlns="">
            <p:pic>
              <p:nvPicPr>
                <p:cNvPr id="23" name="墨迹 22"/>
              </p:nvPicPr>
              <p:blipFill>
                <a:blip r:embed="rId17"/>
              </p:blipFill>
              <p:spPr>
                <a:xfrm>
                  <a:off x="7835701" y="2980654"/>
                  <a:ext cx="173880" cy="252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8" p14:bwMode="auto">
              <p14:nvContentPartPr>
                <p14:cNvPr id="24" name="墨迹 23"/>
                <p14:cNvContentPartPr/>
                <p14:nvPr/>
              </p14:nvContentPartPr>
              <p14:xfrm>
                <a:off x="7431421" y="3449374"/>
                <a:ext cx="300240" cy="518760"/>
              </p14:xfrm>
            </p:contentPart>
          </mc:Choice>
          <mc:Fallback xmlns="">
            <p:pic>
              <p:nvPicPr>
                <p:cNvPr id="24" name="墨迹 23"/>
              </p:nvPicPr>
              <p:blipFill>
                <a:blip r:embed="rId19"/>
              </p:blipFill>
              <p:spPr>
                <a:xfrm>
                  <a:off x="7431421" y="3449374"/>
                  <a:ext cx="300240" cy="518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" p14:bwMode="auto">
              <p14:nvContentPartPr>
                <p14:cNvPr id="32" name="墨迹 31"/>
                <p14:cNvContentPartPr/>
                <p14:nvPr/>
              </p14:nvContentPartPr>
              <p14:xfrm>
                <a:off x="7076101" y="3947254"/>
                <a:ext cx="682200" cy="565920"/>
              </p14:xfrm>
            </p:contentPart>
          </mc:Choice>
          <mc:Fallback xmlns="">
            <p:pic>
              <p:nvPicPr>
                <p:cNvPr id="32" name="墨迹 31"/>
              </p:nvPicPr>
              <p:blipFill>
                <a:blip r:embed="rId21"/>
              </p:blipFill>
              <p:spPr>
                <a:xfrm>
                  <a:off x="7076101" y="3947254"/>
                  <a:ext cx="682200" cy="565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2" p14:bwMode="auto">
              <p14:nvContentPartPr>
                <p14:cNvPr id="33" name="墨迹 32"/>
                <p14:cNvContentPartPr/>
                <p14:nvPr/>
              </p14:nvContentPartPr>
              <p14:xfrm>
                <a:off x="7312981" y="4119694"/>
                <a:ext cx="209880" cy="273600"/>
              </p14:xfrm>
            </p:contentPart>
          </mc:Choice>
          <mc:Fallback xmlns="">
            <p:pic>
              <p:nvPicPr>
                <p:cNvPr id="33" name="墨迹 32"/>
              </p:nvPicPr>
              <p:blipFill>
                <a:blip r:embed="rId23"/>
              </p:blipFill>
              <p:spPr>
                <a:xfrm>
                  <a:off x="7312981" y="4119694"/>
                  <a:ext cx="209880" cy="273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4" p14:bwMode="auto">
              <p14:nvContentPartPr>
                <p14:cNvPr id="34" name="墨迹 33"/>
                <p14:cNvContentPartPr/>
                <p14:nvPr/>
              </p14:nvContentPartPr>
              <p14:xfrm>
                <a:off x="8608621" y="2378734"/>
                <a:ext cx="526320" cy="679680"/>
              </p14:xfrm>
            </p:contentPart>
          </mc:Choice>
          <mc:Fallback xmlns="">
            <p:pic>
              <p:nvPicPr>
                <p:cNvPr id="34" name="墨迹 33"/>
              </p:nvPicPr>
              <p:blipFill>
                <a:blip r:embed="rId25"/>
              </p:blipFill>
              <p:spPr>
                <a:xfrm>
                  <a:off x="8608621" y="2378734"/>
                  <a:ext cx="526320" cy="679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6" p14:bwMode="auto">
              <p14:nvContentPartPr>
                <p14:cNvPr id="35" name="墨迹 34"/>
                <p14:cNvContentPartPr/>
                <p14:nvPr/>
              </p14:nvContentPartPr>
              <p14:xfrm>
                <a:off x="8906701" y="3086134"/>
                <a:ext cx="575640" cy="552240"/>
              </p14:xfrm>
            </p:contentPart>
          </mc:Choice>
          <mc:Fallback xmlns="">
            <p:pic>
              <p:nvPicPr>
                <p:cNvPr id="35" name="墨迹 34"/>
              </p:nvPicPr>
              <p:blipFill>
                <a:blip r:embed="rId27"/>
              </p:blipFill>
              <p:spPr>
                <a:xfrm>
                  <a:off x="8906701" y="3086134"/>
                  <a:ext cx="575640" cy="552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8" p14:bwMode="auto">
              <p14:nvContentPartPr>
                <p14:cNvPr id="36" name="墨迹 35"/>
                <p14:cNvContentPartPr/>
                <p14:nvPr/>
              </p14:nvContentPartPr>
              <p14:xfrm>
                <a:off x="9068701" y="3256054"/>
                <a:ext cx="23400" cy="205920"/>
              </p14:xfrm>
            </p:contentPart>
          </mc:Choice>
          <mc:Fallback xmlns="">
            <p:pic>
              <p:nvPicPr>
                <p:cNvPr id="36" name="墨迹 35"/>
              </p:nvPicPr>
              <p:blipFill>
                <a:blip r:embed="rId29"/>
              </p:blipFill>
              <p:spPr>
                <a:xfrm>
                  <a:off x="9068701" y="3256054"/>
                  <a:ext cx="23400" cy="205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0" p14:bwMode="auto">
              <p14:nvContentPartPr>
                <p14:cNvPr id="38" name="墨迹 37"/>
                <p14:cNvContentPartPr/>
                <p14:nvPr/>
              </p14:nvContentPartPr>
              <p14:xfrm>
                <a:off x="9057901" y="3248494"/>
                <a:ext cx="159840" cy="227520"/>
              </p14:xfrm>
            </p:contentPart>
          </mc:Choice>
          <mc:Fallback xmlns="">
            <p:pic>
              <p:nvPicPr>
                <p:cNvPr id="38" name="墨迹 37"/>
              </p:nvPicPr>
              <p:blipFill>
                <a:blip r:embed="rId31"/>
              </p:blipFill>
              <p:spPr>
                <a:xfrm>
                  <a:off x="9057901" y="3248494"/>
                  <a:ext cx="159840" cy="227520"/>
                </a:xfrm>
                <a:prstGeom prst="rect"/>
              </p:spPr>
            </p:pic>
          </mc:Fallback>
        </mc:AlternateContent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Fira Mono" panose="020B0509050000020004" pitchFamily="49" charset="0"/>
                <a:ea typeface="Fira Mono" panose="020B0509050000020004" pitchFamily="49" charset="0"/>
              </a:rPr>
              <a:t>字符串匹配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876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给定两个字符串 </a:t>
                </a:r>
                <a:r>
                  <a:rPr lang="en-US" altLang="zh-CN" sz="26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s,t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（通常来讲我们管较短的串叫做“模式串”，长的叫“匹配串”。我们的任务是在长串内找到短串）。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我们定义记号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s[</a:t>
                </a:r>
                <a:r>
                  <a:rPr lang="en-US" altLang="zh-CN" sz="26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l,r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]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表示的是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串，从下标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 l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到下标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r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的子串。（比如说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s=“</a:t>
                </a:r>
                <a:r>
                  <a:rPr lang="en-US" altLang="zh-CN" sz="26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a</a:t>
                </a:r>
                <a:r>
                  <a:rPr lang="en-US" altLang="zh-CN" sz="2600" dirty="0" err="1">
                    <a:solidFill>
                      <a:srgbClr val="FF0000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bca</a:t>
                </a:r>
                <a:r>
                  <a:rPr lang="en-US" altLang="zh-CN" sz="26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bca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”,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那么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s[2,4]=“</a:t>
                </a:r>
                <a:r>
                  <a:rPr lang="en-US" altLang="zh-CN" sz="2600" dirty="0" err="1">
                    <a:solidFill>
                      <a:srgbClr val="FF0000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bca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”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，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1-index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）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b="1" u="sng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字符串匹配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：我们希望对于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（长串）的每一个前缀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s[1,i]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，找到最大的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j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使得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s[i-j+1,i]=t[1,j]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b="1" u="sng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例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：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s=“</a:t>
                </a:r>
                <a:r>
                  <a:rPr lang="en-US" altLang="zh-CN" sz="26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ababc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”,t=“aba”: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i</a:t>
                </a:r>
                <a:r>
                  <a:rPr lang="en-US" altLang="zh-CN" sz="2000" b="1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=1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: s[1,1]=t[1,1]=“a” ; </a:t>
                </a:r>
                <a:r>
                  <a:rPr lang="en-US" altLang="zh-CN" sz="2000" b="1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i</a:t>
                </a:r>
                <a:r>
                  <a:rPr lang="en-US" altLang="zh-CN" sz="2000" b="1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=2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: s[1,2]=t[1,2]=“ab”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i</a:t>
                </a:r>
                <a:r>
                  <a:rPr lang="en-US" altLang="zh-CN" sz="2000" b="1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=3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: s[1,3]=t[1,3]=“</a:t>
                </a:r>
                <a:r>
                  <a:rPr lang="en-US" altLang="zh-CN" sz="20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aba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”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（成功匹配）； </a:t>
                </a:r>
                <a:r>
                  <a:rPr lang="en-US" altLang="zh-CN" sz="2000" b="1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i</a:t>
                </a:r>
                <a:r>
                  <a:rPr lang="en-US" altLang="zh-CN" sz="2000" b="1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=4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: s[3,4]=t[1,2]=“ab”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i</a:t>
                </a:r>
                <a:r>
                  <a:rPr lang="en-US" altLang="zh-CN" sz="2000" b="1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=5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: s[6,5]=t[1,0]=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(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未成功匹配，空串）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87611"/>
              </a:xfrm>
              <a:blipFill rotWithShape="1">
                <a:blip r:embed="rId1"/>
                <a:stretch>
                  <a:fillRect t="-358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051" y="5981578"/>
            <a:ext cx="1247949" cy="87642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Fira Mono" panose="020B0509050000020004" pitchFamily="49" charset="0"/>
                <a:ea typeface="Fira Mono" panose="020B0509050000020004" pitchFamily="49" charset="0"/>
              </a:rPr>
              <a:t>kmp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我们希望能够复用尽量多的信息。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假设我们此时知道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s[1,i]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对应的匹配长度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𝑖</m:t>
                        </m:r>
                      </m:sub>
                    </m:sSub>
                    <m:r>
                      <a:rPr lang="zh-CN" altLang="en-US" sz="2600" i="1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，</m:t>
                    </m:r>
                  </m:oMath>
                </a14:m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怎么求出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 s[1,i+1]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的匹配长度？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大致思路：先看看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s[i+1]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和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t[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600" b="0" i="1" smtClean="0">
                            <a:solidFill>
                              <a:srgbClr val="1F1F1F"/>
                            </a:solidFill>
                            <a:latin typeface="Cambria Math" panose="02040503050406030204" pitchFamily="18" charset="0"/>
                            <a:ea typeface="Fira Mono" panose="020B0509050000020004" pitchFamily="49" charset="0"/>
                          </a:rPr>
                          <m:t>𝑖</m:t>
                        </m:r>
                      </m:sub>
                    </m:sSub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+</m:t>
                    </m:r>
                    <m:r>
                      <a:rPr lang="en-US" altLang="zh-CN" sz="26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1</m:t>
                    </m:r>
                  </m:oMath>
                </a14:m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]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一不一样。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一样：匹配长度直接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+1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不一样：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39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400" y="5860667"/>
            <a:ext cx="1133582" cy="997333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113403" y="4610129"/>
            <a:ext cx="1587905" cy="420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Mono" panose="020B0509050000020004" pitchFamily="49" charset="0"/>
                <a:ea typeface="Fira Mono" panose="020B0509050000020004" pitchFamily="49" charset="0"/>
              </a:rPr>
              <a:t>a d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 b a 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ira Mono" panose="020B0509050000020004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310333" y="5031004"/>
            <a:ext cx="499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718963" y="5219784"/>
            <a:ext cx="1490346" cy="420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 b a </a:t>
            </a:r>
            <a:r>
              <a:rPr lang="en-US" altLang="zh-CN" dirty="0">
                <a:latin typeface="Fira Mono" panose="020B0509050000020004" pitchFamily="49" charset="0"/>
                <a:ea typeface="Fira Mono" panose="020B0509050000020004" pitchFamily="49" charset="0"/>
              </a:rPr>
              <a:t>c d  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41655" y="4610129"/>
            <a:ext cx="1745673" cy="420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Mono" panose="020B0509050000020004" pitchFamily="49" charset="0"/>
                <a:ea typeface="Fira Mono" panose="020B0509050000020004" pitchFamily="49" charset="0"/>
              </a:rPr>
              <a:t>a d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 b a </a:t>
            </a:r>
            <a:r>
              <a:rPr lang="en-US" altLang="zh-CN" dirty="0">
                <a:solidFill>
                  <a:srgbClr val="FF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</a:t>
            </a:r>
            <a:endParaRPr lang="zh-CN" altLang="en-US" dirty="0">
              <a:solidFill>
                <a:srgbClr val="FF0000"/>
              </a:solidFill>
              <a:latin typeface="Fira Mono" panose="020B05090500000200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77432" y="5219784"/>
            <a:ext cx="1490346" cy="420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 b a </a:t>
            </a:r>
            <a:r>
              <a:rPr lang="en-US" altLang="zh-CN" dirty="0">
                <a:solidFill>
                  <a:srgbClr val="FF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c</a:t>
            </a:r>
            <a:r>
              <a:rPr lang="en-US" altLang="zh-CN" dirty="0">
                <a:latin typeface="Fira Mono" panose="020B0509050000020004" pitchFamily="49" charset="0"/>
                <a:ea typeface="Fira Mono" panose="020B0509050000020004" pitchFamily="49" charset="0"/>
              </a:rPr>
              <a:t> d  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8390660" y="5031004"/>
            <a:ext cx="499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315239" y="4610129"/>
            <a:ext cx="1745673" cy="420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Fira Mono" panose="020B0509050000020004" pitchFamily="49" charset="0"/>
                <a:ea typeface="Fira Mono" panose="020B0509050000020004" pitchFamily="49" charset="0"/>
              </a:rPr>
              <a:t>a d a b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a b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Fira Mono" panose="020B05090500000200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451380" y="5235398"/>
            <a:ext cx="1490346" cy="420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 b </a:t>
            </a:r>
            <a:r>
              <a:rPr lang="en-US" altLang="zh-CN" dirty="0">
                <a:solidFill>
                  <a:schemeClr val="bg2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 c</a:t>
            </a:r>
            <a:r>
              <a:rPr lang="en-US" altLang="zh-CN" dirty="0">
                <a:latin typeface="Fira Mono" panose="020B0509050000020004" pitchFamily="49" charset="0"/>
                <a:ea typeface="Fira Mono" panose="020B0509050000020004" pitchFamily="49" charset="0"/>
              </a:rPr>
              <a:t> d  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ira Mono" panose="020B0509050000020004" pitchFamily="49" charset="0"/>
                <a:ea typeface="Fira Mono" panose="020B0509050000020004" pitchFamily="49" charset="0"/>
              </a:rPr>
              <a:t>Border </a:t>
            </a:r>
            <a:r>
              <a:rPr lang="zh-CN" altLang="en-US" dirty="0">
                <a:latin typeface="Fira Mono" panose="020B0509050000020004" pitchFamily="49" charset="0"/>
                <a:ea typeface="Fira Mono" panose="020B0509050000020004" pitchFamily="49" charset="0"/>
              </a:rPr>
              <a:t>串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我们注意到，实际上我们是在找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t[1,j]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的一个既是其前缀又是其后缀的</a:t>
            </a:r>
            <a:r>
              <a:rPr lang="zh-CN" altLang="en-US" sz="2600" b="1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最长的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子串。（当然需要不是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t[1,j]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本身）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s=“</a:t>
            </a:r>
            <a:r>
              <a:rPr lang="en-US" altLang="zh-CN" sz="26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abab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”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那么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s[1,2]=“ab”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就是这样的串。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即是前缀又是后缀串的名字是：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border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串。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我们可以发现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border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集合：</a:t>
            </a:r>
            <a:r>
              <a:rPr lang="en-US" altLang="zh-CN" sz="26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S_i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=</a:t>
            </a:r>
            <a:r>
              <a:rPr lang="en-US" altLang="zh-CN" sz="26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S_k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+{k} (k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是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t[1,i]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的最长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border)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b="1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例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：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BS(“</a:t>
            </a:r>
            <a:r>
              <a:rPr lang="en-US" altLang="zh-CN" sz="26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ababa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”)={</a:t>
            </a:r>
            <a:r>
              <a:rPr lang="en-US" altLang="zh-CN" sz="2600" dirty="0">
                <a:solidFill>
                  <a:srgbClr val="C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“a”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,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“</a:t>
            </a:r>
            <a:r>
              <a:rPr lang="en-US" altLang="zh-CN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aba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”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}=</a:t>
            </a:r>
            <a:r>
              <a:rPr lang="en-US" altLang="zh-CN" sz="2600" dirty="0">
                <a:solidFill>
                  <a:srgbClr val="C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BS(“aba”)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+{“</a:t>
            </a:r>
            <a:r>
              <a:rPr lang="en-US" altLang="zh-CN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aba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”}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其中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BS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是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border set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的意思（即所有的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border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串构成的集合）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1400" y="5860667"/>
            <a:ext cx="1133582" cy="997333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ira Mono" panose="020B0509050000020004" pitchFamily="49" charset="0"/>
                <a:ea typeface="Fira Mono" panose="020B0509050000020004" pitchFamily="49" charset="0"/>
              </a:rPr>
              <a:t>Border </a:t>
            </a:r>
            <a:r>
              <a:rPr lang="zh-CN" altLang="en-US" dirty="0">
                <a:latin typeface="Fira Mono" panose="020B0509050000020004" pitchFamily="49" charset="0"/>
                <a:ea typeface="Fira Mono" panose="020B0509050000020004" pitchFamily="49" charset="0"/>
              </a:rPr>
              <a:t>串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这实际上也就是说：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border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集合实际上是一条链！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我们不断地去找串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的最长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border T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，然后把他加入集合，把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变成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直到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为空。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现在问题变为：</a:t>
            </a:r>
            <a:r>
              <a:rPr lang="zh-CN" altLang="en-US" sz="2600" b="1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如何求出最长 </a:t>
            </a:r>
            <a:r>
              <a:rPr lang="en-US" altLang="zh-CN" sz="2600" b="1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border?</a:t>
            </a:r>
            <a:endParaRPr lang="en-US" altLang="zh-CN" sz="2600" b="1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600" b="1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假设我们知道了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s[1,i]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的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border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，怎么求出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s[1,i+1]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的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border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长度？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如图所示：</a:t>
            </a:r>
            <a:endParaRPr lang="en-US" altLang="zh-CN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1400" y="5860667"/>
            <a:ext cx="1133582" cy="997333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823855" y="4830618"/>
            <a:ext cx="2754746" cy="3325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23855" y="5312331"/>
            <a:ext cx="1191491" cy="3325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91746" y="4830618"/>
            <a:ext cx="332509" cy="3325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87110" y="5312330"/>
            <a:ext cx="1191491" cy="3325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23855" y="5789746"/>
            <a:ext cx="572655" cy="3325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82855" y="5789746"/>
            <a:ext cx="572655" cy="3325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509655" y="5789746"/>
            <a:ext cx="332509" cy="3325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823855" y="6267161"/>
            <a:ext cx="1018309" cy="3325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73619" y="6263770"/>
            <a:ext cx="1018309" cy="3325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691745" y="5817455"/>
            <a:ext cx="332509" cy="33250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ira Mono" panose="020B0509050000020004" pitchFamily="49" charset="0"/>
                <a:ea typeface="Fira Mono" panose="020B0509050000020004" pitchFamily="49" charset="0"/>
              </a:rPr>
              <a:t>Border </a:t>
            </a:r>
            <a:r>
              <a:rPr lang="zh-CN" altLang="en-US" dirty="0">
                <a:latin typeface="Fira Mono" panose="020B0509050000020004" pitchFamily="49" charset="0"/>
                <a:ea typeface="Fira Mono" panose="020B0509050000020004" pitchFamily="49" charset="0"/>
              </a:rPr>
              <a:t>串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我们不断地“跳”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t[1,i]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的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border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来找到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t[1,i+1]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的 最长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border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复杂度呢？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看起来是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O(n^2)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的，但实则不然。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考虑每次最多让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  <a:sym typeface="+mn-ea"/>
              </a:rPr>
              <a:t>最长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  <a:sym typeface="+mn-ea"/>
              </a:rPr>
              <a:t> border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  <a:sym typeface="+mn-ea"/>
              </a:rPr>
              <a:t>串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变长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1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，以 最长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 border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串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的长度作为“势能”，便可以分析出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O(n)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的摊还复杂度。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1330" y="5860667"/>
            <a:ext cx="1241245" cy="99733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ira Mono" panose="020B0509050000020004" pitchFamily="49" charset="0"/>
                <a:ea typeface="Fira Mono" panose="020B0509050000020004" pitchFamily="49" charset="0"/>
              </a:rPr>
              <a:t>Border </a:t>
            </a:r>
            <a:r>
              <a:rPr lang="zh-CN" altLang="en-US" dirty="0">
                <a:latin typeface="Fira Mono" panose="020B0509050000020004" pitchFamily="49" charset="0"/>
                <a:ea typeface="Fira Mono" panose="020B0509050000020004" pitchFamily="49" charset="0"/>
              </a:rPr>
              <a:t>串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48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另一边的字符串匹配亦是同理。（算法，复杂度分析）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假设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s[i-j+1,i]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匹配到了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t[1,j]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我们不断地去 “跳”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t[1,j]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的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border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，找到一个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t[1,k] 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使得 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t[k+1]=s[i+1]</a:t>
            </a: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这样就完成了一次字符串匹配。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我们不难分析出，字符串匹配的复杂度为：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O(</a:t>
            </a:r>
            <a:r>
              <a:rPr lang="en-US" altLang="zh-CN" sz="2600" dirty="0" err="1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n+m</a:t>
            </a:r>
            <a:r>
              <a:rPr lang="en-US" altLang="zh-CN" sz="2600" dirty="0">
                <a:solidFill>
                  <a:srgbClr val="1F1F1F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)=O(|S|+|T|)</a:t>
            </a:r>
            <a:endParaRPr lang="en-US" altLang="zh-CN" sz="2600" dirty="0">
              <a:solidFill>
                <a:srgbClr val="1F1F1F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61330" y="5860667"/>
            <a:ext cx="1241245" cy="99733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Fira Mono" panose="020B0509050000020004" pitchFamily="49" charset="0"/>
                <a:ea typeface="Fira Mono" panose="020B0509050000020004" pitchFamily="49" charset="0"/>
              </a:rPr>
              <a:t>*One more thing……</a:t>
            </a:r>
            <a:endParaRPr lang="zh-CN" altLang="en-US" dirty="0">
              <a:latin typeface="Fira Mono" panose="020B050905000002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861"/>
                <a:ext cx="10515600" cy="5130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不难发现，实际上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border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集合的结构，可以用一颗树来描述。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以 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S=“</a:t>
                </a:r>
                <a:r>
                  <a:rPr lang="en-US" altLang="zh-CN" sz="26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abababa</a:t>
                </a:r>
                <a:r>
                  <a:rPr lang="en-US" altLang="zh-CN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” </a:t>
                </a:r>
                <a:r>
                  <a:rPr lang="zh-CN" altLang="en-US" sz="26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举例。</a:t>
                </a:r>
                <a:endParaRPr lang="en-US" altLang="zh-CN" sz="26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S[1,1] 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对应最长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border=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∅</m:t>
                    </m:r>
                  </m:oMath>
                </a14:m>
                <a:r>
                  <a:rPr lang="zh-CN" altLang="en-US" sz="2000" dirty="0">
                    <a:latin typeface="Fira Mono" panose="020B0509050000020004" pitchFamily="49" charset="0"/>
                    <a:ea typeface="Fira Mono" panose="020B0509050000020004" pitchFamily="49" charset="0"/>
                  </a:rPr>
                  <a:t>；</a:t>
                </a:r>
                <a:endParaRPr lang="en-US" altLang="zh-CN" sz="2000" dirty="0"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S[1,2] 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对应最长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border=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1F1F1F"/>
                        </a:solidFill>
                        <a:latin typeface="Cambria Math" panose="02040503050406030204" pitchFamily="18" charset="0"/>
                        <a:ea typeface="Fira Mono" panose="020B0509050000020004" pitchFamily="49" charset="0"/>
                      </a:rPr>
                      <m:t>∅ </m:t>
                    </m:r>
                  </m:oMath>
                </a14:m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S[1,3] 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对应最长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border=“a”</a:t>
                </a:r>
                <a:r>
                  <a:rPr lang="zh-CN" altLang="en-US" sz="2000" dirty="0">
                    <a:latin typeface="Fira Mono" panose="020B0509050000020004" pitchFamily="49" charset="0"/>
                    <a:ea typeface="Fira Mono" panose="020B0509050000020004" pitchFamily="49" charset="0"/>
                  </a:rPr>
                  <a:t>；</a:t>
                </a:r>
                <a:endParaRPr lang="en-US" altLang="zh-CN" sz="2000" dirty="0"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S[1,4] 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对应最长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border=“ab”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S[1,5] 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对应最长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border=“aba”;</a:t>
                </a:r>
                <a:r>
                  <a:rPr lang="en-US" altLang="zh-CN" sz="2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 </a:t>
                </a:r>
                <a:endParaRPr lang="en-US" altLang="zh-CN" sz="20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S[1,6] 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对应最长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border=“</a:t>
                </a:r>
                <a:r>
                  <a:rPr lang="en-US" altLang="zh-CN" sz="20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abab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”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S[1,7] 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对应最长 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border=“</a:t>
                </a:r>
                <a:r>
                  <a:rPr lang="en-US" altLang="zh-CN" sz="20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ababa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”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如图，这棵树具有很优良的性质。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可以发现，我们求解</a:t>
                </a:r>
                <a:r>
                  <a:rPr lang="en-US" altLang="zh-CN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border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的算法实际上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不过是在 这棵树上进行 </a:t>
                </a:r>
                <a:r>
                  <a:rPr lang="en-US" altLang="zh-CN" sz="2000" dirty="0" err="1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dfs</a:t>
                </a:r>
                <a:r>
                  <a:rPr lang="zh-CN" altLang="en-US" sz="2000" dirty="0">
                    <a:solidFill>
                      <a:srgbClr val="1F1F1F"/>
                    </a:solidFill>
                    <a:latin typeface="Fira Mono" panose="020B0509050000020004" pitchFamily="49" charset="0"/>
                    <a:ea typeface="Fira Mono" panose="020B0509050000020004" pitchFamily="49" charset="0"/>
                  </a:rPr>
                  <a:t>。</a:t>
                </a:r>
                <a:endParaRPr lang="en-US" altLang="zh-CN" sz="2000" dirty="0">
                  <a:solidFill>
                    <a:srgbClr val="1F1F1F"/>
                  </a:solidFill>
                  <a:latin typeface="Fira Mono" panose="020B0509050000020004" pitchFamily="49" charset="0"/>
                  <a:ea typeface="Fira Mono" panose="020B05090500000200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861"/>
                <a:ext cx="10515600" cy="5130934"/>
              </a:xfrm>
              <a:blipFill rotWithShape="1">
                <a:blip r:embed="rId1"/>
                <a:stretch>
                  <a:fillRect t="-34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 flipV="1">
            <a:off x="737754" y="1339273"/>
            <a:ext cx="10716491" cy="673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椭圆 29"/>
              <p:cNvSpPr/>
              <p:nvPr/>
            </p:nvSpPr>
            <p:spPr>
              <a:xfrm>
                <a:off x="8361407" y="2170478"/>
                <a:ext cx="575649" cy="575649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∅</m:t>
                      </m:r>
                    </m:oMath>
                  </m:oMathPara>
                </a14:m>
                <a:endPara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30" name="椭圆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407" y="2170478"/>
                <a:ext cx="575649" cy="575649"/>
              </a:xfrm>
              <a:prstGeom prst="ellipse">
                <a:avLst/>
              </a:prstGeom>
              <a:blipFill rotWithShape="1">
                <a:blip r:embed="rId2"/>
                <a:stretch>
                  <a:fillRect l="-1718" t="-1663" r="-1643" b="-1587"/>
                </a:stretch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/>
          <p:cNvSpPr/>
          <p:nvPr/>
        </p:nvSpPr>
        <p:spPr>
          <a:xfrm>
            <a:off x="7902279" y="3153380"/>
            <a:ext cx="575649" cy="575649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Mono" panose="020B0509050000020004" pitchFamily="49" charset="0"/>
                <a:ea typeface="Fira Mono" panose="020B0509050000020004" pitchFamily="49" charset="0"/>
              </a:rPr>
              <a:t>a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ira Mono" panose="020B0509050000020004" pitchFamily="49" charset="0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9053300" y="3153380"/>
            <a:ext cx="575649" cy="575649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00" dirty="0">
              <a:solidFill>
                <a:schemeClr val="tx1"/>
              </a:solidFill>
              <a:latin typeface="Fira Mono" panose="020B05090500000200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101674" y="3259667"/>
            <a:ext cx="526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ab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290658" y="4098553"/>
            <a:ext cx="575650" cy="5756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00" dirty="0">
              <a:solidFill>
                <a:schemeClr val="tx1"/>
              </a:solidFill>
              <a:latin typeface="Fira Mono" panose="020B05090500000200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03653" y="4210996"/>
            <a:ext cx="7264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ab</a:t>
            </a:r>
            <a:r>
              <a:rPr lang="en-US" altLang="zh-CN" sz="1600" dirty="0">
                <a:latin typeface="Fira Mono" panose="020B0509050000020004" pitchFamily="49" charset="0"/>
                <a:ea typeface="Fira Mono" panose="020B0509050000020004" pitchFamily="49" charset="0"/>
              </a:rPr>
              <a:t>a</a:t>
            </a:r>
            <a:endParaRPr lang="zh-CN" altLang="en-US" sz="1600" dirty="0"/>
          </a:p>
        </p:txBody>
      </p:sp>
      <p:cxnSp>
        <p:nvCxnSpPr>
          <p:cNvPr id="36" name="直接箭头连接符 35"/>
          <p:cNvCxnSpPr>
            <a:stCxn id="31" idx="0"/>
            <a:endCxn id="30" idx="3"/>
          </p:cNvCxnSpPr>
          <p:nvPr/>
        </p:nvCxnSpPr>
        <p:spPr>
          <a:xfrm flipV="1">
            <a:off x="8190104" y="2661825"/>
            <a:ext cx="255605" cy="491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32" idx="1"/>
            <a:endCxn id="30" idx="5"/>
          </p:cNvCxnSpPr>
          <p:nvPr/>
        </p:nvCxnSpPr>
        <p:spPr>
          <a:xfrm flipH="1" flipV="1">
            <a:off x="8852754" y="2661825"/>
            <a:ext cx="284848" cy="575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664278" y="4291863"/>
            <a:ext cx="575650" cy="5756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00" dirty="0">
              <a:solidFill>
                <a:schemeClr val="tx1"/>
              </a:solidFill>
              <a:latin typeface="Fira Mono" panose="020B0509050000020004" pitchFamily="49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06156" y="4441188"/>
            <a:ext cx="691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Fira Mono" panose="020B0509050000020004" pitchFamily="49" charset="0"/>
                <a:ea typeface="Fira Mono" panose="020B0509050000020004" pitchFamily="49" charset="0"/>
              </a:rPr>
              <a:t>S[1,4]</a:t>
            </a:r>
            <a:endParaRPr lang="zh-CN" altLang="en-US" sz="1200" dirty="0"/>
          </a:p>
        </p:txBody>
      </p:sp>
      <p:sp>
        <p:nvSpPr>
          <p:cNvPr id="40" name="椭圆 39"/>
          <p:cNvSpPr/>
          <p:nvPr/>
        </p:nvSpPr>
        <p:spPr>
          <a:xfrm>
            <a:off x="6813953" y="5155638"/>
            <a:ext cx="575650" cy="5756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00" dirty="0">
              <a:solidFill>
                <a:schemeClr val="tx1"/>
              </a:solidFill>
              <a:latin typeface="Fira Mono" panose="020B05090500000200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755831" y="5304963"/>
            <a:ext cx="691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Fira Mono" panose="020B0509050000020004" pitchFamily="49" charset="0"/>
                <a:ea typeface="Fira Mono" panose="020B0509050000020004" pitchFamily="49" charset="0"/>
              </a:rPr>
              <a:t>S[1,5]</a:t>
            </a:r>
            <a:endParaRPr lang="zh-CN" altLang="en-US" sz="1200" dirty="0"/>
          </a:p>
        </p:txBody>
      </p:sp>
      <p:sp>
        <p:nvSpPr>
          <p:cNvPr id="42" name="椭圆 41"/>
          <p:cNvSpPr/>
          <p:nvPr/>
        </p:nvSpPr>
        <p:spPr>
          <a:xfrm>
            <a:off x="8190104" y="5238448"/>
            <a:ext cx="575650" cy="5756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00" dirty="0">
              <a:solidFill>
                <a:schemeClr val="tx1"/>
              </a:solidFill>
              <a:latin typeface="Fira Mono" panose="020B0509050000020004" pitchFamily="49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131982" y="5387773"/>
            <a:ext cx="691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Fira Mono" panose="020B0509050000020004" pitchFamily="49" charset="0"/>
                <a:ea typeface="Fira Mono" panose="020B0509050000020004" pitchFamily="49" charset="0"/>
              </a:rPr>
              <a:t>S[1,6]</a:t>
            </a:r>
            <a:endParaRPr lang="zh-CN" altLang="en-US" sz="1200" dirty="0"/>
          </a:p>
        </p:txBody>
      </p:sp>
      <p:cxnSp>
        <p:nvCxnSpPr>
          <p:cNvPr id="44" name="直接箭头连接符 43"/>
          <p:cNvCxnSpPr/>
          <p:nvPr/>
        </p:nvCxnSpPr>
        <p:spPr>
          <a:xfrm flipV="1">
            <a:off x="7774476" y="3684118"/>
            <a:ext cx="255605" cy="491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7181563" y="4661993"/>
            <a:ext cx="255605" cy="491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9041186" y="3765962"/>
            <a:ext cx="255605" cy="491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8568270" y="4821555"/>
            <a:ext cx="255605" cy="491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347629" y="6179263"/>
            <a:ext cx="575650" cy="57565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400" dirty="0">
              <a:solidFill>
                <a:schemeClr val="tx1"/>
              </a:solidFill>
              <a:latin typeface="Fira Mono" panose="020B0509050000020004" pitchFamily="49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89507" y="6328588"/>
            <a:ext cx="691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Fira Mono" panose="020B0509050000020004" pitchFamily="49" charset="0"/>
                <a:ea typeface="Fira Mono" panose="020B0509050000020004" pitchFamily="49" charset="0"/>
              </a:rPr>
              <a:t>S[1,7]</a:t>
            </a:r>
            <a:endParaRPr lang="zh-CN" altLang="en-US" sz="120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6718624" y="5709498"/>
            <a:ext cx="255605" cy="491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1330" y="5860667"/>
            <a:ext cx="1241245" cy="997333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PP_MARK_KEY" val="459b59c4-fdb5-46a5-a631-d75c709271d5"/>
  <p:tag name="COMMONDATA" val="eyJoZGlkIjoiNjI3ZjU2ZDM0NGVlZTk2YWE5MmJlNThiZGE3ZTJlY2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3944</Words>
  <Application>WPS 演示</Application>
  <PresentationFormat>宽屏</PresentationFormat>
  <Paragraphs>242</Paragraphs>
  <Slides>25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Fira Mono</vt:lpstr>
      <vt:lpstr>Yu Gothic UI</vt:lpstr>
      <vt:lpstr>Cambria Math</vt:lpstr>
      <vt:lpstr>等线</vt:lpstr>
      <vt:lpstr>微软雅黑</vt:lpstr>
      <vt:lpstr>Arial Unicode MS</vt:lpstr>
      <vt:lpstr>等线 Light</vt:lpstr>
      <vt:lpstr>Calibri</vt:lpstr>
      <vt:lpstr>Office 主题​​</vt:lpstr>
      <vt:lpstr>kmp &amp; 字典树</vt:lpstr>
      <vt:lpstr>kmp</vt:lpstr>
      <vt:lpstr>字符串匹配</vt:lpstr>
      <vt:lpstr>kmp</vt:lpstr>
      <vt:lpstr>Border 串</vt:lpstr>
      <vt:lpstr>Border 串</vt:lpstr>
      <vt:lpstr>Border 串</vt:lpstr>
      <vt:lpstr>Border 串</vt:lpstr>
      <vt:lpstr>*One more thing……</vt:lpstr>
      <vt:lpstr>字典树(Trie)</vt:lpstr>
      <vt:lpstr>0-1 trie</vt:lpstr>
      <vt:lpstr>题解</vt:lpstr>
      <vt:lpstr>剪花布条</vt:lpstr>
      <vt:lpstr>sol</vt:lpstr>
      <vt:lpstr>Radio Transmission</vt:lpstr>
      <vt:lpstr>sol</vt:lpstr>
      <vt:lpstr>似乎在梦中见过的样子</vt:lpstr>
      <vt:lpstr>sol</vt:lpstr>
      <vt:lpstr>Phone List</vt:lpstr>
      <vt:lpstr>sol</vt:lpstr>
      <vt:lpstr>REBXOR</vt:lpstr>
      <vt:lpstr>sol</vt:lpstr>
      <vt:lpstr>背单词</vt:lpstr>
      <vt:lpstr>sol</vt:lpstr>
      <vt:lpstr>sol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铠麒 张</dc:creator>
  <cp:lastModifiedBy>seewo</cp:lastModifiedBy>
  <cp:revision>2</cp:revision>
  <dcterms:created xsi:type="dcterms:W3CDTF">2025-01-18T14:54:00Z</dcterms:created>
  <dcterms:modified xsi:type="dcterms:W3CDTF">2025-01-19T03:31:05Z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C5AA3AC5EA8942B3B7713C519FDCA48F</vt:lpwstr>
  </property>
  <property fmtid="{D5CDD505-2E9C-101B-9397-08002B2CF9AE}" pid="3" name="KSOProductBuildVer">
    <vt:lpwstr>2052-11.1.0.12763</vt:lpwstr>
  </property>
</Properties>
</file>