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4" r:id="rId9"/>
    <p:sldId id="266" r:id="rId10"/>
    <p:sldId id="267"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6/11/2020</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6/11/2020</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5E7745-CBA8-41ED-93AC-62C25B760B35}"/>
              </a:ext>
            </a:extLst>
          </p:cNvPr>
          <p:cNvSpPr>
            <a:spLocks noGrp="1"/>
          </p:cNvSpPr>
          <p:nvPr>
            <p:ph type="ctrTitle"/>
          </p:nvPr>
        </p:nvSpPr>
        <p:spPr>
          <a:xfrm>
            <a:off x="1751012" y="609601"/>
            <a:ext cx="8676222" cy="1342767"/>
          </a:xfrm>
        </p:spPr>
        <p:txBody>
          <a:bodyPr>
            <a:normAutofit fontScale="90000"/>
          </a:bodyPr>
          <a:lstStyle/>
          <a:p>
            <a:r>
              <a:rPr lang="es-MX" sz="5000" b="1" dirty="0"/>
              <a:t>Shedule</a:t>
            </a:r>
            <a:br>
              <a:rPr lang="es-MX" dirty="0"/>
            </a:br>
            <a:endParaRPr lang="es-MX" dirty="0"/>
          </a:p>
        </p:txBody>
      </p:sp>
      <p:sp>
        <p:nvSpPr>
          <p:cNvPr id="3" name="Subtítulo 2">
            <a:extLst>
              <a:ext uri="{FF2B5EF4-FFF2-40B4-BE49-F238E27FC236}">
                <a16:creationId xmlns:a16="http://schemas.microsoft.com/office/drawing/2014/main" id="{E80763DC-CF4A-4B25-AD51-69909DAFBAB9}"/>
              </a:ext>
            </a:extLst>
          </p:cNvPr>
          <p:cNvSpPr>
            <a:spLocks noGrp="1"/>
          </p:cNvSpPr>
          <p:nvPr>
            <p:ph type="subTitle" idx="1"/>
          </p:nvPr>
        </p:nvSpPr>
        <p:spPr>
          <a:xfrm>
            <a:off x="1751012" y="3917092"/>
            <a:ext cx="8676222" cy="2458994"/>
          </a:xfrm>
        </p:spPr>
        <p:txBody>
          <a:bodyPr>
            <a:normAutofit fontScale="70000" lnSpcReduction="20000"/>
          </a:bodyPr>
          <a:lstStyle/>
          <a:p>
            <a:pPr algn="l"/>
            <a:endParaRPr lang="es-MX" sz="2900" b="1" i="1" dirty="0"/>
          </a:p>
          <a:p>
            <a:pPr algn="l"/>
            <a:r>
              <a:rPr lang="es-MX" sz="2900" b="1" dirty="0"/>
              <a:t>Alumnos: </a:t>
            </a:r>
          </a:p>
          <a:p>
            <a:pPr algn="l"/>
            <a:r>
              <a:rPr lang="es-MX" sz="2900" b="1" dirty="0"/>
              <a:t>Julieta Hernández arias </a:t>
            </a:r>
          </a:p>
          <a:p>
            <a:pPr algn="l"/>
            <a:r>
              <a:rPr lang="es-MX" sz="2900" b="1" dirty="0"/>
              <a:t>José Abraham González Andrade</a:t>
            </a:r>
          </a:p>
          <a:p>
            <a:pPr algn="l"/>
            <a:r>
              <a:rPr lang="es-MX" sz="2900" b="1" dirty="0"/>
              <a:t>José Emanuel Olvera campean</a:t>
            </a:r>
          </a:p>
          <a:p>
            <a:pPr algn="l"/>
            <a:r>
              <a:rPr lang="es-MX" sz="2900" b="1" dirty="0"/>
              <a:t>Michelle Fernando ramos Martínez</a:t>
            </a:r>
          </a:p>
          <a:p>
            <a:endParaRPr lang="es-MX" dirty="0"/>
          </a:p>
        </p:txBody>
      </p:sp>
      <p:pic>
        <p:nvPicPr>
          <p:cNvPr id="6" name="Imagen 5">
            <a:extLst>
              <a:ext uri="{FF2B5EF4-FFF2-40B4-BE49-F238E27FC236}">
                <a16:creationId xmlns:a16="http://schemas.microsoft.com/office/drawing/2014/main" id="{F285EFAC-D63B-4201-A5D1-69215F204449}"/>
              </a:ext>
            </a:extLst>
          </p:cNvPr>
          <p:cNvPicPr>
            <a:picLocks noChangeAspect="1"/>
          </p:cNvPicPr>
          <p:nvPr/>
        </p:nvPicPr>
        <p:blipFill>
          <a:blip r:embed="rId2"/>
          <a:stretch>
            <a:fillRect/>
          </a:stretch>
        </p:blipFill>
        <p:spPr>
          <a:xfrm>
            <a:off x="5022323" y="1474574"/>
            <a:ext cx="2133600" cy="213360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833724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6CF4586-78B9-4102-9EB2-248179131B7E}"/>
              </a:ext>
            </a:extLst>
          </p:cNvPr>
          <p:cNvSpPr>
            <a:spLocks noGrp="1"/>
          </p:cNvSpPr>
          <p:nvPr>
            <p:ph type="title"/>
          </p:nvPr>
        </p:nvSpPr>
        <p:spPr>
          <a:xfrm>
            <a:off x="1751013" y="1692876"/>
            <a:ext cx="8686800" cy="2026507"/>
          </a:xfrm>
        </p:spPr>
        <p:txBody>
          <a:bodyPr>
            <a:normAutofit fontScale="90000"/>
          </a:bodyPr>
          <a:lstStyle/>
          <a:p>
            <a:pPr algn="ctr"/>
            <a:r>
              <a:rPr lang="es-MX" sz="4900" b="1" dirty="0"/>
              <a:t>Explicación de código</a:t>
            </a:r>
            <a:br>
              <a:rPr lang="es-MX" dirty="0"/>
            </a:br>
            <a:r>
              <a:rPr lang="es-MX" dirty="0"/>
              <a:t>Parte 3:</a:t>
            </a:r>
            <a:br>
              <a:rPr lang="es-MX" dirty="0"/>
            </a:br>
            <a:r>
              <a:rPr lang="es-MX" dirty="0"/>
              <a:t>escena About us</a:t>
            </a:r>
          </a:p>
        </p:txBody>
      </p:sp>
    </p:spTree>
    <p:extLst>
      <p:ext uri="{BB962C8B-B14F-4D97-AF65-F5344CB8AC3E}">
        <p14:creationId xmlns:p14="http://schemas.microsoft.com/office/powerpoint/2010/main" val="296014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69A130D4-2D3D-4B7E-8650-BD05AAFE1856}"/>
              </a:ext>
            </a:extLst>
          </p:cNvPr>
          <p:cNvSpPr>
            <a:spLocks noGrp="1"/>
          </p:cNvSpPr>
          <p:nvPr>
            <p:ph idx="1"/>
          </p:nvPr>
        </p:nvSpPr>
        <p:spPr>
          <a:xfrm>
            <a:off x="97181" y="1000897"/>
            <a:ext cx="4720281" cy="4386649"/>
          </a:xfrm>
        </p:spPr>
        <p:txBody>
          <a:bodyPr>
            <a:normAutofit/>
          </a:bodyPr>
          <a:lstStyle/>
          <a:p>
            <a:pPr marL="0" indent="0">
              <a:buNone/>
            </a:pPr>
            <a:r>
              <a:rPr lang="es-MX" sz="2400" b="1" dirty="0"/>
              <a:t>En la escena de About Us, se puede presenciar que cuenta con un boton regresar que igualmente usa el script anterior, contiene texto donde expresamos que somos en realidad usando text mesh pro y nuestro logo.</a:t>
            </a:r>
            <a:endParaRPr lang="es-MX" sz="2200" dirty="0"/>
          </a:p>
        </p:txBody>
      </p:sp>
      <p:pic>
        <p:nvPicPr>
          <p:cNvPr id="6" name="Imagen 5">
            <a:extLst>
              <a:ext uri="{FF2B5EF4-FFF2-40B4-BE49-F238E27FC236}">
                <a16:creationId xmlns:a16="http://schemas.microsoft.com/office/drawing/2014/main" id="{15326647-C1AC-4405-A154-080EF4ED3309}"/>
              </a:ext>
            </a:extLst>
          </p:cNvPr>
          <p:cNvPicPr>
            <a:picLocks noChangeAspect="1"/>
          </p:cNvPicPr>
          <p:nvPr/>
        </p:nvPicPr>
        <p:blipFill>
          <a:blip r:embed="rId2"/>
          <a:stretch>
            <a:fillRect/>
          </a:stretch>
        </p:blipFill>
        <p:spPr>
          <a:xfrm>
            <a:off x="4978100" y="1570204"/>
            <a:ext cx="6966765" cy="37175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768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6CF4586-78B9-4102-9EB2-248179131B7E}"/>
              </a:ext>
            </a:extLst>
          </p:cNvPr>
          <p:cNvSpPr>
            <a:spLocks noGrp="1"/>
          </p:cNvSpPr>
          <p:nvPr>
            <p:ph type="title"/>
          </p:nvPr>
        </p:nvSpPr>
        <p:spPr>
          <a:xfrm>
            <a:off x="1751013" y="1692876"/>
            <a:ext cx="8686800" cy="2026507"/>
          </a:xfrm>
        </p:spPr>
        <p:txBody>
          <a:bodyPr>
            <a:normAutofit fontScale="90000"/>
          </a:bodyPr>
          <a:lstStyle/>
          <a:p>
            <a:pPr algn="ctr"/>
            <a:r>
              <a:rPr lang="es-MX" sz="4900" b="1" dirty="0"/>
              <a:t>Explicación de código</a:t>
            </a:r>
            <a:br>
              <a:rPr lang="es-MX" dirty="0"/>
            </a:br>
            <a:r>
              <a:rPr lang="es-MX" dirty="0"/>
              <a:t>Parte 4:</a:t>
            </a:r>
            <a:br>
              <a:rPr lang="es-MX" dirty="0"/>
            </a:br>
            <a:r>
              <a:rPr lang="es-MX" dirty="0"/>
              <a:t>escena “vER”</a:t>
            </a:r>
          </a:p>
        </p:txBody>
      </p:sp>
    </p:spTree>
    <p:extLst>
      <p:ext uri="{BB962C8B-B14F-4D97-AF65-F5344CB8AC3E}">
        <p14:creationId xmlns:p14="http://schemas.microsoft.com/office/powerpoint/2010/main" val="706026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69A130D4-2D3D-4B7E-8650-BD05AAFE1856}"/>
              </a:ext>
            </a:extLst>
          </p:cNvPr>
          <p:cNvSpPr>
            <a:spLocks noGrp="1"/>
          </p:cNvSpPr>
          <p:nvPr>
            <p:ph idx="1"/>
          </p:nvPr>
        </p:nvSpPr>
        <p:spPr>
          <a:xfrm>
            <a:off x="951470" y="197708"/>
            <a:ext cx="10639168" cy="2650524"/>
          </a:xfrm>
        </p:spPr>
        <p:txBody>
          <a:bodyPr>
            <a:noAutofit/>
          </a:bodyPr>
          <a:lstStyle/>
          <a:p>
            <a:pPr marL="0" indent="0">
              <a:buNone/>
            </a:pPr>
            <a:r>
              <a:rPr lang="es-MX" sz="2400" b="1" dirty="0"/>
              <a:t>En esta escena, es donde se aplique la herramienta vuforia en donde reemplazamos nuestra main camera por la arcamera.</a:t>
            </a:r>
          </a:p>
          <a:p>
            <a:r>
              <a:rPr lang="es-MX" sz="2200" dirty="0"/>
              <a:t>La arcamera contiene dos images targets siendo pedimento-1 y pedimento-2.</a:t>
            </a:r>
          </a:p>
          <a:p>
            <a:r>
              <a:rPr lang="es-MX" sz="2200" dirty="0"/>
              <a:t>El canvas tenemos un boton para regresar a la pantalla principal.</a:t>
            </a:r>
          </a:p>
        </p:txBody>
      </p:sp>
      <p:pic>
        <p:nvPicPr>
          <p:cNvPr id="4" name="Imagen 3">
            <a:extLst>
              <a:ext uri="{FF2B5EF4-FFF2-40B4-BE49-F238E27FC236}">
                <a16:creationId xmlns:a16="http://schemas.microsoft.com/office/drawing/2014/main" id="{36520449-625A-401B-A7C5-D593ED3DE7C0}"/>
              </a:ext>
            </a:extLst>
          </p:cNvPr>
          <p:cNvPicPr>
            <a:picLocks noChangeAspect="1"/>
          </p:cNvPicPr>
          <p:nvPr/>
        </p:nvPicPr>
        <p:blipFill>
          <a:blip r:embed="rId2"/>
          <a:stretch>
            <a:fillRect/>
          </a:stretch>
        </p:blipFill>
        <p:spPr>
          <a:xfrm>
            <a:off x="2720803" y="2737022"/>
            <a:ext cx="7473521" cy="36187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7178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14B9967-8EE2-408C-A6C7-1C5D05BA63E7}"/>
              </a:ext>
            </a:extLst>
          </p:cNvPr>
          <p:cNvSpPr>
            <a:spLocks noGrp="1"/>
          </p:cNvSpPr>
          <p:nvPr>
            <p:ph idx="1"/>
          </p:nvPr>
        </p:nvSpPr>
        <p:spPr>
          <a:xfrm>
            <a:off x="1703173" y="503557"/>
            <a:ext cx="8785654" cy="1880288"/>
          </a:xfrm>
        </p:spPr>
        <p:txBody>
          <a:bodyPr>
            <a:noAutofit/>
          </a:bodyPr>
          <a:lstStyle/>
          <a:p>
            <a:pPr marL="0" indent="0">
              <a:buNone/>
            </a:pPr>
            <a:r>
              <a:rPr lang="es-MX" sz="2400" b="1" dirty="0"/>
              <a:t>En el image target(pedimento-1), aplicamos sprites de flechas y tachas, en donde simulara la forma en como se mostrara los resultados de ellos.</a:t>
            </a:r>
          </a:p>
          <a:p>
            <a:pPr marL="0" indent="0">
              <a:buNone/>
            </a:pPr>
            <a:r>
              <a:rPr lang="es-MX" sz="2400" b="1" dirty="0"/>
              <a:t>Los sprites se encuentra en la carpeta marks en nuestro assets images.</a:t>
            </a:r>
          </a:p>
        </p:txBody>
      </p:sp>
      <p:pic>
        <p:nvPicPr>
          <p:cNvPr id="5" name="Imagen 4">
            <a:extLst>
              <a:ext uri="{FF2B5EF4-FFF2-40B4-BE49-F238E27FC236}">
                <a16:creationId xmlns:a16="http://schemas.microsoft.com/office/drawing/2014/main" id="{41DFF359-2F63-43AB-9979-98FA3495BF92}"/>
              </a:ext>
            </a:extLst>
          </p:cNvPr>
          <p:cNvPicPr>
            <a:picLocks noChangeAspect="1"/>
          </p:cNvPicPr>
          <p:nvPr/>
        </p:nvPicPr>
        <p:blipFill>
          <a:blip r:embed="rId2"/>
          <a:stretch>
            <a:fillRect/>
          </a:stretch>
        </p:blipFill>
        <p:spPr>
          <a:xfrm>
            <a:off x="3168609" y="2383845"/>
            <a:ext cx="5444051" cy="382069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08065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14B9967-8EE2-408C-A6C7-1C5D05BA63E7}"/>
              </a:ext>
            </a:extLst>
          </p:cNvPr>
          <p:cNvSpPr>
            <a:spLocks noGrp="1"/>
          </p:cNvSpPr>
          <p:nvPr>
            <p:ph idx="1"/>
          </p:nvPr>
        </p:nvSpPr>
        <p:spPr>
          <a:xfrm>
            <a:off x="516924" y="872697"/>
            <a:ext cx="5142471" cy="4772778"/>
          </a:xfrm>
        </p:spPr>
        <p:txBody>
          <a:bodyPr>
            <a:noAutofit/>
          </a:bodyPr>
          <a:lstStyle/>
          <a:p>
            <a:pPr marL="0" indent="0">
              <a:buNone/>
            </a:pPr>
            <a:r>
              <a:rPr lang="es-MX" sz="2400" b="1" dirty="0"/>
              <a:t>Mientras que el image target(pedimento-2), aplicamos unos GameObjects que hemos creado para igualmente simular los resultados de la verificación.</a:t>
            </a:r>
          </a:p>
          <a:p>
            <a:pPr marL="0" indent="0">
              <a:buNone/>
            </a:pPr>
            <a:r>
              <a:rPr lang="es-MX" sz="2400" b="1" dirty="0"/>
              <a:t>Los marcos se encuentra en la carpeta cuadros en el assets images.</a:t>
            </a:r>
          </a:p>
        </p:txBody>
      </p:sp>
      <p:pic>
        <p:nvPicPr>
          <p:cNvPr id="4" name="Imagen 3">
            <a:extLst>
              <a:ext uri="{FF2B5EF4-FFF2-40B4-BE49-F238E27FC236}">
                <a16:creationId xmlns:a16="http://schemas.microsoft.com/office/drawing/2014/main" id="{75CB10CA-5EF6-4B82-A05A-8655FC01098E}"/>
              </a:ext>
            </a:extLst>
          </p:cNvPr>
          <p:cNvPicPr>
            <a:picLocks noChangeAspect="1"/>
          </p:cNvPicPr>
          <p:nvPr/>
        </p:nvPicPr>
        <p:blipFill>
          <a:blip r:embed="rId2"/>
          <a:stretch>
            <a:fillRect/>
          </a:stretch>
        </p:blipFill>
        <p:spPr>
          <a:xfrm>
            <a:off x="6240162" y="872697"/>
            <a:ext cx="4858137" cy="466731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89936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6CF4586-78B9-4102-9EB2-248179131B7E}"/>
              </a:ext>
            </a:extLst>
          </p:cNvPr>
          <p:cNvSpPr>
            <a:spLocks noGrp="1"/>
          </p:cNvSpPr>
          <p:nvPr>
            <p:ph type="title"/>
          </p:nvPr>
        </p:nvSpPr>
        <p:spPr>
          <a:xfrm>
            <a:off x="1751013" y="1692876"/>
            <a:ext cx="8686800" cy="2026507"/>
          </a:xfrm>
        </p:spPr>
        <p:txBody>
          <a:bodyPr>
            <a:normAutofit fontScale="90000"/>
          </a:bodyPr>
          <a:lstStyle/>
          <a:p>
            <a:pPr algn="ctr"/>
            <a:r>
              <a:rPr lang="es-MX" sz="4900" b="1" dirty="0"/>
              <a:t>Explicación de código</a:t>
            </a:r>
            <a:br>
              <a:rPr lang="es-MX" dirty="0"/>
            </a:br>
            <a:r>
              <a:rPr lang="es-MX" dirty="0"/>
              <a:t>Parte 5:</a:t>
            </a:r>
            <a:br>
              <a:rPr lang="es-MX" dirty="0"/>
            </a:br>
            <a:r>
              <a:rPr lang="es-MX" dirty="0"/>
              <a:t>script</a:t>
            </a:r>
          </a:p>
        </p:txBody>
      </p:sp>
    </p:spTree>
    <p:extLst>
      <p:ext uri="{BB962C8B-B14F-4D97-AF65-F5344CB8AC3E}">
        <p14:creationId xmlns:p14="http://schemas.microsoft.com/office/powerpoint/2010/main" val="3077976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69A130D4-2D3D-4B7E-8650-BD05AAFE1856}"/>
              </a:ext>
            </a:extLst>
          </p:cNvPr>
          <p:cNvSpPr>
            <a:spLocks noGrp="1"/>
          </p:cNvSpPr>
          <p:nvPr>
            <p:ph idx="1"/>
          </p:nvPr>
        </p:nvSpPr>
        <p:spPr>
          <a:xfrm>
            <a:off x="951470" y="197708"/>
            <a:ext cx="8723871" cy="2335427"/>
          </a:xfrm>
        </p:spPr>
        <p:txBody>
          <a:bodyPr>
            <a:noAutofit/>
          </a:bodyPr>
          <a:lstStyle/>
          <a:p>
            <a:pPr marL="0" indent="0">
              <a:buNone/>
            </a:pPr>
            <a:r>
              <a:rPr lang="es-MX" sz="2400" b="1" dirty="0"/>
              <a:t>Por ultimo, nuestro assets llamado script, en donde contiene los métodos para abrir escenas y además de cerrar la aplicación.</a:t>
            </a:r>
          </a:p>
        </p:txBody>
      </p:sp>
      <p:pic>
        <p:nvPicPr>
          <p:cNvPr id="7" name="Imagen 6">
            <a:extLst>
              <a:ext uri="{FF2B5EF4-FFF2-40B4-BE49-F238E27FC236}">
                <a16:creationId xmlns:a16="http://schemas.microsoft.com/office/drawing/2014/main" id="{29448453-E668-4C8D-98F8-D926549F05DD}"/>
              </a:ext>
            </a:extLst>
          </p:cNvPr>
          <p:cNvPicPr>
            <a:picLocks noChangeAspect="1"/>
          </p:cNvPicPr>
          <p:nvPr/>
        </p:nvPicPr>
        <p:blipFill>
          <a:blip r:embed="rId2"/>
          <a:stretch>
            <a:fillRect/>
          </a:stretch>
        </p:blipFill>
        <p:spPr>
          <a:xfrm>
            <a:off x="3061412" y="2755493"/>
            <a:ext cx="6069176" cy="22614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566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69A130D4-2D3D-4B7E-8650-BD05AAFE1856}"/>
              </a:ext>
            </a:extLst>
          </p:cNvPr>
          <p:cNvSpPr>
            <a:spLocks noGrp="1"/>
          </p:cNvSpPr>
          <p:nvPr>
            <p:ph idx="1"/>
          </p:nvPr>
        </p:nvSpPr>
        <p:spPr>
          <a:xfrm>
            <a:off x="272137" y="729046"/>
            <a:ext cx="5214264" cy="4794423"/>
          </a:xfrm>
        </p:spPr>
        <p:txBody>
          <a:bodyPr>
            <a:noAutofit/>
          </a:bodyPr>
          <a:lstStyle/>
          <a:p>
            <a:pPr marL="0" indent="0">
              <a:buNone/>
            </a:pPr>
            <a:r>
              <a:rPr lang="es-MX" sz="2400" b="1" dirty="0"/>
              <a:t>En nuestro script llamado OpenScene, cuenta con 2 métodos</a:t>
            </a:r>
          </a:p>
          <a:p>
            <a:r>
              <a:rPr lang="es-MX" sz="2200" dirty="0"/>
              <a:t>AbrirScene, este método nos permite que se cargue otra escena que deseemos con el uso del parámetro para especificar cual.</a:t>
            </a:r>
          </a:p>
          <a:p>
            <a:r>
              <a:rPr lang="es-MX" sz="2200" dirty="0"/>
              <a:t>CerrarAplicacion, Este método nos permite que realizar cierta acción.</a:t>
            </a:r>
          </a:p>
        </p:txBody>
      </p:sp>
      <p:pic>
        <p:nvPicPr>
          <p:cNvPr id="5" name="Imagen 4">
            <a:extLst>
              <a:ext uri="{FF2B5EF4-FFF2-40B4-BE49-F238E27FC236}">
                <a16:creationId xmlns:a16="http://schemas.microsoft.com/office/drawing/2014/main" id="{CC70DA29-62C0-40CD-8646-D7AA5D808053}"/>
              </a:ext>
            </a:extLst>
          </p:cNvPr>
          <p:cNvPicPr>
            <a:picLocks noChangeAspect="1"/>
          </p:cNvPicPr>
          <p:nvPr/>
        </p:nvPicPr>
        <p:blipFill>
          <a:blip r:embed="rId2"/>
          <a:stretch>
            <a:fillRect/>
          </a:stretch>
        </p:blipFill>
        <p:spPr>
          <a:xfrm>
            <a:off x="6096000" y="729046"/>
            <a:ext cx="4600546" cy="49464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520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16EBA4-6A91-49CC-97A1-46BDA792E74D}"/>
              </a:ext>
            </a:extLst>
          </p:cNvPr>
          <p:cNvSpPr>
            <a:spLocks noGrp="1"/>
          </p:cNvSpPr>
          <p:nvPr>
            <p:ph type="title"/>
          </p:nvPr>
        </p:nvSpPr>
        <p:spPr/>
        <p:txBody>
          <a:bodyPr>
            <a:normAutofit/>
          </a:bodyPr>
          <a:lstStyle/>
          <a:p>
            <a:r>
              <a:rPr lang="es-MX" sz="4400" b="1" dirty="0"/>
              <a:t>objetivo</a:t>
            </a:r>
          </a:p>
        </p:txBody>
      </p:sp>
      <p:sp>
        <p:nvSpPr>
          <p:cNvPr id="3" name="Marcador de contenido 2">
            <a:extLst>
              <a:ext uri="{FF2B5EF4-FFF2-40B4-BE49-F238E27FC236}">
                <a16:creationId xmlns:a16="http://schemas.microsoft.com/office/drawing/2014/main" id="{1BD47F9C-9F97-4E0E-9DB2-3DA0A9CC15D8}"/>
              </a:ext>
            </a:extLst>
          </p:cNvPr>
          <p:cNvSpPr>
            <a:spLocks noGrp="1"/>
          </p:cNvSpPr>
          <p:nvPr>
            <p:ph idx="1"/>
          </p:nvPr>
        </p:nvSpPr>
        <p:spPr>
          <a:xfrm>
            <a:off x="1141413" y="2666999"/>
            <a:ext cx="9905998" cy="2201563"/>
          </a:xfrm>
        </p:spPr>
        <p:txBody>
          <a:bodyPr>
            <a:normAutofit/>
          </a:bodyPr>
          <a:lstStyle/>
          <a:p>
            <a:r>
              <a:rPr lang="es-MX" sz="2200" dirty="0"/>
              <a:t>El objetivo principal de nuestro software llamado shedule, es proporcionar una herramienta fácil para la verificación de pedimentos usando la realidad aumentada.</a:t>
            </a:r>
          </a:p>
        </p:txBody>
      </p:sp>
    </p:spTree>
    <p:extLst>
      <p:ext uri="{BB962C8B-B14F-4D97-AF65-F5344CB8AC3E}">
        <p14:creationId xmlns:p14="http://schemas.microsoft.com/office/powerpoint/2010/main" val="1908040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6CF4586-78B9-4102-9EB2-248179131B7E}"/>
              </a:ext>
            </a:extLst>
          </p:cNvPr>
          <p:cNvSpPr>
            <a:spLocks noGrp="1"/>
          </p:cNvSpPr>
          <p:nvPr>
            <p:ph type="title"/>
          </p:nvPr>
        </p:nvSpPr>
        <p:spPr>
          <a:xfrm>
            <a:off x="1751013" y="1692876"/>
            <a:ext cx="8686800" cy="2026507"/>
          </a:xfrm>
        </p:spPr>
        <p:txBody>
          <a:bodyPr>
            <a:normAutofit fontScale="90000"/>
          </a:bodyPr>
          <a:lstStyle/>
          <a:p>
            <a:pPr algn="ctr"/>
            <a:r>
              <a:rPr lang="es-MX" sz="4900" b="1" dirty="0"/>
              <a:t>Explicación de código</a:t>
            </a:r>
            <a:br>
              <a:rPr lang="es-MX" dirty="0"/>
            </a:br>
            <a:r>
              <a:rPr lang="es-MX" dirty="0"/>
              <a:t>Parte 1:</a:t>
            </a:r>
            <a:br>
              <a:rPr lang="es-MX" dirty="0"/>
            </a:br>
            <a:r>
              <a:rPr lang="es-MX" dirty="0"/>
              <a:t>assets</a:t>
            </a:r>
          </a:p>
        </p:txBody>
      </p:sp>
    </p:spTree>
    <p:extLst>
      <p:ext uri="{BB962C8B-B14F-4D97-AF65-F5344CB8AC3E}">
        <p14:creationId xmlns:p14="http://schemas.microsoft.com/office/powerpoint/2010/main" val="81918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69A130D4-2D3D-4B7E-8650-BD05AAFE1856}"/>
              </a:ext>
            </a:extLst>
          </p:cNvPr>
          <p:cNvSpPr>
            <a:spLocks noGrp="1"/>
          </p:cNvSpPr>
          <p:nvPr>
            <p:ph idx="1"/>
          </p:nvPr>
        </p:nvSpPr>
        <p:spPr>
          <a:xfrm>
            <a:off x="1141413" y="407773"/>
            <a:ext cx="9905998" cy="3645243"/>
          </a:xfrm>
        </p:spPr>
        <p:txBody>
          <a:bodyPr/>
          <a:lstStyle/>
          <a:p>
            <a:pPr marL="0" indent="0">
              <a:buNone/>
            </a:pPr>
            <a:r>
              <a:rPr lang="es-MX" sz="2400" b="1" dirty="0"/>
              <a:t>Nuestras carpetas principales de nuestro proyecto son:</a:t>
            </a:r>
          </a:p>
          <a:p>
            <a:r>
              <a:rPr lang="es-MX" sz="2200" dirty="0"/>
              <a:t>Images: contiene imágenes de fondo para nuestra interfaz grafica, además de proporcionar herramientas para la verificación de pedimentos.</a:t>
            </a:r>
          </a:p>
          <a:p>
            <a:r>
              <a:rPr lang="es-MX" sz="2200" dirty="0"/>
              <a:t>Scenes: contiene nuestra escenas que usaremos para nuestra aplicación, en total son 3 (pantalla principal, about us y verificación).</a:t>
            </a:r>
          </a:p>
          <a:p>
            <a:r>
              <a:rPr lang="es-MX" sz="2200" dirty="0"/>
              <a:t>Script: contiene un script que nos ayudara a cambiar las diferentes escenas, además de una funcion para poder salir de nuestra aplicación.</a:t>
            </a:r>
          </a:p>
          <a:p>
            <a:pPr marL="0" indent="0">
              <a:buNone/>
            </a:pPr>
            <a:endParaRPr lang="es-MX" dirty="0"/>
          </a:p>
          <a:p>
            <a:pPr marL="0" indent="0">
              <a:buNone/>
            </a:pPr>
            <a:endParaRPr lang="es-MX" dirty="0"/>
          </a:p>
        </p:txBody>
      </p:sp>
      <p:pic>
        <p:nvPicPr>
          <p:cNvPr id="15" name="Imagen 14">
            <a:extLst>
              <a:ext uri="{FF2B5EF4-FFF2-40B4-BE49-F238E27FC236}">
                <a16:creationId xmlns:a16="http://schemas.microsoft.com/office/drawing/2014/main" id="{647428E2-0308-45EC-8B98-8D42A6B5DC3B}"/>
              </a:ext>
            </a:extLst>
          </p:cNvPr>
          <p:cNvPicPr>
            <a:picLocks noChangeAspect="1"/>
          </p:cNvPicPr>
          <p:nvPr/>
        </p:nvPicPr>
        <p:blipFill>
          <a:blip r:embed="rId2"/>
          <a:stretch>
            <a:fillRect/>
          </a:stretch>
        </p:blipFill>
        <p:spPr>
          <a:xfrm>
            <a:off x="1589087" y="3545230"/>
            <a:ext cx="9010650" cy="2638425"/>
          </a:xfrm>
          <a:prstGeom prst="rect">
            <a:avLst/>
          </a:prstGeom>
          <a:ln>
            <a:noFill/>
          </a:ln>
          <a:effectLst>
            <a:softEdge rad="112500"/>
          </a:effectLst>
        </p:spPr>
      </p:pic>
    </p:spTree>
    <p:extLst>
      <p:ext uri="{BB962C8B-B14F-4D97-AF65-F5344CB8AC3E}">
        <p14:creationId xmlns:p14="http://schemas.microsoft.com/office/powerpoint/2010/main" val="346643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69A130D4-2D3D-4B7E-8650-BD05AAFE1856}"/>
              </a:ext>
            </a:extLst>
          </p:cNvPr>
          <p:cNvSpPr>
            <a:spLocks noGrp="1"/>
          </p:cNvSpPr>
          <p:nvPr>
            <p:ph idx="1"/>
          </p:nvPr>
        </p:nvSpPr>
        <p:spPr>
          <a:xfrm>
            <a:off x="1141413" y="407773"/>
            <a:ext cx="9905998" cy="3021227"/>
          </a:xfrm>
        </p:spPr>
        <p:txBody>
          <a:bodyPr/>
          <a:lstStyle/>
          <a:p>
            <a:pPr marL="0" indent="0">
              <a:buNone/>
            </a:pPr>
            <a:r>
              <a:rPr lang="es-MX" sz="2400" b="1" dirty="0"/>
              <a:t>En la siguiente imagen, se puede presenciar que contamos con 3 escenas, estos son:</a:t>
            </a:r>
          </a:p>
          <a:p>
            <a:r>
              <a:rPr lang="es-MX" sz="2200" dirty="0"/>
              <a:t>UI: pantalla principal del inicio de nuestro software.</a:t>
            </a:r>
          </a:p>
          <a:p>
            <a:r>
              <a:rPr lang="es-MX" sz="2200" dirty="0"/>
              <a:t>About Us: pantalla donde muestra informacion sobre nosotros.</a:t>
            </a:r>
          </a:p>
          <a:p>
            <a:r>
              <a:rPr lang="es-MX" sz="2200" dirty="0"/>
              <a:t>Ver: escenas donde se muestra la funcion de verificación de pedimentos.</a:t>
            </a:r>
          </a:p>
          <a:p>
            <a:pPr marL="0" indent="0">
              <a:buNone/>
            </a:pPr>
            <a:endParaRPr lang="es-MX" dirty="0"/>
          </a:p>
        </p:txBody>
      </p:sp>
      <p:pic>
        <p:nvPicPr>
          <p:cNvPr id="3" name="Imagen 2">
            <a:extLst>
              <a:ext uri="{FF2B5EF4-FFF2-40B4-BE49-F238E27FC236}">
                <a16:creationId xmlns:a16="http://schemas.microsoft.com/office/drawing/2014/main" id="{912B3617-6507-408B-9D01-13BFB344889A}"/>
              </a:ext>
            </a:extLst>
          </p:cNvPr>
          <p:cNvPicPr>
            <a:picLocks noChangeAspect="1"/>
          </p:cNvPicPr>
          <p:nvPr/>
        </p:nvPicPr>
        <p:blipFill>
          <a:blip r:embed="rId2"/>
          <a:stretch>
            <a:fillRect/>
          </a:stretch>
        </p:blipFill>
        <p:spPr>
          <a:xfrm>
            <a:off x="1525158" y="3564152"/>
            <a:ext cx="8943975" cy="2571750"/>
          </a:xfrm>
          <a:prstGeom prst="rect">
            <a:avLst/>
          </a:prstGeom>
          <a:ln>
            <a:noFill/>
          </a:ln>
          <a:effectLst>
            <a:softEdge rad="112500"/>
          </a:effectLst>
        </p:spPr>
      </p:pic>
    </p:spTree>
    <p:extLst>
      <p:ext uri="{BB962C8B-B14F-4D97-AF65-F5344CB8AC3E}">
        <p14:creationId xmlns:p14="http://schemas.microsoft.com/office/powerpoint/2010/main" val="11228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6CF4586-78B9-4102-9EB2-248179131B7E}"/>
              </a:ext>
            </a:extLst>
          </p:cNvPr>
          <p:cNvSpPr>
            <a:spLocks noGrp="1"/>
          </p:cNvSpPr>
          <p:nvPr>
            <p:ph type="title"/>
          </p:nvPr>
        </p:nvSpPr>
        <p:spPr>
          <a:xfrm>
            <a:off x="1751013" y="1692876"/>
            <a:ext cx="8686800" cy="2026507"/>
          </a:xfrm>
        </p:spPr>
        <p:txBody>
          <a:bodyPr>
            <a:normAutofit fontScale="90000"/>
          </a:bodyPr>
          <a:lstStyle/>
          <a:p>
            <a:pPr algn="ctr"/>
            <a:r>
              <a:rPr lang="es-MX" sz="4900" b="1" dirty="0"/>
              <a:t>Explicación de código</a:t>
            </a:r>
            <a:br>
              <a:rPr lang="es-MX" dirty="0"/>
            </a:br>
            <a:r>
              <a:rPr lang="es-MX" dirty="0"/>
              <a:t>Parte 2:</a:t>
            </a:r>
            <a:br>
              <a:rPr lang="es-MX" dirty="0"/>
            </a:br>
            <a:r>
              <a:rPr lang="es-MX" dirty="0"/>
              <a:t>escena ui</a:t>
            </a:r>
          </a:p>
        </p:txBody>
      </p:sp>
    </p:spTree>
    <p:extLst>
      <p:ext uri="{BB962C8B-B14F-4D97-AF65-F5344CB8AC3E}">
        <p14:creationId xmlns:p14="http://schemas.microsoft.com/office/powerpoint/2010/main" val="1208141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69A130D4-2D3D-4B7E-8650-BD05AAFE1856}"/>
              </a:ext>
            </a:extLst>
          </p:cNvPr>
          <p:cNvSpPr>
            <a:spLocks noGrp="1"/>
          </p:cNvSpPr>
          <p:nvPr>
            <p:ph idx="1"/>
          </p:nvPr>
        </p:nvSpPr>
        <p:spPr>
          <a:xfrm>
            <a:off x="247135" y="1124465"/>
            <a:ext cx="4437493" cy="4399005"/>
          </a:xfrm>
        </p:spPr>
        <p:txBody>
          <a:bodyPr>
            <a:normAutofit/>
          </a:bodyPr>
          <a:lstStyle/>
          <a:p>
            <a:pPr marL="0" indent="0">
              <a:buNone/>
            </a:pPr>
            <a:r>
              <a:rPr lang="es-MX" sz="2400" b="1" dirty="0"/>
              <a:t>En esta imagen podemos presenciar nuestra pantalla principal, en donde contiene 4 botones que son:</a:t>
            </a:r>
          </a:p>
          <a:p>
            <a:r>
              <a:rPr lang="es-MX" sz="2200" dirty="0"/>
              <a:t>Verificación.</a:t>
            </a:r>
          </a:p>
          <a:p>
            <a:r>
              <a:rPr lang="es-MX" sz="2200" dirty="0"/>
              <a:t>Clasificación(ND).</a:t>
            </a:r>
          </a:p>
          <a:p>
            <a:r>
              <a:rPr lang="es-MX" sz="2200" dirty="0"/>
              <a:t>About Us.</a:t>
            </a:r>
          </a:p>
          <a:p>
            <a:r>
              <a:rPr lang="es-MX" sz="2200" dirty="0"/>
              <a:t>Salir.</a:t>
            </a:r>
          </a:p>
        </p:txBody>
      </p:sp>
      <p:pic>
        <p:nvPicPr>
          <p:cNvPr id="3" name="Imagen 2">
            <a:extLst>
              <a:ext uri="{FF2B5EF4-FFF2-40B4-BE49-F238E27FC236}">
                <a16:creationId xmlns:a16="http://schemas.microsoft.com/office/drawing/2014/main" id="{84BC0238-9F91-4A59-ABC1-32DC5B941F77}"/>
              </a:ext>
            </a:extLst>
          </p:cNvPr>
          <p:cNvPicPr>
            <a:picLocks noChangeAspect="1"/>
          </p:cNvPicPr>
          <p:nvPr/>
        </p:nvPicPr>
        <p:blipFill>
          <a:blip r:embed="rId2"/>
          <a:stretch>
            <a:fillRect/>
          </a:stretch>
        </p:blipFill>
        <p:spPr>
          <a:xfrm>
            <a:off x="4820552" y="1296805"/>
            <a:ext cx="6856583" cy="37076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64914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69A130D4-2D3D-4B7E-8650-BD05AAFE1856}"/>
              </a:ext>
            </a:extLst>
          </p:cNvPr>
          <p:cNvSpPr>
            <a:spLocks noGrp="1"/>
          </p:cNvSpPr>
          <p:nvPr>
            <p:ph idx="1"/>
          </p:nvPr>
        </p:nvSpPr>
        <p:spPr>
          <a:xfrm>
            <a:off x="1371600" y="175746"/>
            <a:ext cx="8625016" cy="2412319"/>
          </a:xfrm>
        </p:spPr>
        <p:txBody>
          <a:bodyPr>
            <a:normAutofit/>
          </a:bodyPr>
          <a:lstStyle/>
          <a:p>
            <a:pPr marL="0" indent="0">
              <a:buNone/>
            </a:pPr>
            <a:r>
              <a:rPr lang="es-MX" sz="2400" b="1" dirty="0"/>
              <a:t>Los botones tiene un script en onclick para que pueda cambiarse de escenas solamente con presionarlo, en donde el método se llama AbrirScene y requiere de un parámetro que corresponderá al nombre de la escena que queremos cambiar .</a:t>
            </a:r>
          </a:p>
        </p:txBody>
      </p:sp>
      <p:pic>
        <p:nvPicPr>
          <p:cNvPr id="2" name="Imagen 1">
            <a:extLst>
              <a:ext uri="{FF2B5EF4-FFF2-40B4-BE49-F238E27FC236}">
                <a16:creationId xmlns:a16="http://schemas.microsoft.com/office/drawing/2014/main" id="{5731C7C3-55D6-4A97-91BA-2D5E6B5708EF}"/>
              </a:ext>
            </a:extLst>
          </p:cNvPr>
          <p:cNvPicPr>
            <a:picLocks noChangeAspect="1"/>
          </p:cNvPicPr>
          <p:nvPr/>
        </p:nvPicPr>
        <p:blipFill>
          <a:blip r:embed="rId2"/>
          <a:stretch>
            <a:fillRect/>
          </a:stretch>
        </p:blipFill>
        <p:spPr>
          <a:xfrm>
            <a:off x="1978141" y="2573633"/>
            <a:ext cx="8235717" cy="33926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8376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Marcador de contenido 10">
            <a:extLst>
              <a:ext uri="{FF2B5EF4-FFF2-40B4-BE49-F238E27FC236}">
                <a16:creationId xmlns:a16="http://schemas.microsoft.com/office/drawing/2014/main" id="{69A130D4-2D3D-4B7E-8650-BD05AAFE1856}"/>
              </a:ext>
            </a:extLst>
          </p:cNvPr>
          <p:cNvSpPr>
            <a:spLocks noGrp="1"/>
          </p:cNvSpPr>
          <p:nvPr>
            <p:ph idx="1"/>
          </p:nvPr>
        </p:nvSpPr>
        <p:spPr>
          <a:xfrm>
            <a:off x="1902941" y="336385"/>
            <a:ext cx="8155460" cy="1615984"/>
          </a:xfrm>
        </p:spPr>
        <p:txBody>
          <a:bodyPr>
            <a:normAutofit/>
          </a:bodyPr>
          <a:lstStyle/>
          <a:p>
            <a:pPr marL="0" indent="0">
              <a:buNone/>
            </a:pPr>
            <a:r>
              <a:rPr lang="es-MX" sz="2400" b="1" dirty="0"/>
              <a:t>Solamente el boton salir tiene otro método llamado CerrarAplicacion para realice cierta acción.</a:t>
            </a:r>
          </a:p>
        </p:txBody>
      </p:sp>
      <p:pic>
        <p:nvPicPr>
          <p:cNvPr id="5" name="Imagen 4">
            <a:extLst>
              <a:ext uri="{FF2B5EF4-FFF2-40B4-BE49-F238E27FC236}">
                <a16:creationId xmlns:a16="http://schemas.microsoft.com/office/drawing/2014/main" id="{5116F31E-D5D7-4DC7-A9F1-C55EB6DE9694}"/>
              </a:ext>
            </a:extLst>
          </p:cNvPr>
          <p:cNvPicPr>
            <a:picLocks noChangeAspect="1"/>
          </p:cNvPicPr>
          <p:nvPr/>
        </p:nvPicPr>
        <p:blipFill>
          <a:blip r:embed="rId2"/>
          <a:stretch>
            <a:fillRect/>
          </a:stretch>
        </p:blipFill>
        <p:spPr>
          <a:xfrm>
            <a:off x="1680519" y="2143222"/>
            <a:ext cx="8961338" cy="37262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89369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0F262FD6-3409-4039-A531-64BD4D2F99E4}"/>
    </a:ext>
  </a:extLst>
</a:theme>
</file>

<file path=docProps/app.xml><?xml version="1.0" encoding="utf-8"?>
<Properties xmlns="http://schemas.openxmlformats.org/officeDocument/2006/extended-properties" xmlns:vt="http://schemas.openxmlformats.org/officeDocument/2006/docPropsVTypes">
  <Template>TM03457485[[fn=Malla]]</Template>
  <TotalTime>67</TotalTime>
  <Words>531</Words>
  <Application>Microsoft Office PowerPoint</Application>
  <PresentationFormat>Panorámica</PresentationFormat>
  <Paragraphs>41</Paragraphs>
  <Slides>18</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18</vt:i4>
      </vt:variant>
    </vt:vector>
  </HeadingPairs>
  <TitlesOfParts>
    <vt:vector size="21" baseType="lpstr">
      <vt:lpstr>Arial</vt:lpstr>
      <vt:lpstr>Century Gothic</vt:lpstr>
      <vt:lpstr>Malla</vt:lpstr>
      <vt:lpstr>Shedule </vt:lpstr>
      <vt:lpstr>objetivo</vt:lpstr>
      <vt:lpstr>Explicación de código Parte 1: assets</vt:lpstr>
      <vt:lpstr>Presentación de PowerPoint</vt:lpstr>
      <vt:lpstr>Presentación de PowerPoint</vt:lpstr>
      <vt:lpstr>Explicación de código Parte 2: escena ui</vt:lpstr>
      <vt:lpstr>Presentación de PowerPoint</vt:lpstr>
      <vt:lpstr>Presentación de PowerPoint</vt:lpstr>
      <vt:lpstr>Presentación de PowerPoint</vt:lpstr>
      <vt:lpstr>Explicación de código Parte 3: escena About us</vt:lpstr>
      <vt:lpstr>Presentación de PowerPoint</vt:lpstr>
      <vt:lpstr>Explicación de código Parte 4: escena “vER”</vt:lpstr>
      <vt:lpstr>Presentación de PowerPoint</vt:lpstr>
      <vt:lpstr>Presentación de PowerPoint</vt:lpstr>
      <vt:lpstr>Presentación de PowerPoint</vt:lpstr>
      <vt:lpstr>Explicación de código Parte 5: script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Shedule</dc:title>
  <dc:creator>Michelle Ramos</dc:creator>
  <cp:lastModifiedBy>Michelle Ramos</cp:lastModifiedBy>
  <cp:revision>9</cp:revision>
  <dcterms:created xsi:type="dcterms:W3CDTF">2020-06-11T17:32:35Z</dcterms:created>
  <dcterms:modified xsi:type="dcterms:W3CDTF">2020-06-11T18:39:46Z</dcterms:modified>
</cp:coreProperties>
</file>