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31" r:id="rId2"/>
    <p:sldId id="458" r:id="rId3"/>
    <p:sldId id="475" r:id="rId4"/>
    <p:sldId id="456" r:id="rId5"/>
    <p:sldId id="459" r:id="rId6"/>
    <p:sldId id="476" r:id="rId7"/>
    <p:sldId id="457" r:id="rId8"/>
    <p:sldId id="460" r:id="rId9"/>
    <p:sldId id="399" r:id="rId10"/>
    <p:sldId id="391" r:id="rId11"/>
    <p:sldId id="392" r:id="rId12"/>
    <p:sldId id="29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175A59C-DC2F-42EB-B2C4-AFA92C13A593}">
          <p14:sldIdLst/>
        </p14:section>
        <p14:section name="一、專案介紹" id="{B615CA88-116D-4F2F-BFFF-731CCA267A7A}">
          <p14:sldIdLst/>
        </p14:section>
        <p14:section name="二、系統建置" id="{F5388D11-CAD7-4F23-B775-ACAC07CA6DCE}">
          <p14:sldIdLst/>
        </p14:section>
        <p14:section name="三、資料蒐集" id="{34CAA958-7B0B-4321-849A-BB20B59FFDE9}">
          <p14:sldIdLst/>
        </p14:section>
        <p14:section name="四、資料清整" id="{B0D61A2F-7DD3-4D08-9DCF-70FA285CB34D}">
          <p14:sldIdLst/>
        </p14:section>
        <p14:section name="五、資料分析" id="{7F4812A6-71AB-4A6B-A503-251D9606776C}">
          <p14:sldIdLst/>
        </p14:section>
        <p14:section name="六、機器學習" id="{8E984DBD-54B1-42E6-9DF3-0065347E7B8B}">
          <p14:sldIdLst/>
        </p14:section>
        <p14:section name="七、網站架設" id="{D79E1DE8-52C8-4045-8E84-6DB6640FC089}">
          <p14:sldIdLst>
            <p14:sldId id="431"/>
            <p14:sldId id="458"/>
            <p14:sldId id="475"/>
            <p14:sldId id="456"/>
            <p14:sldId id="459"/>
            <p14:sldId id="476"/>
            <p14:sldId id="457"/>
            <p14:sldId id="460"/>
            <p14:sldId id="399"/>
          </p14:sldIdLst>
        </p14:section>
        <p14:section name="八、總結" id="{D2E162DB-9B6D-44F0-AE8B-EED854EE9457}">
          <p14:sldIdLst/>
        </p14:section>
        <p14:section name="XXX" id="{B3A61D8A-8A87-4930-994B-7F7675A8FAD7}">
          <p14:sldIdLst>
            <p14:sldId id="391"/>
            <p14:sldId id="3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7FF"/>
    <a:srgbClr val="BFE5FF"/>
    <a:srgbClr val="000000"/>
    <a:srgbClr val="E9CEA1"/>
    <a:srgbClr val="E2BE84"/>
    <a:srgbClr val="800019"/>
    <a:srgbClr val="CAC5C0"/>
    <a:srgbClr val="DBD7D3"/>
    <a:srgbClr val="E1DEDB"/>
    <a:srgbClr val="FBFAF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1" autoAdjust="0"/>
    <p:restoredTop sz="80497" autoAdjust="0"/>
  </p:normalViewPr>
  <p:slideViewPr>
    <p:cSldViewPr snapToGrid="0" showGuides="1">
      <p:cViewPr>
        <p:scale>
          <a:sx n="70" d="100"/>
          <a:sy n="70" d="100"/>
        </p:scale>
        <p:origin x="211" y="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586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2FA2F6B7-A365-3966-B8BD-C82DF3F18D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0DD9881-346F-D971-E832-A7EAFBAADC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EB78C-C201-4601-9DE8-91E92604988C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4C28461-210F-ACDA-8E8F-05F069BD75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18C1B1-9F1E-AC76-DB48-035ACA58DF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05F5E-9298-4B69-BA75-6576B8862F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315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軟正黑體" panose="020B0604030504040204" pitchFamily="34" charset="-120"/>
              </a:defRPr>
            </a:lvl1pPr>
          </a:lstStyle>
          <a:p>
            <a:fld id="{5491EEC8-33F7-4FA1-97C7-9C56E0FD97DC}" type="datetimeFigureOut">
              <a:rPr lang="zh-TW" altLang="en-US" smtClean="0"/>
              <a:pPr/>
              <a:t>2023/4/24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軟正黑體" panose="020B0604030504040204" pitchFamily="34" charset="-120"/>
              </a:defRPr>
            </a:lvl1pPr>
          </a:lstStyle>
          <a:p>
            <a:fld id="{880B76BF-7C76-4F21-A97C-8AC50AE4154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95410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sl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localhost:8085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3060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779825a81a_1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779825a81a_1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 dirty="0" err="1"/>
              <a:t>Dockerfile</a:t>
            </a:r>
            <a:r>
              <a:rPr lang="zh-TW" altLang="en-US" dirty="0"/>
              <a:t>文件，它是一個執行</a:t>
            </a:r>
            <a:r>
              <a:rPr lang="en-US" altLang="zh-TW" dirty="0"/>
              <a:t>container</a:t>
            </a:r>
            <a:r>
              <a:rPr lang="zh-TW" altLang="en-US" dirty="0"/>
              <a:t>的指令說明書，使用</a:t>
            </a:r>
            <a:r>
              <a:rPr lang="en-US" altLang="zh-TW" dirty="0"/>
              <a:t>Ruby</a:t>
            </a:r>
            <a:r>
              <a:rPr lang="zh-TW" altLang="en-US" dirty="0"/>
              <a:t>語法，依照使用者需求逐步編寫指令步驟。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7877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TW" altLang="en-US" dirty="0"/>
              <a:t>首先建立一個名為</a:t>
            </a:r>
            <a:r>
              <a:rPr lang="en-US" altLang="zh-TW" dirty="0"/>
              <a:t>bdse29app</a:t>
            </a:r>
            <a:r>
              <a:rPr lang="zh-TW" altLang="en-US" dirty="0"/>
              <a:t>的資料夾，用以放置</a:t>
            </a:r>
            <a:r>
              <a:rPr lang="en-US" altLang="zh-TW" dirty="0" err="1"/>
              <a:t>Dockerfile</a:t>
            </a:r>
            <a:r>
              <a:rPr lang="zh-TW" altLang="en-US" dirty="0"/>
              <a:t>文件與專題資料。</a:t>
            </a:r>
            <a:endParaRPr lang="en-US" altLang="zh-TW" dirty="0"/>
          </a:p>
          <a:p>
            <a:pPr>
              <a:lnSpc>
                <a:spcPct val="120000"/>
              </a:lnSpc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開啟命令題字元，輸入</a:t>
            </a:r>
            <a:r>
              <a:rPr lang="en-US" altLang="zh-TW" dirty="0" err="1"/>
              <a:t>wsl</a:t>
            </a:r>
            <a:r>
              <a:rPr lang="zh-TW" altLang="en-US" dirty="0"/>
              <a:t>進入</a:t>
            </a:r>
            <a:r>
              <a:rPr lang="en-US" altLang="zh-TW" dirty="0"/>
              <a:t>Windows</a:t>
            </a:r>
            <a:r>
              <a:rPr lang="zh-TW" altLang="en-US" dirty="0"/>
              <a:t>的</a:t>
            </a:r>
            <a:r>
              <a:rPr lang="en-US" altLang="zh-TW" dirty="0"/>
              <a:t>Linux</a:t>
            </a:r>
            <a:r>
              <a:rPr lang="zh-TW" altLang="en-US" dirty="0"/>
              <a:t>虛擬主機。</a:t>
            </a:r>
            <a:r>
              <a:rPr lang="en-US" altLang="zh-TW" b="0" i="0" u="none" strike="noStrike" dirty="0">
                <a:solidFill>
                  <a:srgbClr val="006DD6"/>
                </a:solidFill>
                <a:effectLst/>
                <a:latin typeface="Segoe UI" panose="020B0502040204020203" pitchFamily="34" charset="0"/>
                <a:hlinkClick r:id="rId3"/>
              </a:rPr>
              <a:t>WSL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 (Windows Subsystem for Linux) 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它是一個適用於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Linux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的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Windows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子系統</a:t>
            </a:r>
            <a:endParaRPr lang="zh-TW" altLang="en-US" dirty="0"/>
          </a:p>
          <a:p>
            <a:pPr>
              <a:lnSpc>
                <a:spcPct val="120000"/>
              </a:lnSpc>
            </a:pP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dirty="0"/>
              <a:t>輸入</a:t>
            </a:r>
            <a:r>
              <a:rPr lang="en-US" altLang="zh-TW" dirty="0"/>
              <a:t>cd /</a:t>
            </a:r>
            <a:r>
              <a:rPr lang="en-US" altLang="zh-TW" dirty="0" err="1"/>
              <a:t>mnt</a:t>
            </a:r>
            <a:r>
              <a:rPr lang="en-US" altLang="zh-TW" dirty="0"/>
              <a:t>/c/Users/XXX/bdse29app</a:t>
            </a:r>
            <a:r>
              <a:rPr lang="zh-TW" altLang="en-US" dirty="0"/>
              <a:t>，進入</a:t>
            </a:r>
            <a:r>
              <a:rPr lang="en-US" altLang="zh-TW" dirty="0" err="1"/>
              <a:t>Dockerfile</a:t>
            </a:r>
            <a:r>
              <a:rPr lang="zh-TW" altLang="en-US" dirty="0"/>
              <a:t>所在的目錄中，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dirty="0"/>
              <a:t>輸入</a:t>
            </a:r>
            <a:r>
              <a:rPr lang="en-US" altLang="zh-TW" dirty="0"/>
              <a:t>docker image build -t bdse29appimage4 -f ./Dockerfile.txt .</a:t>
            </a:r>
          </a:p>
          <a:p>
            <a:pPr>
              <a:lnSpc>
                <a:spcPct val="120000"/>
              </a:lnSpc>
            </a:pP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dirty="0"/>
              <a:t>這串指令是透過自製的</a:t>
            </a:r>
            <a:r>
              <a:rPr lang="en-US" altLang="zh-TW" dirty="0" err="1"/>
              <a:t>Dockerfile</a:t>
            </a:r>
            <a:r>
              <a:rPr lang="zh-TW" altLang="en-US" dirty="0"/>
              <a:t>來建置自己的映像檔</a:t>
            </a:r>
            <a:r>
              <a:rPr lang="en-US" altLang="zh-TW" dirty="0"/>
              <a:t>bdse29appimage4 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120000"/>
              </a:lnSpc>
            </a:pP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dirty="0"/>
              <a:t>輸入</a:t>
            </a:r>
            <a:r>
              <a:rPr lang="en-US" altLang="zh-TW" dirty="0"/>
              <a:t>docker container run -</a:t>
            </a:r>
            <a:r>
              <a:rPr lang="en-US" altLang="zh-TW" dirty="0" err="1"/>
              <a:t>dit</a:t>
            </a:r>
            <a:r>
              <a:rPr lang="en-US" altLang="zh-TW" dirty="0"/>
              <a:t> --name bdse29test4 -p 8085:5000 bdse29appimage4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-d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：參數表示啟動一個後台執行的容器，也就是說容器會在背景執行而不會顯示 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log 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訊息在終端機上。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-</a:t>
            </a:r>
            <a:r>
              <a:rPr lang="en-US" altLang="zh-TW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：參數表示開啟標準輸入（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stdin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），讓使用者可以跟容器互動。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-t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：參數表示開啟一個伪终端（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pseudo-TTY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），這樣才能進行輸入輸出的互動操作。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-p 8085:5000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：參數表示將主機的 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8085 port 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對應到容器的 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5000 port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，而我們的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flask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設定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port=5000 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，讓瀏覽器可以透過 </a:t>
            </a:r>
            <a:r>
              <a:rPr lang="en-US" altLang="zh-TW" b="0" i="0" u="sng" dirty="0">
                <a:solidFill>
                  <a:srgbClr val="D1D5DB"/>
                </a:solidFill>
                <a:effectLst/>
                <a:latin typeface="Söhne"/>
                <a:hlinkClick r:id="rId4"/>
              </a:rPr>
              <a:t>http://localhost:8085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 訪問我們的網站。</a:t>
            </a:r>
          </a:p>
          <a:p>
            <a:pPr>
              <a:lnSpc>
                <a:spcPct val="120000"/>
              </a:lnSpc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1764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Docker Desktop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是運行在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Windows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和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Mac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上的一個應用程式，用於管理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Docker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容器化平台。它允許用戶快速地在自己的本地機器上設置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Docker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環境，並且可以管理所有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Docker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資源，包括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Docker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容器、映像檔和網路等。</a:t>
            </a:r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effectLst/>
                <a:latin typeface="Söhne"/>
              </a:rPr>
              <a:t>Docker Desktop</a:t>
            </a:r>
            <a:r>
              <a:rPr lang="zh-TW" altLang="en-US" b="0" i="0" dirty="0">
                <a:effectLst/>
                <a:latin typeface="Söhne"/>
              </a:rPr>
              <a:t>提供了一個簡單、方便的方式來管理</a:t>
            </a:r>
            <a:r>
              <a:rPr lang="en-US" altLang="zh-TW" b="0" i="0" dirty="0">
                <a:effectLst/>
                <a:latin typeface="Söhne"/>
              </a:rPr>
              <a:t>Docker</a:t>
            </a:r>
            <a:r>
              <a:rPr lang="zh-TW" altLang="en-US" b="0" i="0" dirty="0">
                <a:effectLst/>
                <a:latin typeface="Söhne"/>
              </a:rPr>
              <a:t>容器和映像檔，使得開發人員和系統管理員能夠更輕鬆地使用</a:t>
            </a:r>
            <a:r>
              <a:rPr lang="en-US" altLang="zh-TW" b="0" i="0" dirty="0">
                <a:effectLst/>
                <a:latin typeface="Söhne"/>
              </a:rPr>
              <a:t>Docker</a:t>
            </a:r>
            <a:r>
              <a:rPr lang="zh-TW" altLang="en-US" b="0" i="0" dirty="0">
                <a:effectLst/>
                <a:latin typeface="Söhne"/>
              </a:rPr>
              <a:t>來開發、測試和部署應用程式。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3474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TW" altLang="en-US" dirty="0"/>
              <a:t>在</a:t>
            </a:r>
            <a:r>
              <a:rPr lang="en-US" altLang="zh-TW" dirty="0"/>
              <a:t>docker desktop</a:t>
            </a:r>
            <a:r>
              <a:rPr lang="zh-TW" altLang="en-US" dirty="0"/>
              <a:t>介面中，進入 </a:t>
            </a:r>
            <a:r>
              <a:rPr lang="en-US" altLang="zh-TW" dirty="0"/>
              <a:t>bdse29test4 </a:t>
            </a:r>
            <a:r>
              <a:rPr lang="zh-TW" altLang="en-US" dirty="0"/>
              <a:t>的 </a:t>
            </a:r>
            <a:r>
              <a:rPr lang="en-US" altLang="zh-TW" dirty="0"/>
              <a:t>Files</a:t>
            </a:r>
            <a:r>
              <a:rPr lang="zh-TW" altLang="en-US" dirty="0"/>
              <a:t> 區域，可以在目錄</a:t>
            </a:r>
            <a:r>
              <a:rPr lang="en-US" altLang="zh-TW" dirty="0"/>
              <a:t>/app/</a:t>
            </a:r>
            <a:r>
              <a:rPr lang="zh-TW" altLang="en-US" dirty="0"/>
              <a:t>中看到我們的</a:t>
            </a:r>
            <a:r>
              <a:rPr lang="en-US" altLang="zh-TW" dirty="0"/>
              <a:t>app.py</a:t>
            </a:r>
            <a:r>
              <a:rPr lang="zh-TW" altLang="en-US" dirty="0"/>
              <a:t>檔與</a:t>
            </a:r>
            <a:r>
              <a:rPr lang="en-US" altLang="zh-TW" dirty="0"/>
              <a:t>templates</a:t>
            </a:r>
            <a:r>
              <a:rPr lang="zh-TW" altLang="en-US" dirty="0"/>
              <a:t>、</a:t>
            </a:r>
            <a:r>
              <a:rPr lang="en-US" altLang="zh-TW" dirty="0"/>
              <a:t>static</a:t>
            </a:r>
            <a:r>
              <a:rPr lang="zh-TW" altLang="en-US" dirty="0"/>
              <a:t>資料夾</a:t>
            </a:r>
            <a:r>
              <a:rPr lang="en-US" altLang="zh-TW" dirty="0"/>
              <a:t>(</a:t>
            </a:r>
            <a:r>
              <a:rPr lang="zh-TW" altLang="en-US" dirty="0"/>
              <a:t>專題資料透過</a:t>
            </a:r>
            <a:r>
              <a:rPr lang="en-US" altLang="zh-TW" dirty="0" err="1"/>
              <a:t>Dockerfile</a:t>
            </a:r>
            <a:r>
              <a:rPr lang="zh-TW" altLang="en-US" dirty="0"/>
              <a:t>裡面寫好的步驟，複製到這個</a:t>
            </a:r>
            <a:r>
              <a:rPr lang="en-US" altLang="zh-TW" dirty="0"/>
              <a:t>container</a:t>
            </a:r>
            <a:r>
              <a:rPr lang="zh-TW" altLang="en-US" dirty="0"/>
              <a:t>，讓它能夠與主網頁連動，並呈現出來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1842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Docker Hub</a:t>
            </a:r>
            <a:r>
              <a:rPr lang="zh-TW" altLang="en-US" dirty="0"/>
              <a:t>上上傳</a:t>
            </a:r>
            <a:r>
              <a:rPr lang="en-US" altLang="zh-TW" dirty="0"/>
              <a:t>Docker</a:t>
            </a:r>
            <a:r>
              <a:rPr lang="zh-TW" altLang="en-US" dirty="0"/>
              <a:t>容器是免費的，但是如果要將您的網站或應用程式放在網際網路上以供公眾訪問，需要支付相關的費用。需要租用一個網域名稱，以及一個虛擬或實體主機或服務器來託管網站或應用程式。此外，還需要考慮其他費用，例如</a:t>
            </a:r>
            <a:r>
              <a:rPr lang="en-US" altLang="zh-TW" dirty="0"/>
              <a:t>SSL</a:t>
            </a:r>
            <a:r>
              <a:rPr lang="zh-TW" altLang="en-US" dirty="0"/>
              <a:t>證書、防火牆等安全性方面的費用。具體費用會根據需求而定。</a:t>
            </a:r>
          </a:p>
        </p:txBody>
      </p:sp>
    </p:spTree>
    <p:extLst>
      <p:ext uri="{BB962C8B-B14F-4D97-AF65-F5344CB8AC3E}">
        <p14:creationId xmlns:p14="http://schemas.microsoft.com/office/powerpoint/2010/main" val="2270326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commit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 用來將容器轉換為映像檔：</a:t>
            </a:r>
            <a:endParaRPr lang="en-US" altLang="zh-TW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en-US" altLang="zh-TW" b="0" i="0" dirty="0">
                <a:solidFill>
                  <a:srgbClr val="FFFFFF"/>
                </a:solidFill>
                <a:effectLst/>
                <a:latin typeface="Söhne Mono"/>
              </a:rPr>
              <a:t>docker commit </a:t>
            </a:r>
            <a:r>
              <a:rPr lang="en-US" altLang="zh-TW" b="0" i="0" dirty="0">
                <a:solidFill>
                  <a:srgbClr val="DF3079"/>
                </a:solidFill>
                <a:effectLst/>
                <a:latin typeface="Söhne Mono"/>
              </a:rPr>
              <a:t>[container-name]</a:t>
            </a:r>
            <a:r>
              <a:rPr lang="en-US" altLang="zh-TW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altLang="zh-TW" b="0" i="0" dirty="0">
                <a:solidFill>
                  <a:srgbClr val="DF3079"/>
                </a:solidFill>
                <a:effectLst/>
                <a:latin typeface="Söhne Mono"/>
              </a:rPr>
              <a:t>[your-</a:t>
            </a:r>
            <a:r>
              <a:rPr lang="en-US" altLang="zh-TW" b="0" i="0" dirty="0" err="1">
                <a:solidFill>
                  <a:srgbClr val="DF3079"/>
                </a:solidFill>
                <a:effectLst/>
                <a:latin typeface="Söhne Mono"/>
              </a:rPr>
              <a:t>dockerhub</a:t>
            </a:r>
            <a:r>
              <a:rPr lang="en-US" altLang="zh-TW" b="0" i="0" dirty="0">
                <a:solidFill>
                  <a:srgbClr val="DF3079"/>
                </a:solidFill>
                <a:effectLst/>
                <a:latin typeface="Söhne Mono"/>
              </a:rPr>
              <a:t>-username]</a:t>
            </a:r>
            <a:r>
              <a:rPr lang="en-US" altLang="zh-TW" b="0" i="0" dirty="0">
                <a:solidFill>
                  <a:srgbClr val="FFFFFF"/>
                </a:solidFill>
                <a:effectLst/>
                <a:latin typeface="Söhne Mono"/>
              </a:rPr>
              <a:t>/</a:t>
            </a:r>
            <a:r>
              <a:rPr lang="en-US" altLang="zh-TW" b="0" i="0" dirty="0">
                <a:solidFill>
                  <a:srgbClr val="DF3079"/>
                </a:solidFill>
                <a:effectLst/>
                <a:latin typeface="Söhne Mono"/>
              </a:rPr>
              <a:t>[repository-name]</a:t>
            </a:r>
            <a:r>
              <a:rPr lang="en-US" altLang="zh-TW" b="0" i="0" dirty="0">
                <a:solidFill>
                  <a:srgbClr val="FFFFFF"/>
                </a:solidFill>
                <a:effectLst/>
                <a:latin typeface="Söhne Mono"/>
              </a:rPr>
              <a:t>:</a:t>
            </a:r>
            <a:r>
              <a:rPr lang="en-US" altLang="zh-TW" b="0" i="0" dirty="0">
                <a:solidFill>
                  <a:srgbClr val="DF3079"/>
                </a:solidFill>
                <a:effectLst/>
                <a:latin typeface="Söhne Mono"/>
              </a:rPr>
              <a:t>[tag]</a:t>
            </a:r>
          </a:p>
          <a:p>
            <a:r>
              <a:rPr lang="en-US" altLang="zh-TW" b="0" i="0" dirty="0">
                <a:solidFill>
                  <a:srgbClr val="DF3079"/>
                </a:solidFill>
                <a:effectLst/>
                <a:latin typeface="Söhne Mono"/>
              </a:rPr>
              <a:t>docker commit bdes29test4 frankwu2023/bdse29appimage4:latest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FFFFFF"/>
                </a:solidFill>
                <a:effectLst/>
                <a:latin typeface="Söhne Mono"/>
              </a:rPr>
              <a:t>push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用來上傳映像檔：</a:t>
            </a:r>
            <a:endParaRPr lang="en-US" altLang="zh-TW" b="0" i="0" dirty="0">
              <a:solidFill>
                <a:srgbClr val="DF3079"/>
              </a:solidFill>
              <a:effectLst/>
              <a:latin typeface="Söhne Mono"/>
            </a:endParaRPr>
          </a:p>
          <a:p>
            <a:r>
              <a:rPr lang="en-US" altLang="zh-TW" b="0" i="0" dirty="0">
                <a:solidFill>
                  <a:srgbClr val="FFFFFF"/>
                </a:solidFill>
                <a:effectLst/>
                <a:latin typeface="Söhne Mono"/>
              </a:rPr>
              <a:t>docker push </a:t>
            </a:r>
            <a:r>
              <a:rPr lang="en-US" altLang="zh-TW" b="0" i="0" dirty="0">
                <a:solidFill>
                  <a:srgbClr val="DF3079"/>
                </a:solidFill>
                <a:effectLst/>
                <a:latin typeface="Söhne Mono"/>
              </a:rPr>
              <a:t>[your-</a:t>
            </a:r>
            <a:r>
              <a:rPr lang="en-US" altLang="zh-TW" b="0" i="0" dirty="0" err="1">
                <a:solidFill>
                  <a:srgbClr val="DF3079"/>
                </a:solidFill>
                <a:effectLst/>
                <a:latin typeface="Söhne Mono"/>
              </a:rPr>
              <a:t>dockerhub</a:t>
            </a:r>
            <a:r>
              <a:rPr lang="en-US" altLang="zh-TW" b="0" i="0" dirty="0">
                <a:solidFill>
                  <a:srgbClr val="DF3079"/>
                </a:solidFill>
                <a:effectLst/>
                <a:latin typeface="Söhne Mono"/>
              </a:rPr>
              <a:t>-username]</a:t>
            </a:r>
            <a:r>
              <a:rPr lang="en-US" altLang="zh-TW" b="0" i="0" dirty="0">
                <a:solidFill>
                  <a:srgbClr val="FFFFFF"/>
                </a:solidFill>
                <a:effectLst/>
                <a:latin typeface="Söhne Mono"/>
              </a:rPr>
              <a:t>/</a:t>
            </a:r>
            <a:r>
              <a:rPr lang="en-US" altLang="zh-TW" b="0" i="0" dirty="0">
                <a:solidFill>
                  <a:srgbClr val="DF3079"/>
                </a:solidFill>
                <a:effectLst/>
                <a:latin typeface="Söhne Mono"/>
              </a:rPr>
              <a:t>[repository-name]</a:t>
            </a:r>
            <a:r>
              <a:rPr lang="en-US" altLang="zh-TW" b="0" i="0" dirty="0">
                <a:solidFill>
                  <a:srgbClr val="FFFFFF"/>
                </a:solidFill>
                <a:effectLst/>
                <a:latin typeface="Söhne Mono"/>
              </a:rPr>
              <a:t>:</a:t>
            </a:r>
            <a:r>
              <a:rPr lang="en-US" altLang="zh-TW" b="0" i="0" dirty="0">
                <a:solidFill>
                  <a:srgbClr val="DF3079"/>
                </a:solidFill>
                <a:effectLst/>
                <a:latin typeface="Söhne Mono"/>
              </a:rPr>
              <a:t>[tag]</a:t>
            </a:r>
          </a:p>
          <a:p>
            <a:r>
              <a:rPr lang="en-US" altLang="zh-TW" dirty="0"/>
              <a:t>docker push frankwu2023/bdse29appimage4:latest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5438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由於使用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 Hub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的網際網路需要收費，我們同時也使用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來架設我們的網站，</a:t>
            </a:r>
            <a:r>
              <a:rPr lang="en-US" altLang="zh-TW" sz="1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r>
              <a:rPr lang="zh-TW" altLang="en-US" sz="1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是一個免費的開放原始碼的工具，可以建立一個反向代理，通過公共的互聯網將本地伺服器連接給公共網路，並通過隧道將對這個公共網路的請求轉發到本地伺服器上。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1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指定本地伺服器端口和</a:t>
            </a:r>
            <a:r>
              <a:rPr lang="en-US" altLang="zh-TW" sz="1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r>
              <a:rPr lang="zh-TW" altLang="en-US" sz="1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的端口。在運行命令之後，</a:t>
            </a:r>
            <a:r>
              <a:rPr lang="en-US" altLang="zh-TW" sz="1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r>
              <a:rPr lang="zh-TW" altLang="en-US" sz="1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會生成一個公共網址，用於存取本地伺服器的應用程式。在瀏覽器中打開這個網址，就可以預覽和測試本地的應用程式。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362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99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DFC04-71E8-CE79-C70A-969F15B4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D804F-014B-F5DB-06B1-6931CC23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CB576-98E5-D082-9FDA-7188A503A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AEBDA-89D8-E4DD-252A-2C2B7EA7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C1B2A-0F3A-CCC3-CFF4-0667D019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FA124-8081-9889-3E89-EAF00E8C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6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84F8-4D17-47BF-D4CC-8888B16A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109540-7630-B9D2-59C0-B8FAB9B02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FBB7B-3747-2429-2914-FA4A66E4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91B34-194E-5CD2-3780-134C04FE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79E2D-9A11-7D77-45A7-3ABFFCF6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3C160-2ED1-7E77-5607-F4D21832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32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7D39-EE8C-8E9A-B4A8-6FAC292D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CC399-EA96-04FA-9607-A3EB8F98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C4135-1F23-6958-4EAF-69B463F2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D826D-9F31-BE1A-50B0-4789C77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1AA0A-E658-C628-177F-C5854C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1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9FB527-B31C-BAA1-6530-3485395A9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3E080-4B0B-2411-780B-ABCB9D6A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7F8BB-E7F2-2856-C0AD-FD9836A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0D645-8DBA-26F1-14BA-A3FBA0A9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500E0-7D34-6A87-39BF-A960B573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7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/>
          <p:nvPr/>
        </p:nvSpPr>
        <p:spPr>
          <a:xfrm>
            <a:off x="-10200" y="-10200"/>
            <a:ext cx="12202000" cy="6868400"/>
          </a:xfrm>
          <a:prstGeom prst="frame">
            <a:avLst>
              <a:gd name="adj1" fmla="val 4756"/>
            </a:avLst>
          </a:prstGeom>
          <a:solidFill>
            <a:srgbClr val="F2EDD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</p:txBody>
      </p:sp>
      <p:grpSp>
        <p:nvGrpSpPr>
          <p:cNvPr id="162" name="Google Shape;162;p12"/>
          <p:cNvGrpSpPr/>
          <p:nvPr/>
        </p:nvGrpSpPr>
        <p:grpSpPr>
          <a:xfrm>
            <a:off x="152655" y="142456"/>
            <a:ext cx="1503527" cy="1538635"/>
            <a:chOff x="152400" y="152400"/>
            <a:chExt cx="1127645" cy="1153976"/>
          </a:xfrm>
        </p:grpSpPr>
        <p:sp>
          <p:nvSpPr>
            <p:cNvPr id="163" name="Google Shape;163;p12"/>
            <p:cNvSpPr/>
            <p:nvPr/>
          </p:nvSpPr>
          <p:spPr>
            <a:xfrm>
              <a:off x="152400" y="152400"/>
              <a:ext cx="921300" cy="921300"/>
            </a:xfrm>
            <a:prstGeom prst="diagStrip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>
              <a:outerShdw blurRad="28575" dist="9525" dir="27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164" name="Google Shape;164;p12"/>
            <p:cNvPicPr preferRelativeResize="0"/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 rot="5400000">
              <a:off x="745611" y="-256999"/>
              <a:ext cx="125035" cy="9438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2"/>
            <p:cNvPicPr preferRelativeResize="0"/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>
              <a:off x="152411" y="362543"/>
              <a:ext cx="125035" cy="9438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6" name="Google Shape;166;p12"/>
          <p:cNvGrpSpPr/>
          <p:nvPr/>
        </p:nvGrpSpPr>
        <p:grpSpPr>
          <a:xfrm rot="10800000">
            <a:off x="10535634" y="5166523"/>
            <a:ext cx="1503527" cy="1539231"/>
            <a:chOff x="152400" y="151952"/>
            <a:chExt cx="1127645" cy="1154423"/>
          </a:xfrm>
        </p:grpSpPr>
        <p:sp>
          <p:nvSpPr>
            <p:cNvPr id="167" name="Google Shape;167;p12"/>
            <p:cNvSpPr/>
            <p:nvPr/>
          </p:nvSpPr>
          <p:spPr>
            <a:xfrm>
              <a:off x="152400" y="152400"/>
              <a:ext cx="921300" cy="921300"/>
            </a:xfrm>
            <a:prstGeom prst="diagStrip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>
              <a:outerShdw blurRad="28575" dist="9525" dir="135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168" name="Google Shape;168;p12"/>
            <p:cNvPicPr preferRelativeResize="0"/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 rot="5400000">
              <a:off x="745611" y="-257447"/>
              <a:ext cx="125035" cy="9438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2"/>
            <p:cNvPicPr preferRelativeResize="0"/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>
              <a:off x="152411" y="362543"/>
              <a:ext cx="125035" cy="9438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p12"/>
          <p:cNvSpPr txBox="1">
            <a:spLocks noGrp="1"/>
          </p:cNvSpPr>
          <p:nvPr>
            <p:ph type="sldNum" idx="12"/>
          </p:nvPr>
        </p:nvSpPr>
        <p:spPr>
          <a:xfrm>
            <a:off x="5730200" y="6126367"/>
            <a:ext cx="731600" cy="4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898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bg>
      <p:bgPr>
        <a:solidFill>
          <a:srgbClr val="FB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A4BC415B-F088-DFE9-6223-5EF9BCC725A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01698036"/>
              </p:ext>
            </p:extLst>
          </p:nvPr>
        </p:nvGraphicFramePr>
        <p:xfrm>
          <a:off x="0" y="6463004"/>
          <a:ext cx="12192000" cy="396000"/>
        </p:xfrm>
        <a:graphic>
          <a:graphicData uri="http://schemas.openxmlformats.org/drawingml/2006/table">
            <a:tbl>
              <a:tblPr firstRow="1" bandRow="1"/>
              <a:tblGrid>
                <a:gridCol w="1469509">
                  <a:extLst>
                    <a:ext uri="{9D8B030D-6E8A-4147-A177-3AD203B41FA5}">
                      <a16:colId xmlns:a16="http://schemas.microsoft.com/office/drawing/2014/main" val="525469814"/>
                    </a:ext>
                  </a:extLst>
                </a:gridCol>
                <a:gridCol w="1469509">
                  <a:extLst>
                    <a:ext uri="{9D8B030D-6E8A-4147-A177-3AD203B41FA5}">
                      <a16:colId xmlns:a16="http://schemas.microsoft.com/office/drawing/2014/main" val="244160502"/>
                    </a:ext>
                  </a:extLst>
                </a:gridCol>
                <a:gridCol w="1469509">
                  <a:extLst>
                    <a:ext uri="{9D8B030D-6E8A-4147-A177-3AD203B41FA5}">
                      <a16:colId xmlns:a16="http://schemas.microsoft.com/office/drawing/2014/main" val="3540302102"/>
                    </a:ext>
                  </a:extLst>
                </a:gridCol>
                <a:gridCol w="1469509">
                  <a:extLst>
                    <a:ext uri="{9D8B030D-6E8A-4147-A177-3AD203B41FA5}">
                      <a16:colId xmlns:a16="http://schemas.microsoft.com/office/drawing/2014/main" val="2113018471"/>
                    </a:ext>
                  </a:extLst>
                </a:gridCol>
                <a:gridCol w="1469509">
                  <a:extLst>
                    <a:ext uri="{9D8B030D-6E8A-4147-A177-3AD203B41FA5}">
                      <a16:colId xmlns:a16="http://schemas.microsoft.com/office/drawing/2014/main" val="2034025110"/>
                    </a:ext>
                  </a:extLst>
                </a:gridCol>
                <a:gridCol w="1469509">
                  <a:extLst>
                    <a:ext uri="{9D8B030D-6E8A-4147-A177-3AD203B41FA5}">
                      <a16:colId xmlns:a16="http://schemas.microsoft.com/office/drawing/2014/main" val="41462874"/>
                    </a:ext>
                  </a:extLst>
                </a:gridCol>
                <a:gridCol w="1469509">
                  <a:extLst>
                    <a:ext uri="{9D8B030D-6E8A-4147-A177-3AD203B41FA5}">
                      <a16:colId xmlns:a16="http://schemas.microsoft.com/office/drawing/2014/main" val="3328353160"/>
                    </a:ext>
                  </a:extLst>
                </a:gridCol>
                <a:gridCol w="1469509">
                  <a:extLst>
                    <a:ext uri="{9D8B030D-6E8A-4147-A177-3AD203B41FA5}">
                      <a16:colId xmlns:a16="http://schemas.microsoft.com/office/drawing/2014/main" val="2460380814"/>
                    </a:ext>
                  </a:extLst>
                </a:gridCol>
                <a:gridCol w="435928">
                  <a:extLst>
                    <a:ext uri="{9D8B030D-6E8A-4147-A177-3AD203B41FA5}">
                      <a16:colId xmlns:a16="http://schemas.microsoft.com/office/drawing/2014/main" val="133320202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專案介紹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001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系統建置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001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資料蒐集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001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資料清整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001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1" i="0" u="none" strike="noStrike" kern="1200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/>
                          <a:sym typeface="Arial"/>
                        </a:rPr>
                        <a:t>資料分析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001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機器學習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001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網站架設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001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總結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001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0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67297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64CEFD3B-A75A-D79D-9EED-AD01BB6F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513" y="157069"/>
            <a:ext cx="9429584" cy="819619"/>
          </a:xfrm>
        </p:spPr>
        <p:txBody>
          <a:bodyPr>
            <a:normAutofit/>
          </a:bodyPr>
          <a:lstStyle>
            <a:lvl1pPr>
              <a:defRPr lang="ko-KR" altLang="en-US" sz="3600" b="1" kern="1200" spc="-15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+mn-ea"/>
                <a:cs typeface="+mn-cs"/>
              </a:defRPr>
            </a:lvl1pPr>
          </a:lstStyle>
          <a:p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013DCE3-442B-C130-31B8-CE668F4A86B6}"/>
              </a:ext>
            </a:extLst>
          </p:cNvPr>
          <p:cNvSpPr/>
          <p:nvPr userDrawn="1"/>
        </p:nvSpPr>
        <p:spPr>
          <a:xfrm>
            <a:off x="197222" y="283389"/>
            <a:ext cx="1044000" cy="606725"/>
          </a:xfrm>
          <a:prstGeom prst="roundRect">
            <a:avLst>
              <a:gd name="adj" fmla="val 36090"/>
            </a:avLst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微軟正黑體" panose="020B0604030504040204" pitchFamily="34" charset="-120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C8B71229-0B17-46D0-F143-7E70BD35E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150" y="387238"/>
            <a:ext cx="848574" cy="415415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ko-KR" altLang="en-US" sz="2400" b="1" kern="1200" spc="-1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10" name="슬라이드 번호 개체 틀 6">
            <a:extLst>
              <a:ext uri="{FF2B5EF4-FFF2-40B4-BE49-F238E27FC236}">
                <a16:creationId xmlns:a16="http://schemas.microsoft.com/office/drawing/2014/main" id="{54F3A6C9-A30F-411E-F657-5C23540E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2540" y="6454914"/>
            <a:ext cx="2743200" cy="401638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fld id="{798F0D16-DE91-49B5-A029-D44BD88A4D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8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DBE4C-6AB6-4BA2-57FC-DAA548B1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D71E1-485B-5A3F-6BFD-901DD9975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F3470-ED75-1FCE-400A-CE4FD15A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DB440-E2F2-A3AD-EAE3-8D2CAC36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AD203-252F-3B44-826A-D97DA073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2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635A8-239B-AF02-1BD0-F11A92F8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CEC23-52EB-9C6D-1837-F5CB942E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5C966-478A-EB11-4FCD-A00BF979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E2233-5BE8-DE57-FE65-B8D2D6E3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0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92B6C81A-B2CB-3032-F62A-859764EE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4266" y="6382757"/>
            <a:ext cx="587734" cy="424042"/>
          </a:xfrm>
        </p:spPr>
        <p:txBody>
          <a:bodyPr/>
          <a:lstStyle>
            <a:lvl1pPr>
              <a:defRPr sz="1400" b="1"/>
            </a:lvl1pPr>
          </a:lstStyle>
          <a:p>
            <a:fld id="{798F0D16-DE91-49B5-A029-D44BD88A4D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35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C84C5-5CE2-2708-C895-634D7E17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1B3B8-18F1-8FF8-0468-798D2572F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6B78E-90C5-518E-37C9-F7A5E334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64458-618B-26A3-68FF-4E112BF1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EB34-0AF1-4011-9376-0E8AF163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4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325C-C04C-CED1-CA15-507D6632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14FBF-5C46-0405-1125-2A926B3F0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5BC3C-CD15-2944-A191-E13B9C0C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167CC-9991-E8C9-84DA-190F0C44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0C366-6D15-B0CF-CB9D-BDDF1E9F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E4103-0B93-E186-CE02-1ED164D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4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76AD1-979E-402F-E9F1-5A3ECDB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870D1-2DAE-DC06-4FA8-0D3B61D5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DA8C3-91DD-F2D3-0E49-598CEB49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E78C7-595E-BE56-4D77-81FC14219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68ABE3-4069-9FF3-C6F8-3EA08D234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955B4-8C2B-C888-4268-ADE80685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AB6CE3-0E3C-A1A1-AA0E-03E96E6F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FEB185-C8CA-042E-E1B7-4B98AB7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D0620-B5AB-83D3-52D3-2F409BD9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C68FB4-81E1-E60C-DC76-08990800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0E8393-4389-0536-FFF8-C97A36FC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F9DD9-583A-C280-CC96-5F83BEA0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5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57034A-7644-C986-9AB7-1881E867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744D4-17D8-0666-66EC-9368DD65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22AF7-5B72-5003-E0B6-54EF57E06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98F0D16-DE91-49B5-A029-D44BD88A4D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75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49" r:id="rId3"/>
    <p:sldLayoutId id="2147483650" r:id="rId4"/>
    <p:sldLayoutId id="2147483655" r:id="rId5"/>
    <p:sldLayoutId id="2147483651" r:id="rId6"/>
    <p:sldLayoutId id="2147483652" r:id="rId7"/>
    <p:sldLayoutId id="2147483653" r:id="rId8"/>
    <p:sldLayoutId id="2147483654" r:id="rId9"/>
    <p:sldLayoutId id="2147483660" r:id="rId10"/>
    <p:sldLayoutId id="2147483656" r:id="rId11"/>
    <p:sldLayoutId id="2147483657" r:id="rId12"/>
    <p:sldLayoutId id="2147483658" r:id="rId13"/>
    <p:sldLayoutId id="2147483659" r:id="rId14"/>
    <p:sldLayoutId id="2147483661" r:id="rId1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0" Type="http://schemas.openxmlformats.org/officeDocument/2006/relationships/image" Target="../media/image17.png"/><Relationship Id="rId4" Type="http://schemas.openxmlformats.org/officeDocument/2006/relationships/image" Target="../media/image4.sv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6">
            <a:extLst>
              <a:ext uri="{FF2B5EF4-FFF2-40B4-BE49-F238E27FC236}">
                <a16:creationId xmlns:a16="http://schemas.microsoft.com/office/drawing/2014/main" id="{31D63B04-49E0-E268-DD67-FE36C24AB56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7D750045-A7D3-085A-8A1C-96DF8889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000" y="2551839"/>
            <a:ext cx="8280000" cy="1754326"/>
          </a:xfrm>
          <a:solidFill>
            <a:schemeClr val="accent3">
              <a:lumMod val="40000"/>
              <a:lumOff val="60000"/>
              <a:alpha val="32000"/>
            </a:schemeClr>
          </a:solidFill>
          <a:ln w="279400" cap="sq" cmpd="thinThick">
            <a:solidFill>
              <a:schemeClr val="accent3">
                <a:lumMod val="40000"/>
                <a:lumOff val="60000"/>
                <a:alpha val="32000"/>
              </a:schemeClr>
            </a:solidFill>
            <a:miter lim="800000"/>
          </a:ln>
          <a:effectLst>
            <a:outerShdw blurRad="50800" dist="50800" dir="5400000" algn="ctr" rotWithShape="0">
              <a:schemeClr val="accent3">
                <a:lumMod val="60000"/>
                <a:lumOff val="4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zh-TW" altLang="en-US" sz="6000" b="1" dirty="0">
                <a:solidFill>
                  <a:srgbClr val="800019"/>
                </a:solidFill>
              </a:rPr>
              <a:t>網站架設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1F2BE9C5-942C-D42D-114F-6678F5ED7505}"/>
              </a:ext>
            </a:extLst>
          </p:cNvPr>
          <p:cNvGrpSpPr/>
          <p:nvPr/>
        </p:nvGrpSpPr>
        <p:grpSpPr>
          <a:xfrm>
            <a:off x="10798017" y="95210"/>
            <a:ext cx="1306397" cy="1351487"/>
            <a:chOff x="551261" y="2073711"/>
            <a:chExt cx="2745541" cy="3039484"/>
          </a:xfrm>
        </p:grpSpPr>
        <p:sp>
          <p:nvSpPr>
            <p:cNvPr id="3" name="TextBox 13">
              <a:extLst>
                <a:ext uri="{FF2B5EF4-FFF2-40B4-BE49-F238E27FC236}">
                  <a16:creationId xmlns:a16="http://schemas.microsoft.com/office/drawing/2014/main" id="{30BC55CE-0985-6529-491D-BF6BBCA99A14}"/>
                </a:ext>
              </a:extLst>
            </p:cNvPr>
            <p:cNvSpPr txBox="1"/>
            <p:nvPr/>
          </p:nvSpPr>
          <p:spPr>
            <a:xfrm>
              <a:off x="551261" y="4421007"/>
              <a:ext cx="2745541" cy="692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講者：吳勁宏</a:t>
              </a:r>
              <a:endParaRPr lang="ko-KR" altLang="en-US" sz="1400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  <p:pic>
          <p:nvPicPr>
            <p:cNvPr id="5" name="圖片 2" descr="禿頂女人頭">
              <a:extLst>
                <a:ext uri="{FF2B5EF4-FFF2-40B4-BE49-F238E27FC236}">
                  <a16:creationId xmlns:a16="http://schemas.microsoft.com/office/drawing/2014/main" id="{7F70AD50-2D87-5769-0F53-A87F8C65C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23029" y="2073711"/>
              <a:ext cx="2135201" cy="2152358"/>
            </a:xfrm>
            <a:prstGeom prst="ellipse">
              <a:avLst/>
            </a:prstGeom>
            <a:ln>
              <a:solidFill>
                <a:schemeClr val="bg1"/>
              </a:solidFill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2896702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9"/>
          <p:cNvSpPr txBox="1">
            <a:spLocks noGrp="1"/>
          </p:cNvSpPr>
          <p:nvPr>
            <p:ph type="body" idx="4294967295"/>
          </p:nvPr>
        </p:nvSpPr>
        <p:spPr>
          <a:xfrm>
            <a:off x="7636567" y="1132717"/>
            <a:ext cx="3250800" cy="2034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1200" b="1" dirty="0"/>
              <a:t>SlidesCarnival icons are editable shapes. </a:t>
            </a:r>
            <a:br>
              <a:rPr lang="en" sz="1200" dirty="0"/>
            </a:br>
            <a:br>
              <a:rPr lang="en" sz="1200" dirty="0"/>
            </a:br>
            <a:r>
              <a:rPr lang="en" sz="1200" dirty="0"/>
              <a:t>This means that you can:</a:t>
            </a:r>
            <a:endParaRPr sz="1200" dirty="0"/>
          </a:p>
          <a:p>
            <a:pPr marL="609585" indent="-380990">
              <a:spcBef>
                <a:spcPts val="800"/>
              </a:spcBef>
              <a:buSzPts val="900"/>
              <a:buChar char="➢"/>
            </a:pPr>
            <a:r>
              <a:rPr lang="en" sz="1200" dirty="0"/>
              <a:t>Resize them without losing quality.</a:t>
            </a:r>
            <a:endParaRPr sz="1200" dirty="0"/>
          </a:p>
          <a:p>
            <a:pPr marL="609585" indent="-380990">
              <a:spcBef>
                <a:spcPts val="0"/>
              </a:spcBef>
              <a:buSzPts val="900"/>
              <a:buChar char="➢"/>
            </a:pPr>
            <a:r>
              <a:rPr lang="en" sz="1200" dirty="0"/>
              <a:t>Change fill color and opacity.</a:t>
            </a:r>
            <a:endParaRPr sz="1200" dirty="0"/>
          </a:p>
          <a:p>
            <a:pPr marL="609585" indent="-380990">
              <a:spcBef>
                <a:spcPts val="0"/>
              </a:spcBef>
              <a:buSzPts val="900"/>
              <a:buChar char="➢"/>
            </a:pPr>
            <a:r>
              <a:rPr lang="en" sz="1200" dirty="0"/>
              <a:t>Change line color, width and style.</a:t>
            </a:r>
            <a:endParaRPr sz="1200" dirty="0"/>
          </a:p>
          <a:p>
            <a:pPr marL="0" indent="0">
              <a:spcBef>
                <a:spcPts val="800"/>
              </a:spcBef>
              <a:buNone/>
            </a:pPr>
            <a:r>
              <a:rPr lang="en" sz="1200" dirty="0"/>
              <a:t>Isn’t that nice? :)</a:t>
            </a:r>
            <a:br>
              <a:rPr lang="en" sz="1200" dirty="0"/>
            </a:br>
            <a:br>
              <a:rPr lang="en" sz="1200" dirty="0"/>
            </a:br>
            <a:r>
              <a:rPr lang="en" sz="1200" dirty="0"/>
              <a:t>Examples:</a:t>
            </a:r>
            <a:br>
              <a:rPr lang="en" sz="1200" dirty="0"/>
            </a:br>
            <a:br>
              <a:rPr lang="en" sz="1200" dirty="0"/>
            </a:br>
            <a:br>
              <a:rPr lang="en" sz="1200" dirty="0"/>
            </a:br>
            <a:endParaRPr sz="1200" dirty="0"/>
          </a:p>
        </p:txBody>
      </p:sp>
      <p:grpSp>
        <p:nvGrpSpPr>
          <p:cNvPr id="735" name="Google Shape;735;p49"/>
          <p:cNvGrpSpPr/>
          <p:nvPr/>
        </p:nvGrpSpPr>
        <p:grpSpPr>
          <a:xfrm>
            <a:off x="1268936" y="1098335"/>
            <a:ext cx="361057" cy="456627"/>
            <a:chOff x="584925" y="238125"/>
            <a:chExt cx="415200" cy="525100"/>
          </a:xfrm>
        </p:grpSpPr>
        <p:sp>
          <p:nvSpPr>
            <p:cNvPr id="736" name="Google Shape;736;p4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7" name="Google Shape;737;p4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8" name="Google Shape;738;p4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9" name="Google Shape;739;p4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0" name="Google Shape;740;p4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1" name="Google Shape;741;p4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42" name="Google Shape;742;p49"/>
          <p:cNvGrpSpPr/>
          <p:nvPr/>
        </p:nvGrpSpPr>
        <p:grpSpPr>
          <a:xfrm>
            <a:off x="1842349" y="1164685"/>
            <a:ext cx="386559" cy="321796"/>
            <a:chOff x="1244325" y="314425"/>
            <a:chExt cx="444525" cy="370050"/>
          </a:xfrm>
        </p:grpSpPr>
        <p:sp>
          <p:nvSpPr>
            <p:cNvPr id="743" name="Google Shape;743;p4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4" name="Google Shape;744;p4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45" name="Google Shape;745;p49"/>
          <p:cNvGrpSpPr/>
          <p:nvPr/>
        </p:nvGrpSpPr>
        <p:grpSpPr>
          <a:xfrm>
            <a:off x="2437025" y="1163098"/>
            <a:ext cx="369580" cy="324969"/>
            <a:chOff x="1928175" y="312600"/>
            <a:chExt cx="425000" cy="373700"/>
          </a:xfrm>
        </p:grpSpPr>
        <p:sp>
          <p:nvSpPr>
            <p:cNvPr id="746" name="Google Shape;746;p4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7" name="Google Shape;747;p4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48" name="Google Shape;748;p49"/>
          <p:cNvSpPr/>
          <p:nvPr/>
        </p:nvSpPr>
        <p:spPr>
          <a:xfrm>
            <a:off x="3056776" y="1151437"/>
            <a:ext cx="302664" cy="348319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9" name="Google Shape;749;p49"/>
          <p:cNvSpPr/>
          <p:nvPr/>
        </p:nvSpPr>
        <p:spPr>
          <a:xfrm>
            <a:off x="3663681" y="1152502"/>
            <a:ext cx="261271" cy="346188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50" name="Google Shape;750;p49"/>
          <p:cNvGrpSpPr/>
          <p:nvPr/>
        </p:nvGrpSpPr>
        <p:grpSpPr>
          <a:xfrm>
            <a:off x="4167941" y="1146119"/>
            <a:ext cx="424800" cy="358949"/>
            <a:chOff x="3918650" y="293075"/>
            <a:chExt cx="488500" cy="412775"/>
          </a:xfrm>
        </p:grpSpPr>
        <p:sp>
          <p:nvSpPr>
            <p:cNvPr id="751" name="Google Shape;751;p4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2" name="Google Shape;752;p4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3" name="Google Shape;753;p4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754" name="Google Shape;754;p49"/>
          <p:cNvGrpSpPr/>
          <p:nvPr/>
        </p:nvGrpSpPr>
        <p:grpSpPr>
          <a:xfrm>
            <a:off x="4791815" y="1119031"/>
            <a:ext cx="349405" cy="413104"/>
            <a:chOff x="4636075" y="261925"/>
            <a:chExt cx="401800" cy="475050"/>
          </a:xfrm>
        </p:grpSpPr>
        <p:sp>
          <p:nvSpPr>
            <p:cNvPr id="755" name="Google Shape;755;p4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6" name="Google Shape;756;p4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7" name="Google Shape;757;p4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8" name="Google Shape;758;p4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59" name="Google Shape;759;p49"/>
          <p:cNvSpPr/>
          <p:nvPr/>
        </p:nvSpPr>
        <p:spPr>
          <a:xfrm>
            <a:off x="5352749" y="1150892"/>
            <a:ext cx="400364" cy="3494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60" name="Google Shape;760;p49"/>
          <p:cNvGrpSpPr/>
          <p:nvPr/>
        </p:nvGrpSpPr>
        <p:grpSpPr>
          <a:xfrm>
            <a:off x="5963645" y="1153553"/>
            <a:ext cx="350449" cy="343536"/>
            <a:chOff x="5983625" y="301625"/>
            <a:chExt cx="403000" cy="395050"/>
          </a:xfrm>
        </p:grpSpPr>
        <p:sp>
          <p:nvSpPr>
            <p:cNvPr id="761" name="Google Shape;761;p4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2" name="Google Shape;762;p4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3" name="Google Shape;763;p4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4" name="Google Shape;764;p4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5" name="Google Shape;765;p4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6" name="Google Shape;766;p4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7" name="Google Shape;767;p4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8" name="Google Shape;768;p4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9" name="Google Shape;769;p4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0" name="Google Shape;770;p4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1" name="Google Shape;771;p4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2" name="Google Shape;772;p4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3" name="Google Shape;773;p4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4" name="Google Shape;774;p4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5" name="Google Shape;775;p4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6" name="Google Shape;776;p4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7" name="Google Shape;777;p4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8" name="Google Shape;778;p4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9" name="Google Shape;779;p4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0" name="Google Shape;780;p4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81" name="Google Shape;781;p49"/>
          <p:cNvGrpSpPr/>
          <p:nvPr/>
        </p:nvGrpSpPr>
        <p:grpSpPr>
          <a:xfrm>
            <a:off x="6552472" y="1150881"/>
            <a:ext cx="345144" cy="344623"/>
            <a:chOff x="6660750" y="298550"/>
            <a:chExt cx="396900" cy="396300"/>
          </a:xfrm>
        </p:grpSpPr>
        <p:sp>
          <p:nvSpPr>
            <p:cNvPr id="782" name="Google Shape;782;p4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3" name="Google Shape;783;p4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84" name="Google Shape;784;p49"/>
          <p:cNvGrpSpPr/>
          <p:nvPr/>
        </p:nvGrpSpPr>
        <p:grpSpPr>
          <a:xfrm>
            <a:off x="1268936" y="1693533"/>
            <a:ext cx="361057" cy="436996"/>
            <a:chOff x="584925" y="922575"/>
            <a:chExt cx="415200" cy="502525"/>
          </a:xfrm>
        </p:grpSpPr>
        <p:sp>
          <p:nvSpPr>
            <p:cNvPr id="785" name="Google Shape;785;p4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6" name="Google Shape;786;p4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7" name="Google Shape;787;p4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88" name="Google Shape;788;p49"/>
          <p:cNvGrpSpPr/>
          <p:nvPr/>
        </p:nvGrpSpPr>
        <p:grpSpPr>
          <a:xfrm>
            <a:off x="1844479" y="1683444"/>
            <a:ext cx="382320" cy="455584"/>
            <a:chOff x="1246775" y="910975"/>
            <a:chExt cx="439650" cy="523900"/>
          </a:xfrm>
        </p:grpSpPr>
        <p:sp>
          <p:nvSpPr>
            <p:cNvPr id="789" name="Google Shape;789;p4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0" name="Google Shape;790;p4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1" name="Google Shape;791;p4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92" name="Google Shape;792;p49"/>
          <p:cNvGrpSpPr/>
          <p:nvPr/>
        </p:nvGrpSpPr>
        <p:grpSpPr>
          <a:xfrm>
            <a:off x="2435437" y="1756709"/>
            <a:ext cx="372755" cy="310100"/>
            <a:chOff x="1926350" y="995225"/>
            <a:chExt cx="428650" cy="356600"/>
          </a:xfrm>
        </p:grpSpPr>
        <p:sp>
          <p:nvSpPr>
            <p:cNvPr id="793" name="Google Shape;793;p4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4" name="Google Shape;794;p4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5" name="Google Shape;795;p4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6" name="Google Shape;796;p4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97" name="Google Shape;797;p49"/>
          <p:cNvSpPr/>
          <p:nvPr/>
        </p:nvSpPr>
        <p:spPr>
          <a:xfrm>
            <a:off x="3025970" y="1730728"/>
            <a:ext cx="364276" cy="362145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98" name="Google Shape;798;p49"/>
          <p:cNvSpPr/>
          <p:nvPr/>
        </p:nvSpPr>
        <p:spPr>
          <a:xfrm>
            <a:off x="3612719" y="1748795"/>
            <a:ext cx="363188" cy="326035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99" name="Google Shape;799;p49"/>
          <p:cNvSpPr/>
          <p:nvPr/>
        </p:nvSpPr>
        <p:spPr>
          <a:xfrm>
            <a:off x="4204229" y="1751447"/>
            <a:ext cx="352579" cy="32070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0" name="Google Shape;800;p49"/>
          <p:cNvSpPr/>
          <p:nvPr/>
        </p:nvSpPr>
        <p:spPr>
          <a:xfrm>
            <a:off x="4802111" y="1754620"/>
            <a:ext cx="329231" cy="31436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801" name="Google Shape;801;p49"/>
          <p:cNvGrpSpPr/>
          <p:nvPr/>
        </p:nvGrpSpPr>
        <p:grpSpPr>
          <a:xfrm>
            <a:off x="5371099" y="1733361"/>
            <a:ext cx="363188" cy="363711"/>
            <a:chOff x="5302225" y="968375"/>
            <a:chExt cx="417650" cy="418250"/>
          </a:xfrm>
        </p:grpSpPr>
        <p:sp>
          <p:nvSpPr>
            <p:cNvPr id="802" name="Google Shape;802;p4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3" name="Google Shape;803;p4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04" name="Google Shape;804;p49"/>
          <p:cNvGrpSpPr/>
          <p:nvPr/>
        </p:nvGrpSpPr>
        <p:grpSpPr>
          <a:xfrm>
            <a:off x="5913729" y="1692467"/>
            <a:ext cx="450279" cy="438583"/>
            <a:chOff x="5926225" y="921350"/>
            <a:chExt cx="517800" cy="504350"/>
          </a:xfrm>
        </p:grpSpPr>
        <p:sp>
          <p:nvSpPr>
            <p:cNvPr id="805" name="Google Shape;805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6" name="Google Shape;806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07" name="Google Shape;807;p49"/>
          <p:cNvGrpSpPr/>
          <p:nvPr/>
        </p:nvGrpSpPr>
        <p:grpSpPr>
          <a:xfrm>
            <a:off x="6514775" y="1700967"/>
            <a:ext cx="420539" cy="421604"/>
            <a:chOff x="6617400" y="931125"/>
            <a:chExt cx="483600" cy="484825"/>
          </a:xfrm>
        </p:grpSpPr>
        <p:sp>
          <p:nvSpPr>
            <p:cNvPr id="808" name="Google Shape;808;p4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9" name="Google Shape;809;p4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10" name="Google Shape;810;p49"/>
          <p:cNvGrpSpPr/>
          <p:nvPr/>
        </p:nvGrpSpPr>
        <p:grpSpPr>
          <a:xfrm>
            <a:off x="1246630" y="2355625"/>
            <a:ext cx="405668" cy="284620"/>
            <a:chOff x="559275" y="1683950"/>
            <a:chExt cx="466500" cy="327300"/>
          </a:xfrm>
        </p:grpSpPr>
        <p:sp>
          <p:nvSpPr>
            <p:cNvPr id="811" name="Google Shape;811;p4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2" name="Google Shape;812;p4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13" name="Google Shape;813;p49"/>
          <p:cNvGrpSpPr/>
          <p:nvPr/>
        </p:nvGrpSpPr>
        <p:grpSpPr>
          <a:xfrm>
            <a:off x="1832805" y="2299360"/>
            <a:ext cx="405668" cy="397168"/>
            <a:chOff x="1233350" y="1619250"/>
            <a:chExt cx="466500" cy="456725"/>
          </a:xfrm>
        </p:grpSpPr>
        <p:sp>
          <p:nvSpPr>
            <p:cNvPr id="814" name="Google Shape;814;p4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5" name="Google Shape;815;p4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6" name="Google Shape;816;p4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7" name="Google Shape;817;p4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18" name="Google Shape;818;p49"/>
          <p:cNvGrpSpPr/>
          <p:nvPr/>
        </p:nvGrpSpPr>
        <p:grpSpPr>
          <a:xfrm>
            <a:off x="2431720" y="2307839"/>
            <a:ext cx="380189" cy="380189"/>
            <a:chOff x="1922075" y="1629000"/>
            <a:chExt cx="437200" cy="437200"/>
          </a:xfrm>
        </p:grpSpPr>
        <p:sp>
          <p:nvSpPr>
            <p:cNvPr id="819" name="Google Shape;819;p4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0" name="Google Shape;820;p4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21" name="Google Shape;821;p49"/>
          <p:cNvGrpSpPr/>
          <p:nvPr/>
        </p:nvGrpSpPr>
        <p:grpSpPr>
          <a:xfrm>
            <a:off x="3016308" y="2306252"/>
            <a:ext cx="383363" cy="383363"/>
            <a:chOff x="2594325" y="1627175"/>
            <a:chExt cx="440850" cy="440850"/>
          </a:xfrm>
        </p:grpSpPr>
        <p:sp>
          <p:nvSpPr>
            <p:cNvPr id="822" name="Google Shape;822;p4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3" name="Google Shape;823;p4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4" name="Google Shape;824;p4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825" name="Google Shape;825;p49"/>
          <p:cNvSpPr/>
          <p:nvPr/>
        </p:nvSpPr>
        <p:spPr>
          <a:xfrm>
            <a:off x="3619611" y="2323324"/>
            <a:ext cx="349405" cy="3493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826" name="Google Shape;826;p49"/>
          <p:cNvGrpSpPr/>
          <p:nvPr/>
        </p:nvGrpSpPr>
        <p:grpSpPr>
          <a:xfrm>
            <a:off x="4224770" y="2277578"/>
            <a:ext cx="311143" cy="440713"/>
            <a:chOff x="3984000" y="1594200"/>
            <a:chExt cx="357800" cy="506800"/>
          </a:xfrm>
        </p:grpSpPr>
        <p:sp>
          <p:nvSpPr>
            <p:cNvPr id="827" name="Google Shape;827;p4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8" name="Google Shape;828;p4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29" name="Google Shape;829;p49"/>
          <p:cNvGrpSpPr/>
          <p:nvPr/>
        </p:nvGrpSpPr>
        <p:grpSpPr>
          <a:xfrm>
            <a:off x="4761553" y="2372082"/>
            <a:ext cx="409929" cy="251705"/>
            <a:chOff x="4601275" y="1702875"/>
            <a:chExt cx="471400" cy="289450"/>
          </a:xfrm>
        </p:grpSpPr>
        <p:sp>
          <p:nvSpPr>
            <p:cNvPr id="830" name="Google Shape;830;p4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1" name="Google Shape;831;p4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2" name="Google Shape;832;p4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3" name="Google Shape;833;p4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4" name="Google Shape;834;p4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35" name="Google Shape;835;p49"/>
          <p:cNvGrpSpPr/>
          <p:nvPr/>
        </p:nvGrpSpPr>
        <p:grpSpPr>
          <a:xfrm>
            <a:off x="5367381" y="2310491"/>
            <a:ext cx="370624" cy="374884"/>
            <a:chOff x="5297950" y="1632050"/>
            <a:chExt cx="426200" cy="431100"/>
          </a:xfrm>
        </p:grpSpPr>
        <p:sp>
          <p:nvSpPr>
            <p:cNvPr id="836" name="Google Shape;836;p4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7" name="Google Shape;837;p4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38" name="Google Shape;838;p49"/>
          <p:cNvGrpSpPr/>
          <p:nvPr/>
        </p:nvGrpSpPr>
        <p:grpSpPr>
          <a:xfrm>
            <a:off x="5952491" y="2299360"/>
            <a:ext cx="372755" cy="397168"/>
            <a:chOff x="5970800" y="1619250"/>
            <a:chExt cx="428650" cy="456725"/>
          </a:xfrm>
        </p:grpSpPr>
        <p:sp>
          <p:nvSpPr>
            <p:cNvPr id="839" name="Google Shape;839;p4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0" name="Google Shape;840;p4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1" name="Google Shape;841;p4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2" name="Google Shape;842;p4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3" name="Google Shape;843;p4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44" name="Google Shape;844;p49"/>
          <p:cNvGrpSpPr/>
          <p:nvPr/>
        </p:nvGrpSpPr>
        <p:grpSpPr>
          <a:xfrm>
            <a:off x="6521688" y="2294577"/>
            <a:ext cx="417864" cy="381232"/>
            <a:chOff x="6625350" y="1613750"/>
            <a:chExt cx="480525" cy="438400"/>
          </a:xfrm>
        </p:grpSpPr>
        <p:sp>
          <p:nvSpPr>
            <p:cNvPr id="845" name="Google Shape;845;p4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6" name="Google Shape;846;p4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7" name="Google Shape;847;p4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8" name="Google Shape;848;p4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9" name="Google Shape;849;p4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50" name="Google Shape;850;p49"/>
          <p:cNvGrpSpPr/>
          <p:nvPr/>
        </p:nvGrpSpPr>
        <p:grpSpPr>
          <a:xfrm>
            <a:off x="1291762" y="2914734"/>
            <a:ext cx="315404" cy="338775"/>
            <a:chOff x="611175" y="2326900"/>
            <a:chExt cx="362700" cy="389575"/>
          </a:xfrm>
        </p:grpSpPr>
        <p:sp>
          <p:nvSpPr>
            <p:cNvPr id="851" name="Google Shape;851;p4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2" name="Google Shape;852;p4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3" name="Google Shape;853;p4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4" name="Google Shape;854;p4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855" name="Google Shape;855;p49"/>
          <p:cNvSpPr/>
          <p:nvPr/>
        </p:nvSpPr>
        <p:spPr>
          <a:xfrm>
            <a:off x="1869494" y="2918009"/>
            <a:ext cx="332404" cy="332404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6" name="Google Shape;856;p49"/>
          <p:cNvSpPr/>
          <p:nvPr/>
        </p:nvSpPr>
        <p:spPr>
          <a:xfrm>
            <a:off x="2455701" y="2918009"/>
            <a:ext cx="332404" cy="332404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7" name="Google Shape;857;p49"/>
          <p:cNvSpPr/>
          <p:nvPr/>
        </p:nvSpPr>
        <p:spPr>
          <a:xfrm>
            <a:off x="3041906" y="2918009"/>
            <a:ext cx="332404" cy="332404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858" name="Google Shape;858;p49"/>
          <p:cNvGrpSpPr/>
          <p:nvPr/>
        </p:nvGrpSpPr>
        <p:grpSpPr>
          <a:xfrm>
            <a:off x="3705488" y="2860579"/>
            <a:ext cx="177355" cy="442844"/>
            <a:chOff x="3386850" y="2264625"/>
            <a:chExt cx="203950" cy="509250"/>
          </a:xfrm>
        </p:grpSpPr>
        <p:sp>
          <p:nvSpPr>
            <p:cNvPr id="859" name="Google Shape;859;p4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0" name="Google Shape;860;p4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61" name="Google Shape;861;p49"/>
          <p:cNvGrpSpPr/>
          <p:nvPr/>
        </p:nvGrpSpPr>
        <p:grpSpPr>
          <a:xfrm>
            <a:off x="4893775" y="2916864"/>
            <a:ext cx="145484" cy="330275"/>
            <a:chOff x="4753325" y="2329350"/>
            <a:chExt cx="167300" cy="379800"/>
          </a:xfrm>
        </p:grpSpPr>
        <p:sp>
          <p:nvSpPr>
            <p:cNvPr id="862" name="Google Shape;862;p4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3" name="Google Shape;863;p4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64" name="Google Shape;864;p49"/>
          <p:cNvGrpSpPr/>
          <p:nvPr/>
        </p:nvGrpSpPr>
        <p:grpSpPr>
          <a:xfrm>
            <a:off x="4304925" y="2862687"/>
            <a:ext cx="150832" cy="438604"/>
            <a:chOff x="4076175" y="2267050"/>
            <a:chExt cx="173450" cy="504375"/>
          </a:xfrm>
        </p:grpSpPr>
        <p:sp>
          <p:nvSpPr>
            <p:cNvPr id="865" name="Google Shape;865;p4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6" name="Google Shape;866;p4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867" name="Google Shape;867;p49"/>
          <p:cNvSpPr/>
          <p:nvPr/>
        </p:nvSpPr>
        <p:spPr>
          <a:xfrm>
            <a:off x="5386730" y="2908986"/>
            <a:ext cx="332404" cy="350449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868" name="Google Shape;868;p49"/>
          <p:cNvGrpSpPr/>
          <p:nvPr/>
        </p:nvGrpSpPr>
        <p:grpSpPr>
          <a:xfrm>
            <a:off x="5956209" y="2915255"/>
            <a:ext cx="365319" cy="337709"/>
            <a:chOff x="5975075" y="2327500"/>
            <a:chExt cx="420100" cy="388350"/>
          </a:xfrm>
        </p:grpSpPr>
        <p:sp>
          <p:nvSpPr>
            <p:cNvPr id="869" name="Google Shape;869;p4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870;p4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71" name="Google Shape;871;p49"/>
          <p:cNvGrpSpPr/>
          <p:nvPr/>
        </p:nvGrpSpPr>
        <p:grpSpPr>
          <a:xfrm>
            <a:off x="6612996" y="2905167"/>
            <a:ext cx="224096" cy="365319"/>
            <a:chOff x="6730350" y="2315900"/>
            <a:chExt cx="257700" cy="420100"/>
          </a:xfrm>
        </p:grpSpPr>
        <p:sp>
          <p:nvSpPr>
            <p:cNvPr id="872" name="Google Shape;872;p4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3" name="Google Shape;873;p4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4" name="Google Shape;874;p4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5" name="Google Shape;875;p4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6" name="Google Shape;876;p4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77" name="Google Shape;877;p49"/>
          <p:cNvGrpSpPr/>
          <p:nvPr/>
        </p:nvGrpSpPr>
        <p:grpSpPr>
          <a:xfrm>
            <a:off x="1392636" y="3463213"/>
            <a:ext cx="113657" cy="414169"/>
            <a:chOff x="727175" y="2957625"/>
            <a:chExt cx="130700" cy="476275"/>
          </a:xfrm>
        </p:grpSpPr>
        <p:sp>
          <p:nvSpPr>
            <p:cNvPr id="878" name="Google Shape;878;p4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9" name="Google Shape;879;p4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880" name="Google Shape;880;p49"/>
          <p:cNvSpPr/>
          <p:nvPr/>
        </p:nvSpPr>
        <p:spPr>
          <a:xfrm>
            <a:off x="2447743" y="3446881"/>
            <a:ext cx="348319" cy="447083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1" name="Google Shape;881;p49"/>
          <p:cNvSpPr/>
          <p:nvPr/>
        </p:nvSpPr>
        <p:spPr>
          <a:xfrm>
            <a:off x="1906671" y="3446881"/>
            <a:ext cx="258053" cy="447083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882" name="Google Shape;882;p49"/>
          <p:cNvGrpSpPr/>
          <p:nvPr/>
        </p:nvGrpSpPr>
        <p:grpSpPr>
          <a:xfrm>
            <a:off x="3006743" y="3476473"/>
            <a:ext cx="402495" cy="387624"/>
            <a:chOff x="2583325" y="2972875"/>
            <a:chExt cx="462850" cy="445750"/>
          </a:xfrm>
        </p:grpSpPr>
        <p:sp>
          <p:nvSpPr>
            <p:cNvPr id="883" name="Google Shape;883;p4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4" name="Google Shape;884;p4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85" name="Google Shape;885;p49"/>
          <p:cNvGrpSpPr/>
          <p:nvPr/>
        </p:nvGrpSpPr>
        <p:grpSpPr>
          <a:xfrm>
            <a:off x="3579113" y="3534367"/>
            <a:ext cx="430104" cy="271859"/>
            <a:chOff x="3241525" y="3039450"/>
            <a:chExt cx="494600" cy="312625"/>
          </a:xfrm>
        </p:grpSpPr>
        <p:sp>
          <p:nvSpPr>
            <p:cNvPr id="886" name="Google Shape;886;p4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888" name="Google Shape;888;p49"/>
          <p:cNvSpPr/>
          <p:nvPr/>
        </p:nvSpPr>
        <p:spPr>
          <a:xfrm>
            <a:off x="4781935" y="3485646"/>
            <a:ext cx="369580" cy="36955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889" name="Google Shape;889;p49"/>
          <p:cNvGrpSpPr/>
          <p:nvPr/>
        </p:nvGrpSpPr>
        <p:grpSpPr>
          <a:xfrm>
            <a:off x="5330206" y="3505692"/>
            <a:ext cx="444975" cy="329209"/>
            <a:chOff x="5255200" y="3006475"/>
            <a:chExt cx="511700" cy="378575"/>
          </a:xfrm>
        </p:grpSpPr>
        <p:sp>
          <p:nvSpPr>
            <p:cNvPr id="890" name="Google Shape;890;p4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92" name="Google Shape;892;p49"/>
          <p:cNvGrpSpPr/>
          <p:nvPr/>
        </p:nvGrpSpPr>
        <p:grpSpPr>
          <a:xfrm>
            <a:off x="4200335" y="3486582"/>
            <a:ext cx="360015" cy="367428"/>
            <a:chOff x="3955900" y="2984500"/>
            <a:chExt cx="414000" cy="422525"/>
          </a:xfrm>
        </p:grpSpPr>
        <p:sp>
          <p:nvSpPr>
            <p:cNvPr id="893" name="Google Shape;893;p4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4" name="Google Shape;894;p4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896" name="Google Shape;896;p49"/>
          <p:cNvSpPr/>
          <p:nvPr/>
        </p:nvSpPr>
        <p:spPr>
          <a:xfrm>
            <a:off x="1250372" y="4098396"/>
            <a:ext cx="402472" cy="316469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7" name="Google Shape;897;p49"/>
          <p:cNvSpPr/>
          <p:nvPr/>
        </p:nvSpPr>
        <p:spPr>
          <a:xfrm>
            <a:off x="5998959" y="3468644"/>
            <a:ext cx="280359" cy="403560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898" name="Google Shape;898;p49"/>
          <p:cNvGrpSpPr/>
          <p:nvPr/>
        </p:nvGrpSpPr>
        <p:grpSpPr>
          <a:xfrm>
            <a:off x="6587517" y="3481257"/>
            <a:ext cx="275055" cy="390820"/>
            <a:chOff x="6701050" y="2978375"/>
            <a:chExt cx="316300" cy="449425"/>
          </a:xfrm>
        </p:grpSpPr>
        <p:sp>
          <p:nvSpPr>
            <p:cNvPr id="899" name="Google Shape;899;p4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901" name="Google Shape;901;p49"/>
          <p:cNvGrpSpPr/>
          <p:nvPr/>
        </p:nvGrpSpPr>
        <p:grpSpPr>
          <a:xfrm>
            <a:off x="1839696" y="4124782"/>
            <a:ext cx="391885" cy="263380"/>
            <a:chOff x="1241275" y="3718400"/>
            <a:chExt cx="450650" cy="302875"/>
          </a:xfrm>
        </p:grpSpPr>
        <p:sp>
          <p:nvSpPr>
            <p:cNvPr id="902" name="Google Shape;902;p4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3" name="Google Shape;903;p4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4" name="Google Shape;904;p4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5" name="Google Shape;905;p4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906" name="Google Shape;906;p49"/>
          <p:cNvGrpSpPr/>
          <p:nvPr/>
        </p:nvGrpSpPr>
        <p:grpSpPr>
          <a:xfrm>
            <a:off x="2431199" y="4104607"/>
            <a:ext cx="381232" cy="304251"/>
            <a:chOff x="1921475" y="3695200"/>
            <a:chExt cx="438400" cy="349875"/>
          </a:xfrm>
        </p:grpSpPr>
        <p:sp>
          <p:nvSpPr>
            <p:cNvPr id="907" name="Google Shape;907;p4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8" name="Google Shape;908;p4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910" name="Google Shape;910;p49"/>
          <p:cNvGrpSpPr/>
          <p:nvPr/>
        </p:nvGrpSpPr>
        <p:grpSpPr>
          <a:xfrm>
            <a:off x="3021091" y="4099825"/>
            <a:ext cx="373797" cy="313295"/>
            <a:chOff x="2599825" y="3689700"/>
            <a:chExt cx="429850" cy="360275"/>
          </a:xfrm>
        </p:grpSpPr>
        <p:sp>
          <p:nvSpPr>
            <p:cNvPr id="911" name="Google Shape;911;p4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2" name="Google Shape;912;p4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913" name="Google Shape;913;p49"/>
          <p:cNvGrpSpPr/>
          <p:nvPr/>
        </p:nvGrpSpPr>
        <p:grpSpPr>
          <a:xfrm>
            <a:off x="3625311" y="4067431"/>
            <a:ext cx="337709" cy="352579"/>
            <a:chOff x="3294650" y="3652450"/>
            <a:chExt cx="388350" cy="405450"/>
          </a:xfrm>
        </p:grpSpPr>
        <p:sp>
          <p:nvSpPr>
            <p:cNvPr id="914" name="Google Shape;914;p4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6" name="Google Shape;916;p4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917" name="Google Shape;917;p49"/>
          <p:cNvGrpSpPr/>
          <p:nvPr/>
        </p:nvGrpSpPr>
        <p:grpSpPr>
          <a:xfrm>
            <a:off x="4183355" y="4112042"/>
            <a:ext cx="393972" cy="288860"/>
            <a:chOff x="3936375" y="3703750"/>
            <a:chExt cx="453050" cy="332175"/>
          </a:xfrm>
        </p:grpSpPr>
        <p:sp>
          <p:nvSpPr>
            <p:cNvPr id="918" name="Google Shape;918;p4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1" name="Google Shape;921;p4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923" name="Google Shape;923;p49"/>
          <p:cNvGrpSpPr/>
          <p:nvPr/>
        </p:nvGrpSpPr>
        <p:grpSpPr>
          <a:xfrm>
            <a:off x="4769531" y="4112042"/>
            <a:ext cx="393972" cy="288860"/>
            <a:chOff x="4610450" y="3703750"/>
            <a:chExt cx="453050" cy="332175"/>
          </a:xfrm>
        </p:grpSpPr>
        <p:sp>
          <p:nvSpPr>
            <p:cNvPr id="924" name="Google Shape;924;p4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5" name="Google Shape;925;p4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926" name="Google Shape;926;p49"/>
          <p:cNvGrpSpPr/>
          <p:nvPr/>
        </p:nvGrpSpPr>
        <p:grpSpPr>
          <a:xfrm>
            <a:off x="5369511" y="4082846"/>
            <a:ext cx="366363" cy="347253"/>
            <a:chOff x="5300400" y="3670175"/>
            <a:chExt cx="421300" cy="399325"/>
          </a:xfrm>
        </p:grpSpPr>
        <p:sp>
          <p:nvSpPr>
            <p:cNvPr id="927" name="Google Shape;927;p4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8" name="Google Shape;928;p4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0" name="Google Shape;930;p4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1" name="Google Shape;931;p4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32" name="Google Shape;932;p49"/>
          <p:cNvSpPr/>
          <p:nvPr/>
        </p:nvSpPr>
        <p:spPr>
          <a:xfrm>
            <a:off x="5935237" y="4052741"/>
            <a:ext cx="407799" cy="407777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933" name="Google Shape;933;p49"/>
          <p:cNvGrpSpPr/>
          <p:nvPr/>
        </p:nvGrpSpPr>
        <p:grpSpPr>
          <a:xfrm>
            <a:off x="6547168" y="4078585"/>
            <a:ext cx="355753" cy="355775"/>
            <a:chOff x="6654650" y="3665275"/>
            <a:chExt cx="409100" cy="409125"/>
          </a:xfrm>
        </p:grpSpPr>
        <p:sp>
          <p:nvSpPr>
            <p:cNvPr id="934" name="Google Shape;934;p4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936" name="Google Shape;936;p49"/>
          <p:cNvGrpSpPr/>
          <p:nvPr/>
        </p:nvGrpSpPr>
        <p:grpSpPr>
          <a:xfrm rot="2640000">
            <a:off x="1256716" y="4649890"/>
            <a:ext cx="385493" cy="385516"/>
            <a:chOff x="570875" y="4322250"/>
            <a:chExt cx="443300" cy="443325"/>
          </a:xfrm>
        </p:grpSpPr>
        <p:sp>
          <p:nvSpPr>
            <p:cNvPr id="937" name="Google Shape;937;p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0" name="Google Shape;940;p4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41" name="Google Shape;941;p49"/>
          <p:cNvSpPr/>
          <p:nvPr/>
        </p:nvSpPr>
        <p:spPr>
          <a:xfrm>
            <a:off x="1827013" y="4724952"/>
            <a:ext cx="417364" cy="2357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942" name="Google Shape;942;p49"/>
          <p:cNvGrpSpPr/>
          <p:nvPr/>
        </p:nvGrpSpPr>
        <p:grpSpPr>
          <a:xfrm>
            <a:off x="2481635" y="4621237"/>
            <a:ext cx="280359" cy="442823"/>
            <a:chOff x="1979475" y="4289300"/>
            <a:chExt cx="322400" cy="509225"/>
          </a:xfrm>
        </p:grpSpPr>
        <p:sp>
          <p:nvSpPr>
            <p:cNvPr id="943" name="Google Shape;943;p4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4" name="Google Shape;944;p4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5" name="Google Shape;945;p4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946" name="Google Shape;946;p49"/>
          <p:cNvGrpSpPr/>
          <p:nvPr/>
        </p:nvGrpSpPr>
        <p:grpSpPr>
          <a:xfrm>
            <a:off x="3042854" y="4627064"/>
            <a:ext cx="330796" cy="431169"/>
            <a:chOff x="2624850" y="4296000"/>
            <a:chExt cx="380400" cy="495825"/>
          </a:xfrm>
        </p:grpSpPr>
        <p:sp>
          <p:nvSpPr>
            <p:cNvPr id="947" name="Google Shape;947;p4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8" name="Google Shape;948;p4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50" name="Google Shape;950;p49"/>
          <p:cNvSpPr/>
          <p:nvPr/>
        </p:nvSpPr>
        <p:spPr>
          <a:xfrm>
            <a:off x="4203709" y="4666013"/>
            <a:ext cx="353623" cy="353644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51" name="Google Shape;951;p49"/>
          <p:cNvSpPr/>
          <p:nvPr/>
        </p:nvSpPr>
        <p:spPr>
          <a:xfrm>
            <a:off x="3617502" y="4688319"/>
            <a:ext cx="353623" cy="309035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52" name="Google Shape;952;p49"/>
          <p:cNvSpPr/>
          <p:nvPr/>
        </p:nvSpPr>
        <p:spPr>
          <a:xfrm>
            <a:off x="4788304" y="4664425"/>
            <a:ext cx="356840" cy="356819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953" name="Google Shape;953;p49"/>
          <p:cNvGrpSpPr/>
          <p:nvPr/>
        </p:nvGrpSpPr>
        <p:grpSpPr>
          <a:xfrm>
            <a:off x="5348271" y="4669544"/>
            <a:ext cx="408843" cy="346209"/>
            <a:chOff x="5275975" y="4344850"/>
            <a:chExt cx="470150" cy="398125"/>
          </a:xfrm>
        </p:grpSpPr>
        <p:sp>
          <p:nvSpPr>
            <p:cNvPr id="954" name="Google Shape;954;p4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57" name="Google Shape;957;p49"/>
          <p:cNvSpPr>
            <a:spLocks noChangeAspect="1"/>
          </p:cNvSpPr>
          <p:nvPr/>
        </p:nvSpPr>
        <p:spPr>
          <a:xfrm>
            <a:off x="5995134" y="4642676"/>
            <a:ext cx="324019" cy="324000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958" name="Google Shape;958;p49"/>
          <p:cNvGrpSpPr/>
          <p:nvPr/>
        </p:nvGrpSpPr>
        <p:grpSpPr>
          <a:xfrm>
            <a:off x="6536537" y="4641411"/>
            <a:ext cx="377015" cy="402472"/>
            <a:chOff x="6642425" y="4312500"/>
            <a:chExt cx="433550" cy="462825"/>
          </a:xfrm>
        </p:grpSpPr>
        <p:sp>
          <p:nvSpPr>
            <p:cNvPr id="959" name="Google Shape;959;p4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62" name="Google Shape;962;p49"/>
          <p:cNvSpPr/>
          <p:nvPr/>
        </p:nvSpPr>
        <p:spPr>
          <a:xfrm>
            <a:off x="1207368" y="5286199"/>
            <a:ext cx="484237" cy="285685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963" name="Google Shape;963;p49"/>
          <p:cNvGrpSpPr/>
          <p:nvPr/>
        </p:nvGrpSpPr>
        <p:grpSpPr>
          <a:xfrm>
            <a:off x="1842349" y="5238739"/>
            <a:ext cx="386559" cy="380189"/>
            <a:chOff x="1244325" y="4999400"/>
            <a:chExt cx="444525" cy="437200"/>
          </a:xfrm>
        </p:grpSpPr>
        <p:sp>
          <p:nvSpPr>
            <p:cNvPr id="964" name="Google Shape;964;p4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5" name="Google Shape;965;p4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6" name="Google Shape;966;p4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7" name="Google Shape;967;p4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8" name="Google Shape;968;p4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969" name="Google Shape;969;p49"/>
          <p:cNvGrpSpPr/>
          <p:nvPr/>
        </p:nvGrpSpPr>
        <p:grpSpPr>
          <a:xfrm>
            <a:off x="2463047" y="5226521"/>
            <a:ext cx="317535" cy="404603"/>
            <a:chOff x="1958100" y="4985350"/>
            <a:chExt cx="365150" cy="465275"/>
          </a:xfrm>
        </p:grpSpPr>
        <p:sp>
          <p:nvSpPr>
            <p:cNvPr id="970" name="Google Shape;970;p4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1" name="Google Shape;971;p4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973" name="Google Shape;973;p49"/>
          <p:cNvGrpSpPr/>
          <p:nvPr/>
        </p:nvGrpSpPr>
        <p:grpSpPr>
          <a:xfrm>
            <a:off x="3025853" y="5241914"/>
            <a:ext cx="364276" cy="374341"/>
            <a:chOff x="2605300" y="5003050"/>
            <a:chExt cx="418900" cy="430475"/>
          </a:xfrm>
        </p:grpSpPr>
        <p:sp>
          <p:nvSpPr>
            <p:cNvPr id="974" name="Google Shape;974;p4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5" name="Google Shape;975;p4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6" name="Google Shape;976;p4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977" name="Google Shape;977;p49"/>
          <p:cNvGrpSpPr/>
          <p:nvPr/>
        </p:nvGrpSpPr>
        <p:grpSpPr>
          <a:xfrm>
            <a:off x="3576462" y="5249893"/>
            <a:ext cx="435409" cy="357884"/>
            <a:chOff x="3238475" y="5012225"/>
            <a:chExt cx="500700" cy="411550"/>
          </a:xfrm>
        </p:grpSpPr>
        <p:sp>
          <p:nvSpPr>
            <p:cNvPr id="978" name="Google Shape;978;p4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9" name="Google Shape;979;p4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0" name="Google Shape;980;p4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1" name="Google Shape;981;p4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2" name="Google Shape;982;p4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983" name="Google Shape;983;p49"/>
          <p:cNvGrpSpPr/>
          <p:nvPr/>
        </p:nvGrpSpPr>
        <p:grpSpPr>
          <a:xfrm>
            <a:off x="4727573" y="5211651"/>
            <a:ext cx="477889" cy="434344"/>
            <a:chOff x="4562200" y="4968250"/>
            <a:chExt cx="549550" cy="499475"/>
          </a:xfrm>
        </p:grpSpPr>
        <p:sp>
          <p:nvSpPr>
            <p:cNvPr id="984" name="Google Shape;984;p4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5" name="Google Shape;985;p4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6" name="Google Shape;986;p4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7" name="Google Shape;987;p4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8" name="Google Shape;988;p4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989" name="Google Shape;989;p49"/>
          <p:cNvGrpSpPr/>
          <p:nvPr/>
        </p:nvGrpSpPr>
        <p:grpSpPr>
          <a:xfrm>
            <a:off x="4214683" y="5236087"/>
            <a:ext cx="331317" cy="384951"/>
            <a:chOff x="3972400" y="4996350"/>
            <a:chExt cx="381000" cy="442675"/>
          </a:xfrm>
        </p:grpSpPr>
        <p:sp>
          <p:nvSpPr>
            <p:cNvPr id="990" name="Google Shape;990;p4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1" name="Google Shape;991;p4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992" name="Google Shape;992;p49"/>
          <p:cNvGrpSpPr/>
          <p:nvPr/>
        </p:nvGrpSpPr>
        <p:grpSpPr>
          <a:xfrm>
            <a:off x="5318010" y="5203694"/>
            <a:ext cx="469388" cy="450257"/>
            <a:chOff x="5241175" y="4959100"/>
            <a:chExt cx="539775" cy="517775"/>
          </a:xfrm>
        </p:grpSpPr>
        <p:sp>
          <p:nvSpPr>
            <p:cNvPr id="993" name="Google Shape;993;p4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4" name="Google Shape;994;p4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5" name="Google Shape;995;p4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6" name="Google Shape;996;p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7" name="Google Shape;997;p4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8" name="Google Shape;998;p4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99" name="Google Shape;999;p49"/>
          <p:cNvSpPr/>
          <p:nvPr/>
        </p:nvSpPr>
        <p:spPr>
          <a:xfrm>
            <a:off x="5932583" y="5314875"/>
            <a:ext cx="413104" cy="228335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8A9BA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000" name="Google Shape;1000;p49"/>
          <p:cNvGrpSpPr/>
          <p:nvPr/>
        </p:nvGrpSpPr>
        <p:grpSpPr>
          <a:xfrm>
            <a:off x="6573712" y="5270589"/>
            <a:ext cx="301077" cy="346209"/>
            <a:chOff x="6685175" y="5036025"/>
            <a:chExt cx="346225" cy="398125"/>
          </a:xfrm>
        </p:grpSpPr>
        <p:sp>
          <p:nvSpPr>
            <p:cNvPr id="1001" name="Google Shape;1001;p4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2" name="Google Shape;1002;p4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3" name="Google Shape;1003;p4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4" name="Google Shape;1004;p4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5" name="Google Shape;1005;p4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006" name="Google Shape;1006;p49"/>
          <p:cNvGrpSpPr/>
          <p:nvPr/>
        </p:nvGrpSpPr>
        <p:grpSpPr>
          <a:xfrm>
            <a:off x="7784624" y="3220081"/>
            <a:ext cx="576760" cy="561779"/>
            <a:chOff x="5926225" y="921350"/>
            <a:chExt cx="517800" cy="504350"/>
          </a:xfrm>
          <a:solidFill>
            <a:schemeClr val="accent2"/>
          </a:solidFill>
        </p:grpSpPr>
        <p:sp>
          <p:nvSpPr>
            <p:cNvPr id="1007" name="Google Shape;1007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1C232"/>
                </a:solidFill>
              </a:endParaRPr>
            </a:p>
          </p:txBody>
        </p:sp>
        <p:sp>
          <p:nvSpPr>
            <p:cNvPr id="1008" name="Google Shape;1008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1C232"/>
                </a:solidFill>
              </a:endParaRPr>
            </a:p>
          </p:txBody>
        </p:sp>
      </p:grpSp>
      <p:sp>
        <p:nvSpPr>
          <p:cNvPr id="1009" name="Google Shape;1009;p49"/>
          <p:cNvSpPr/>
          <p:nvPr/>
        </p:nvSpPr>
        <p:spPr>
          <a:xfrm>
            <a:off x="8043184" y="3534824"/>
            <a:ext cx="534600" cy="301997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010" name="Google Shape;1010;p49"/>
          <p:cNvGrpSpPr/>
          <p:nvPr/>
        </p:nvGrpSpPr>
        <p:grpSpPr>
          <a:xfrm>
            <a:off x="8964607" y="3192589"/>
            <a:ext cx="576760" cy="561779"/>
            <a:chOff x="5926225" y="921350"/>
            <a:chExt cx="517800" cy="504350"/>
          </a:xfrm>
        </p:grpSpPr>
        <p:sp>
          <p:nvSpPr>
            <p:cNvPr id="1011" name="Google Shape;1011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D966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2" name="Google Shape;1012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D966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013" name="Google Shape;1013;p49"/>
          <p:cNvSpPr/>
          <p:nvPr/>
        </p:nvSpPr>
        <p:spPr>
          <a:xfrm>
            <a:off x="9223168" y="3507332"/>
            <a:ext cx="534600" cy="301997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014" name="Google Shape;1014;p49"/>
          <p:cNvGrpSpPr/>
          <p:nvPr/>
        </p:nvGrpSpPr>
        <p:grpSpPr>
          <a:xfrm>
            <a:off x="7784981" y="4191313"/>
            <a:ext cx="1434583" cy="1397319"/>
            <a:chOff x="5926225" y="921350"/>
            <a:chExt cx="517800" cy="504350"/>
          </a:xfrm>
        </p:grpSpPr>
        <p:sp>
          <p:nvSpPr>
            <p:cNvPr id="1015" name="Google Shape;1015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F2EDDA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6" name="Google Shape;1016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F2EDDA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017" name="Google Shape;1017;p49"/>
          <p:cNvSpPr/>
          <p:nvPr/>
        </p:nvSpPr>
        <p:spPr>
          <a:xfrm>
            <a:off x="8428064" y="4974108"/>
            <a:ext cx="1329717" cy="7511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8" name="Google Shape;1018;p49"/>
          <p:cNvSpPr txBox="1">
            <a:spLocks noGrp="1"/>
          </p:cNvSpPr>
          <p:nvPr>
            <p:ph type="sldNum" idx="12"/>
          </p:nvPr>
        </p:nvSpPr>
        <p:spPr>
          <a:xfrm>
            <a:off x="11355677" y="5725269"/>
            <a:ext cx="548700" cy="5487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50"/>
          <p:cNvGrpSpPr/>
          <p:nvPr/>
        </p:nvGrpSpPr>
        <p:grpSpPr>
          <a:xfrm>
            <a:off x="4078517" y="2066837"/>
            <a:ext cx="594291" cy="594337"/>
            <a:chOff x="3706812" y="1035050"/>
            <a:chExt cx="4792662" cy="4787899"/>
          </a:xfrm>
        </p:grpSpPr>
        <p:sp>
          <p:nvSpPr>
            <p:cNvPr id="1024" name="Google Shape;1024;p5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5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5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5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5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5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0" name="Google Shape;1030;p50"/>
          <p:cNvGrpSpPr/>
          <p:nvPr/>
        </p:nvGrpSpPr>
        <p:grpSpPr>
          <a:xfrm>
            <a:off x="2372525" y="2066877"/>
            <a:ext cx="591108" cy="593916"/>
            <a:chOff x="1400175" y="1220787"/>
            <a:chExt cx="4473575" cy="4476750"/>
          </a:xfrm>
        </p:grpSpPr>
        <p:sp>
          <p:nvSpPr>
            <p:cNvPr id="1031" name="Google Shape;1031;p5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5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5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5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5" name="Google Shape;1035;p50"/>
          <p:cNvGrpSpPr/>
          <p:nvPr/>
        </p:nvGrpSpPr>
        <p:grpSpPr>
          <a:xfrm>
            <a:off x="1517395" y="2066896"/>
            <a:ext cx="594727" cy="593953"/>
            <a:chOff x="1649412" y="927100"/>
            <a:chExt cx="5011737" cy="5016500"/>
          </a:xfrm>
        </p:grpSpPr>
        <p:sp>
          <p:nvSpPr>
            <p:cNvPr id="1036" name="Google Shape;1036;p5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5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5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9" name="Google Shape;1039;p50"/>
          <p:cNvGrpSpPr/>
          <p:nvPr/>
        </p:nvGrpSpPr>
        <p:grpSpPr>
          <a:xfrm>
            <a:off x="3224529" y="2067232"/>
            <a:ext cx="593160" cy="593715"/>
            <a:chOff x="1301750" y="920750"/>
            <a:chExt cx="5095875" cy="5100637"/>
          </a:xfrm>
        </p:grpSpPr>
        <p:sp>
          <p:nvSpPr>
            <p:cNvPr id="1040" name="Google Shape;1040;p5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5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5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5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5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5" name="Google Shape;1045;p50"/>
          <p:cNvGrpSpPr/>
          <p:nvPr/>
        </p:nvGrpSpPr>
        <p:grpSpPr>
          <a:xfrm>
            <a:off x="5788761" y="2067112"/>
            <a:ext cx="594161" cy="594121"/>
            <a:chOff x="5732756" y="2682276"/>
            <a:chExt cx="719905" cy="719856"/>
          </a:xfrm>
        </p:grpSpPr>
        <p:sp>
          <p:nvSpPr>
            <p:cNvPr id="1046" name="Google Shape;1046;p5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5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5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50"/>
          <p:cNvGrpSpPr/>
          <p:nvPr/>
        </p:nvGrpSpPr>
        <p:grpSpPr>
          <a:xfrm>
            <a:off x="6643850" y="2067103"/>
            <a:ext cx="594169" cy="594139"/>
            <a:chOff x="6768809" y="2682265"/>
            <a:chExt cx="719915" cy="719877"/>
          </a:xfrm>
        </p:grpSpPr>
        <p:sp>
          <p:nvSpPr>
            <p:cNvPr id="1050" name="Google Shape;1050;p5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5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5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5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4" name="Google Shape;1054;p50"/>
          <p:cNvGrpSpPr/>
          <p:nvPr/>
        </p:nvGrpSpPr>
        <p:grpSpPr>
          <a:xfrm>
            <a:off x="7498946" y="2067142"/>
            <a:ext cx="594337" cy="594060"/>
            <a:chOff x="7804870" y="2682313"/>
            <a:chExt cx="720118" cy="719782"/>
          </a:xfrm>
        </p:grpSpPr>
        <p:sp>
          <p:nvSpPr>
            <p:cNvPr id="1055" name="Google Shape;1055;p5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5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5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5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5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0" name="Google Shape;1060;p50"/>
          <p:cNvGrpSpPr/>
          <p:nvPr/>
        </p:nvGrpSpPr>
        <p:grpSpPr>
          <a:xfrm>
            <a:off x="8354210" y="2066833"/>
            <a:ext cx="595057" cy="594675"/>
            <a:chOff x="8841135" y="2681940"/>
            <a:chExt cx="720990" cy="720527"/>
          </a:xfrm>
        </p:grpSpPr>
        <p:sp>
          <p:nvSpPr>
            <p:cNvPr id="1061" name="Google Shape;1061;p5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5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5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5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5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5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7" name="Google Shape;1067;p50"/>
          <p:cNvGrpSpPr/>
          <p:nvPr/>
        </p:nvGrpSpPr>
        <p:grpSpPr>
          <a:xfrm>
            <a:off x="4932873" y="2066743"/>
            <a:ext cx="593680" cy="593680"/>
            <a:chOff x="4103687" y="1439862"/>
            <a:chExt cx="3986212" cy="3986211"/>
          </a:xfrm>
        </p:grpSpPr>
        <p:sp>
          <p:nvSpPr>
            <p:cNvPr id="1068" name="Google Shape;1068;p5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5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50"/>
          <p:cNvGrpSpPr/>
          <p:nvPr/>
        </p:nvGrpSpPr>
        <p:grpSpPr>
          <a:xfrm>
            <a:off x="9210194" y="2067149"/>
            <a:ext cx="594404" cy="594047"/>
            <a:chOff x="9878272" y="2682320"/>
            <a:chExt cx="720199" cy="719767"/>
          </a:xfrm>
        </p:grpSpPr>
        <p:sp>
          <p:nvSpPr>
            <p:cNvPr id="1071" name="Google Shape;1071;p5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5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5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4" name="Google Shape;1074;p50"/>
          <p:cNvGrpSpPr/>
          <p:nvPr/>
        </p:nvGrpSpPr>
        <p:grpSpPr>
          <a:xfrm>
            <a:off x="10065524" y="2067038"/>
            <a:ext cx="594267" cy="594268"/>
            <a:chOff x="10914618" y="2682187"/>
            <a:chExt cx="720033" cy="720033"/>
          </a:xfrm>
        </p:grpSpPr>
        <p:sp>
          <p:nvSpPr>
            <p:cNvPr id="1075" name="Google Shape;1075;p5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5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5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5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5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5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1" name="Google Shape;1081;p50"/>
          <p:cNvGrpSpPr/>
          <p:nvPr/>
        </p:nvGrpSpPr>
        <p:grpSpPr>
          <a:xfrm>
            <a:off x="2363553" y="1124076"/>
            <a:ext cx="482028" cy="594421"/>
            <a:chOff x="1582665" y="1011072"/>
            <a:chExt cx="584040" cy="720220"/>
          </a:xfrm>
        </p:grpSpPr>
        <p:sp>
          <p:nvSpPr>
            <p:cNvPr id="1082" name="Google Shape;1082;p5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5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5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5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5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7" name="Google Shape;1087;p50"/>
          <p:cNvGrpSpPr/>
          <p:nvPr/>
        </p:nvGrpSpPr>
        <p:grpSpPr>
          <a:xfrm>
            <a:off x="3165398" y="1124104"/>
            <a:ext cx="505975" cy="594395"/>
            <a:chOff x="2554206" y="1011105"/>
            <a:chExt cx="613055" cy="720187"/>
          </a:xfrm>
        </p:grpSpPr>
        <p:sp>
          <p:nvSpPr>
            <p:cNvPr id="1088" name="Google Shape;1088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1" name="Google Shape;1091;p50"/>
          <p:cNvGrpSpPr/>
          <p:nvPr/>
        </p:nvGrpSpPr>
        <p:grpSpPr>
          <a:xfrm>
            <a:off x="9229632" y="1063225"/>
            <a:ext cx="614273" cy="655273"/>
            <a:chOff x="9901824" y="937343"/>
            <a:chExt cx="744273" cy="793950"/>
          </a:xfrm>
        </p:grpSpPr>
        <p:grpSp>
          <p:nvGrpSpPr>
            <p:cNvPr id="1092" name="Google Shape;1092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93" name="Google Shape;1093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3" name="Google Shape;1103;p5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5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5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5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5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5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9" name="Google Shape;1109;p50"/>
          <p:cNvGrpSpPr/>
          <p:nvPr/>
        </p:nvGrpSpPr>
        <p:grpSpPr>
          <a:xfrm>
            <a:off x="3991190" y="1124326"/>
            <a:ext cx="493157" cy="594172"/>
            <a:chOff x="3554761" y="1011374"/>
            <a:chExt cx="597525" cy="719918"/>
          </a:xfrm>
        </p:grpSpPr>
        <p:sp>
          <p:nvSpPr>
            <p:cNvPr id="1110" name="Google Shape;1110;p5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5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5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5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4" name="Google Shape;1114;p50"/>
          <p:cNvGrpSpPr/>
          <p:nvPr/>
        </p:nvGrpSpPr>
        <p:grpSpPr>
          <a:xfrm>
            <a:off x="4804163" y="1124043"/>
            <a:ext cx="494340" cy="594455"/>
            <a:chOff x="4539787" y="1011032"/>
            <a:chExt cx="598958" cy="720261"/>
          </a:xfrm>
        </p:grpSpPr>
        <p:sp>
          <p:nvSpPr>
            <p:cNvPr id="1115" name="Google Shape;1115;p5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5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5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5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5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50"/>
          <p:cNvGrpSpPr/>
          <p:nvPr/>
        </p:nvGrpSpPr>
        <p:grpSpPr>
          <a:xfrm>
            <a:off x="5618321" y="1124187"/>
            <a:ext cx="489223" cy="594311"/>
            <a:chOff x="5526246" y="1011207"/>
            <a:chExt cx="592758" cy="720086"/>
          </a:xfrm>
        </p:grpSpPr>
        <p:sp>
          <p:nvSpPr>
            <p:cNvPr id="1121" name="Google Shape;1121;p5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5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5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5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5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5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7" name="Google Shape;1127;p50"/>
          <p:cNvGrpSpPr/>
          <p:nvPr/>
        </p:nvGrpSpPr>
        <p:grpSpPr>
          <a:xfrm>
            <a:off x="1558011" y="1124179"/>
            <a:ext cx="485725" cy="594320"/>
            <a:chOff x="606645" y="1011196"/>
            <a:chExt cx="588520" cy="720096"/>
          </a:xfrm>
        </p:grpSpPr>
        <p:sp>
          <p:nvSpPr>
            <p:cNvPr id="1128" name="Google Shape;1128;p5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5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5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5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2" name="Google Shape;1132;p50"/>
          <p:cNvGrpSpPr/>
          <p:nvPr/>
        </p:nvGrpSpPr>
        <p:grpSpPr>
          <a:xfrm>
            <a:off x="10163722" y="1124148"/>
            <a:ext cx="397873" cy="594349"/>
            <a:chOff x="11033597" y="1011159"/>
            <a:chExt cx="482075" cy="720133"/>
          </a:xfrm>
        </p:grpSpPr>
        <p:sp>
          <p:nvSpPr>
            <p:cNvPr id="1133" name="Google Shape;1133;p5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5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5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7" name="Google Shape;1137;p50"/>
          <p:cNvGrpSpPr/>
          <p:nvPr/>
        </p:nvGrpSpPr>
        <p:grpSpPr>
          <a:xfrm>
            <a:off x="8295542" y="1063225"/>
            <a:ext cx="614273" cy="655273"/>
            <a:chOff x="8770051" y="937343"/>
            <a:chExt cx="744273" cy="793950"/>
          </a:xfrm>
        </p:grpSpPr>
        <p:sp>
          <p:nvSpPr>
            <p:cNvPr id="1138" name="Google Shape;1138;p5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5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5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5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5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3" name="Google Shape;1143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144" name="Google Shape;1144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54" name="Google Shape;1154;p50"/>
          <p:cNvGrpSpPr/>
          <p:nvPr/>
        </p:nvGrpSpPr>
        <p:grpSpPr>
          <a:xfrm>
            <a:off x="6427361" y="1063225"/>
            <a:ext cx="614273" cy="655273"/>
            <a:chOff x="6506504" y="937343"/>
            <a:chExt cx="744273" cy="793950"/>
          </a:xfrm>
        </p:grpSpPr>
        <p:sp>
          <p:nvSpPr>
            <p:cNvPr id="1155" name="Google Shape;1155;p5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5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5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58" name="Google Shape;1158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59" name="Google Shape;1159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1160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1161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1162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1163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1164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1165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1166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1167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69" name="Google Shape;1169;p50"/>
          <p:cNvGrpSpPr/>
          <p:nvPr/>
        </p:nvGrpSpPr>
        <p:grpSpPr>
          <a:xfrm>
            <a:off x="7361452" y="1063225"/>
            <a:ext cx="614273" cy="655273"/>
            <a:chOff x="7638277" y="937343"/>
            <a:chExt cx="744273" cy="793950"/>
          </a:xfrm>
        </p:grpSpPr>
        <p:sp>
          <p:nvSpPr>
            <p:cNvPr id="1170" name="Google Shape;1170;p5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5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5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5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74" name="Google Shape;1174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75" name="Google Shape;1175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85" name="Google Shape;1185;p50"/>
          <p:cNvGrpSpPr/>
          <p:nvPr/>
        </p:nvGrpSpPr>
        <p:grpSpPr>
          <a:xfrm>
            <a:off x="4081598" y="3982631"/>
            <a:ext cx="594372" cy="534352"/>
            <a:chOff x="3778727" y="4460423"/>
            <a:chExt cx="720160" cy="647438"/>
          </a:xfrm>
        </p:grpSpPr>
        <p:sp>
          <p:nvSpPr>
            <p:cNvPr id="1186" name="Google Shape;1186;p5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5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5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50"/>
          <p:cNvGrpSpPr/>
          <p:nvPr/>
        </p:nvGrpSpPr>
        <p:grpSpPr>
          <a:xfrm>
            <a:off x="1517444" y="3962731"/>
            <a:ext cx="594240" cy="574151"/>
            <a:chOff x="557494" y="4436312"/>
            <a:chExt cx="720000" cy="695660"/>
          </a:xfrm>
        </p:grpSpPr>
        <p:sp>
          <p:nvSpPr>
            <p:cNvPr id="1194" name="Google Shape;1194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5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8" name="Google Shape;1198;p50"/>
          <p:cNvGrpSpPr/>
          <p:nvPr/>
        </p:nvGrpSpPr>
        <p:grpSpPr>
          <a:xfrm>
            <a:off x="5791074" y="3952612"/>
            <a:ext cx="594444" cy="594389"/>
            <a:chOff x="5926265" y="4424051"/>
            <a:chExt cx="720246" cy="720181"/>
          </a:xfrm>
        </p:grpSpPr>
        <p:sp>
          <p:nvSpPr>
            <p:cNvPr id="1199" name="Google Shape;1199;p5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5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5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3" name="Google Shape;1203;p50"/>
          <p:cNvGrpSpPr/>
          <p:nvPr/>
        </p:nvGrpSpPr>
        <p:grpSpPr>
          <a:xfrm>
            <a:off x="2372088" y="3978684"/>
            <a:ext cx="594240" cy="542245"/>
            <a:chOff x="1631150" y="4455641"/>
            <a:chExt cx="720000" cy="657002"/>
          </a:xfrm>
        </p:grpSpPr>
        <p:sp>
          <p:nvSpPr>
            <p:cNvPr id="1204" name="Google Shape;1204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5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5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5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9" name="Google Shape;1209;p50"/>
          <p:cNvGrpSpPr/>
          <p:nvPr/>
        </p:nvGrpSpPr>
        <p:grpSpPr>
          <a:xfrm>
            <a:off x="3226793" y="3977906"/>
            <a:ext cx="594240" cy="543804"/>
            <a:chOff x="2704878" y="4454697"/>
            <a:chExt cx="720000" cy="658889"/>
          </a:xfrm>
        </p:grpSpPr>
        <p:sp>
          <p:nvSpPr>
            <p:cNvPr id="1210" name="Google Shape;1210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5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5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5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6" name="Google Shape;1216;p50"/>
          <p:cNvGrpSpPr/>
          <p:nvPr/>
        </p:nvGrpSpPr>
        <p:grpSpPr>
          <a:xfrm>
            <a:off x="4936489" y="3980517"/>
            <a:ext cx="594065" cy="538580"/>
            <a:chOff x="4852681" y="4457861"/>
            <a:chExt cx="719788" cy="652561"/>
          </a:xfrm>
        </p:grpSpPr>
        <p:sp>
          <p:nvSpPr>
            <p:cNvPr id="1217" name="Google Shape;1217;p5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5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0" name="Google Shape;1220;p50"/>
          <p:cNvGrpSpPr/>
          <p:nvPr/>
        </p:nvGrpSpPr>
        <p:grpSpPr>
          <a:xfrm>
            <a:off x="6646036" y="3967766"/>
            <a:ext cx="594424" cy="564084"/>
            <a:chOff x="7000306" y="4442411"/>
            <a:chExt cx="720224" cy="683463"/>
          </a:xfrm>
        </p:grpSpPr>
        <p:sp>
          <p:nvSpPr>
            <p:cNvPr id="1221" name="Google Shape;1221;p5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6" name="Google Shape;1226;p50"/>
          <p:cNvGrpSpPr/>
          <p:nvPr/>
        </p:nvGrpSpPr>
        <p:grpSpPr>
          <a:xfrm>
            <a:off x="7500981" y="3964828"/>
            <a:ext cx="594372" cy="569957"/>
            <a:chOff x="8074325" y="4438852"/>
            <a:chExt cx="720160" cy="690579"/>
          </a:xfrm>
        </p:grpSpPr>
        <p:sp>
          <p:nvSpPr>
            <p:cNvPr id="1227" name="Google Shape;1227;p5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5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3" name="Google Shape;1233;p50"/>
          <p:cNvGrpSpPr/>
          <p:nvPr/>
        </p:nvGrpSpPr>
        <p:grpSpPr>
          <a:xfrm>
            <a:off x="9210774" y="3983428"/>
            <a:ext cx="594172" cy="532753"/>
            <a:chOff x="9878975" y="4425243"/>
            <a:chExt cx="719918" cy="645502"/>
          </a:xfrm>
        </p:grpSpPr>
        <p:sp>
          <p:nvSpPr>
            <p:cNvPr id="1234" name="Google Shape;1234;p5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50"/>
          <p:cNvGrpSpPr/>
          <p:nvPr/>
        </p:nvGrpSpPr>
        <p:grpSpPr>
          <a:xfrm>
            <a:off x="10065463" y="3968495"/>
            <a:ext cx="594380" cy="562619"/>
            <a:chOff x="10914544" y="4407150"/>
            <a:chExt cx="720170" cy="681687"/>
          </a:xfrm>
        </p:grpSpPr>
        <p:sp>
          <p:nvSpPr>
            <p:cNvPr id="1238" name="Google Shape;1238;p5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5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2" name="Google Shape;1242;p50"/>
          <p:cNvGrpSpPr/>
          <p:nvPr/>
        </p:nvGrpSpPr>
        <p:grpSpPr>
          <a:xfrm>
            <a:off x="8355850" y="3979314"/>
            <a:ext cx="594407" cy="540980"/>
            <a:chOff x="8843122" y="4420259"/>
            <a:chExt cx="720202" cy="655469"/>
          </a:xfrm>
        </p:grpSpPr>
        <p:sp>
          <p:nvSpPr>
            <p:cNvPr id="1243" name="Google Shape;1243;p5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5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5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50"/>
          <p:cNvGrpSpPr/>
          <p:nvPr/>
        </p:nvGrpSpPr>
        <p:grpSpPr>
          <a:xfrm>
            <a:off x="4093009" y="3044063"/>
            <a:ext cx="594416" cy="526024"/>
            <a:chOff x="1510757" y="3225422"/>
            <a:chExt cx="720214" cy="637347"/>
          </a:xfrm>
        </p:grpSpPr>
        <p:sp>
          <p:nvSpPr>
            <p:cNvPr id="1250" name="Google Shape;1250;p5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5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5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5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7" name="Google Shape;1257;p50"/>
          <p:cNvGrpSpPr/>
          <p:nvPr/>
        </p:nvGrpSpPr>
        <p:grpSpPr>
          <a:xfrm>
            <a:off x="5014865" y="3067423"/>
            <a:ext cx="594356" cy="479304"/>
            <a:chOff x="2595501" y="3253725"/>
            <a:chExt cx="720141" cy="580739"/>
          </a:xfrm>
        </p:grpSpPr>
        <p:sp>
          <p:nvSpPr>
            <p:cNvPr id="1258" name="Google Shape;1258;p5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2" name="Google Shape;1262;p50"/>
          <p:cNvGrpSpPr/>
          <p:nvPr/>
        </p:nvGrpSpPr>
        <p:grpSpPr>
          <a:xfrm>
            <a:off x="6858426" y="3010047"/>
            <a:ext cx="591839" cy="594055"/>
            <a:chOff x="4764809" y="3184208"/>
            <a:chExt cx="717090" cy="719775"/>
          </a:xfrm>
        </p:grpSpPr>
        <p:sp>
          <p:nvSpPr>
            <p:cNvPr id="1263" name="Google Shape;1263;p5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50"/>
          <p:cNvGrpSpPr/>
          <p:nvPr/>
        </p:nvGrpSpPr>
        <p:grpSpPr>
          <a:xfrm>
            <a:off x="5936660" y="3048667"/>
            <a:ext cx="594328" cy="516816"/>
            <a:chOff x="3680173" y="3231000"/>
            <a:chExt cx="720106" cy="626190"/>
          </a:xfrm>
        </p:grpSpPr>
        <p:sp>
          <p:nvSpPr>
            <p:cNvPr id="1267" name="Google Shape;1267;p5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0" name="Google Shape;1270;p50"/>
          <p:cNvGrpSpPr/>
          <p:nvPr/>
        </p:nvGrpSpPr>
        <p:grpSpPr>
          <a:xfrm>
            <a:off x="8699443" y="3009995"/>
            <a:ext cx="591044" cy="594160"/>
            <a:chOff x="6931035" y="3184144"/>
            <a:chExt cx="716128" cy="719903"/>
          </a:xfrm>
        </p:grpSpPr>
        <p:sp>
          <p:nvSpPr>
            <p:cNvPr id="1271" name="Google Shape;1271;p5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5" name="Google Shape;1275;p50"/>
          <p:cNvGrpSpPr/>
          <p:nvPr/>
        </p:nvGrpSpPr>
        <p:grpSpPr>
          <a:xfrm>
            <a:off x="7777702" y="3009931"/>
            <a:ext cx="594303" cy="594285"/>
            <a:chOff x="5846429" y="3184067"/>
            <a:chExt cx="720076" cy="720055"/>
          </a:xfrm>
        </p:grpSpPr>
        <p:sp>
          <p:nvSpPr>
            <p:cNvPr id="1276" name="Google Shape;1276;p5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0" name="Google Shape;1280;p50"/>
          <p:cNvGrpSpPr/>
          <p:nvPr/>
        </p:nvGrpSpPr>
        <p:grpSpPr>
          <a:xfrm>
            <a:off x="3360641" y="3009858"/>
            <a:ext cx="404931" cy="594433"/>
            <a:chOff x="655600" y="3183978"/>
            <a:chExt cx="490627" cy="720234"/>
          </a:xfrm>
        </p:grpSpPr>
        <p:sp>
          <p:nvSpPr>
            <p:cNvPr id="1281" name="Google Shape;1281;p5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6" name="Google Shape;1286;p50"/>
          <p:cNvGrpSpPr/>
          <p:nvPr/>
        </p:nvGrpSpPr>
        <p:grpSpPr>
          <a:xfrm>
            <a:off x="9617925" y="3010012"/>
            <a:ext cx="253047" cy="594123"/>
            <a:chOff x="8011692" y="3184166"/>
            <a:chExt cx="306600" cy="719859"/>
          </a:xfrm>
        </p:grpSpPr>
        <p:sp>
          <p:nvSpPr>
            <p:cNvPr id="1287" name="Google Shape;1287;p5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3" name="Google Shape;1293;p50"/>
          <p:cNvGrpSpPr/>
          <p:nvPr/>
        </p:nvGrpSpPr>
        <p:grpSpPr>
          <a:xfrm>
            <a:off x="10197641" y="3009679"/>
            <a:ext cx="328265" cy="594021"/>
            <a:chOff x="4556125" y="630237"/>
            <a:chExt cx="3081338" cy="5568950"/>
          </a:xfrm>
        </p:grpSpPr>
        <p:sp>
          <p:nvSpPr>
            <p:cNvPr id="1294" name="Google Shape;1294;p5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5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5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1" name="Google Shape;1301;p50"/>
          <p:cNvGrpSpPr/>
          <p:nvPr/>
        </p:nvGrpSpPr>
        <p:grpSpPr>
          <a:xfrm>
            <a:off x="2439004" y="3009946"/>
            <a:ext cx="594357" cy="594263"/>
            <a:chOff x="1674084" y="3214987"/>
            <a:chExt cx="720142" cy="720027"/>
          </a:xfrm>
        </p:grpSpPr>
        <p:sp>
          <p:nvSpPr>
            <p:cNvPr id="1302" name="Google Shape;1302;p5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5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5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5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5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5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5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5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5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4" name="Google Shape;1314;p50"/>
          <p:cNvGrpSpPr/>
          <p:nvPr/>
        </p:nvGrpSpPr>
        <p:grpSpPr>
          <a:xfrm>
            <a:off x="1517459" y="3009895"/>
            <a:ext cx="594104" cy="594364"/>
            <a:chOff x="557511" y="3214925"/>
            <a:chExt cx="719836" cy="720150"/>
          </a:xfrm>
        </p:grpSpPr>
        <p:sp>
          <p:nvSpPr>
            <p:cNvPr id="1315" name="Google Shape;1315;p5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5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9" name="Google Shape;1319;p50"/>
          <p:cNvGrpSpPr/>
          <p:nvPr/>
        </p:nvGrpSpPr>
        <p:grpSpPr>
          <a:xfrm>
            <a:off x="1442637" y="4925008"/>
            <a:ext cx="594540" cy="534029"/>
            <a:chOff x="1147762" y="1131887"/>
            <a:chExt cx="5137150" cy="4619626"/>
          </a:xfrm>
        </p:grpSpPr>
        <p:sp>
          <p:nvSpPr>
            <p:cNvPr id="1320" name="Google Shape;1320;p5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5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3" name="Google Shape;1323;p50"/>
          <p:cNvGrpSpPr/>
          <p:nvPr/>
        </p:nvGrpSpPr>
        <p:grpSpPr>
          <a:xfrm>
            <a:off x="2505742" y="4916547"/>
            <a:ext cx="594535" cy="551043"/>
            <a:chOff x="1570037" y="1341437"/>
            <a:chExt cx="4943475" cy="4576762"/>
          </a:xfrm>
        </p:grpSpPr>
        <p:sp>
          <p:nvSpPr>
            <p:cNvPr id="1324" name="Google Shape;1324;p5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5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5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5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50"/>
          <p:cNvGrpSpPr/>
          <p:nvPr/>
        </p:nvGrpSpPr>
        <p:grpSpPr>
          <a:xfrm>
            <a:off x="5819505" y="4895349"/>
            <a:ext cx="588443" cy="594295"/>
            <a:chOff x="5770007" y="5489899"/>
            <a:chExt cx="712976" cy="720067"/>
          </a:xfrm>
        </p:grpSpPr>
        <p:sp>
          <p:nvSpPr>
            <p:cNvPr id="1331" name="Google Shape;1331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5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5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9" name="Google Shape;1339;p50"/>
          <p:cNvGrpSpPr/>
          <p:nvPr/>
        </p:nvGrpSpPr>
        <p:grpSpPr>
          <a:xfrm>
            <a:off x="6876561" y="4925308"/>
            <a:ext cx="594201" cy="534432"/>
            <a:chOff x="7050768" y="5526199"/>
            <a:chExt cx="719953" cy="647534"/>
          </a:xfrm>
        </p:grpSpPr>
        <p:sp>
          <p:nvSpPr>
            <p:cNvPr id="1340" name="Google Shape;1340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5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5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5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5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5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5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2" name="Google Shape;1352;p50"/>
          <p:cNvGrpSpPr/>
          <p:nvPr/>
        </p:nvGrpSpPr>
        <p:grpSpPr>
          <a:xfrm>
            <a:off x="9002582" y="4925402"/>
            <a:ext cx="594241" cy="534201"/>
            <a:chOff x="9626723" y="5526313"/>
            <a:chExt cx="720002" cy="647256"/>
          </a:xfrm>
        </p:grpSpPr>
        <p:sp>
          <p:nvSpPr>
            <p:cNvPr id="1353" name="Google Shape;1353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5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5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5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5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5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50"/>
          <p:cNvGrpSpPr/>
          <p:nvPr/>
        </p:nvGrpSpPr>
        <p:grpSpPr>
          <a:xfrm>
            <a:off x="10065568" y="4895318"/>
            <a:ext cx="594109" cy="594324"/>
            <a:chOff x="10914672" y="5489861"/>
            <a:chExt cx="719842" cy="720102"/>
          </a:xfrm>
        </p:grpSpPr>
        <p:sp>
          <p:nvSpPr>
            <p:cNvPr id="1366" name="Google Shape;1366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5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5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5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5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8" name="Google Shape;1378;p50"/>
          <p:cNvGrpSpPr/>
          <p:nvPr/>
        </p:nvGrpSpPr>
        <p:grpSpPr>
          <a:xfrm>
            <a:off x="7939515" y="4909003"/>
            <a:ext cx="594428" cy="566995"/>
            <a:chOff x="8338678" y="5506443"/>
            <a:chExt cx="720227" cy="686988"/>
          </a:xfrm>
        </p:grpSpPr>
        <p:sp>
          <p:nvSpPr>
            <p:cNvPr id="1379" name="Google Shape;1379;p5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5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5" name="Google Shape;1385;p50"/>
          <p:cNvGrpSpPr/>
          <p:nvPr/>
        </p:nvGrpSpPr>
        <p:grpSpPr>
          <a:xfrm>
            <a:off x="3568391" y="4981790"/>
            <a:ext cx="1782432" cy="421380"/>
            <a:chOff x="3042485" y="5594633"/>
            <a:chExt cx="2159652" cy="510557"/>
          </a:xfrm>
        </p:grpSpPr>
        <p:sp>
          <p:nvSpPr>
            <p:cNvPr id="1386" name="Google Shape;1386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1" name="Google Shape;1401;p50"/>
          <p:cNvGrpSpPr/>
          <p:nvPr/>
        </p:nvGrpSpPr>
        <p:grpSpPr>
          <a:xfrm>
            <a:off x="2505578" y="5839837"/>
            <a:ext cx="594317" cy="590600"/>
            <a:chOff x="1442627" y="5710929"/>
            <a:chExt cx="594318" cy="590600"/>
          </a:xfrm>
        </p:grpSpPr>
        <p:sp>
          <p:nvSpPr>
            <p:cNvPr id="1402" name="Google Shape;1402;p5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5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6" name="Google Shape;1406;p50"/>
          <p:cNvGrpSpPr/>
          <p:nvPr/>
        </p:nvGrpSpPr>
        <p:grpSpPr>
          <a:xfrm>
            <a:off x="9050711" y="5837945"/>
            <a:ext cx="497404" cy="594388"/>
            <a:chOff x="8095060" y="5664590"/>
            <a:chExt cx="497404" cy="594389"/>
          </a:xfrm>
        </p:grpSpPr>
        <p:grpSp>
          <p:nvGrpSpPr>
            <p:cNvPr id="1407" name="Google Shape;1407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08" name="Google Shape;1408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1" name="Google Shape;1411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12" name="Google Shape;1412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16" name="Google Shape;1416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9" name="Google Shape;1419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420" name="Google Shape;1420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1" name="Google Shape;1421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23" name="Google Shape;1423;p50"/>
          <p:cNvGrpSpPr/>
          <p:nvPr/>
        </p:nvGrpSpPr>
        <p:grpSpPr>
          <a:xfrm>
            <a:off x="3827767" y="5837981"/>
            <a:ext cx="742883" cy="594312"/>
            <a:chOff x="4607809" y="5664627"/>
            <a:chExt cx="742883" cy="594312"/>
          </a:xfrm>
        </p:grpSpPr>
        <p:sp>
          <p:nvSpPr>
            <p:cNvPr id="1424" name="Google Shape;1424;p5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5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5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5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5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2" name="Google Shape;1432;p50"/>
          <p:cNvGrpSpPr/>
          <p:nvPr/>
        </p:nvGrpSpPr>
        <p:grpSpPr>
          <a:xfrm>
            <a:off x="5298521" y="5838057"/>
            <a:ext cx="1439820" cy="594160"/>
            <a:chOff x="2571250" y="5664711"/>
            <a:chExt cx="1439820" cy="594160"/>
          </a:xfrm>
        </p:grpSpPr>
        <p:sp>
          <p:nvSpPr>
            <p:cNvPr id="1433" name="Google Shape;1433;p5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5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5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5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5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5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5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5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5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/>
            <a:p>
              <a:endParaRPr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7" name="Google Shape;1457;p50"/>
          <p:cNvGrpSpPr/>
          <p:nvPr/>
        </p:nvGrpSpPr>
        <p:grpSpPr>
          <a:xfrm>
            <a:off x="7466212" y="5837780"/>
            <a:ext cx="856627" cy="594715"/>
            <a:chOff x="6332670" y="5663946"/>
            <a:chExt cx="856627" cy="594715"/>
          </a:xfrm>
        </p:grpSpPr>
        <p:grpSp>
          <p:nvGrpSpPr>
            <p:cNvPr id="1458" name="Google Shape;1458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59" name="Google Shape;1459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1" name="Google Shape;1461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462" name="Google Shape;1462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65" name="Google Shape;1465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67" name="Google Shape;1467;p50"/>
          <p:cNvSpPr txBox="1">
            <a:spLocks noGrp="1"/>
          </p:cNvSpPr>
          <p:nvPr>
            <p:ph type="title" idx="4294967295"/>
          </p:nvPr>
        </p:nvSpPr>
        <p:spPr>
          <a:xfrm>
            <a:off x="1140400" y="332100"/>
            <a:ext cx="9911200" cy="5284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2667"/>
              <a:t>Diagrams and infographics</a:t>
            </a:r>
            <a:endParaRPr sz="2667"/>
          </a:p>
        </p:txBody>
      </p:sp>
      <p:sp>
        <p:nvSpPr>
          <p:cNvPr id="1468" name="Google Shape;1468;p50"/>
          <p:cNvSpPr txBox="1">
            <a:spLocks noGrp="1"/>
          </p:cNvSpPr>
          <p:nvPr>
            <p:ph type="sldNum" idx="12"/>
          </p:nvPr>
        </p:nvSpPr>
        <p:spPr>
          <a:xfrm>
            <a:off x="5730200" y="6126367"/>
            <a:ext cx="731600" cy="408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51"/>
          <p:cNvSpPr txBox="1"/>
          <p:nvPr/>
        </p:nvSpPr>
        <p:spPr>
          <a:xfrm>
            <a:off x="1179067" y="2962467"/>
            <a:ext cx="9770000" cy="34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4800" dirty="0">
                <a:solidFill>
                  <a:srgbClr val="8A9BA6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✋👆👉👍👤👦👧👨👩👪💃🏃💑❤😂😉😋😒😭👶😸🐟🍒🍔💣📌📖🔨🎃🎈🎨🏈🏰🌏🔌🔑</a:t>
            </a:r>
            <a:r>
              <a:rPr lang="en" sz="3200" dirty="0">
                <a:solidFill>
                  <a:srgbClr val="8A9BA6"/>
                </a:solidFill>
                <a:highlight>
                  <a:srgbClr val="F2EDDA"/>
                </a:highlight>
                <a:latin typeface="Frank Ruhl Libre"/>
                <a:ea typeface="Frank Ruhl Libre"/>
                <a:cs typeface="Frank Ruhl Libre"/>
                <a:sym typeface="Frank Ruhl Libre"/>
              </a:rPr>
              <a:t> and many more...</a:t>
            </a:r>
            <a:endParaRPr sz="3200" dirty="0">
              <a:solidFill>
                <a:srgbClr val="8A9BA6"/>
              </a:solidFill>
              <a:highlight>
                <a:srgbClr val="F2EDDA"/>
              </a:highlight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1474" name="Google Shape;1474;p51"/>
          <p:cNvSpPr txBox="1">
            <a:spLocks noGrp="1"/>
          </p:cNvSpPr>
          <p:nvPr>
            <p:ph type="sldNum" idx="12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12</a:t>
            </a:fld>
            <a:endParaRPr/>
          </a:p>
        </p:txBody>
      </p:sp>
      <p:sp>
        <p:nvSpPr>
          <p:cNvPr id="1475" name="Google Shape;1475;p51"/>
          <p:cNvSpPr txBox="1">
            <a:spLocks noGrp="1"/>
          </p:cNvSpPr>
          <p:nvPr>
            <p:ph type="body" idx="4294967295"/>
          </p:nvPr>
        </p:nvSpPr>
        <p:spPr>
          <a:xfrm>
            <a:off x="1179067" y="1345100"/>
            <a:ext cx="9896800" cy="15348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1867" b="1"/>
              <a:t>Now you can use any emoji as an icon!</a:t>
            </a:r>
            <a:br>
              <a:rPr lang="en" sz="1867"/>
            </a:br>
            <a:r>
              <a:rPr lang="en" sz="1867"/>
              <a:t>And of course it resizes without losing quality and you can change the color.</a:t>
            </a:r>
            <a:br>
              <a:rPr lang="en" sz="1867"/>
            </a:br>
            <a:br>
              <a:rPr lang="en" sz="1867"/>
            </a:br>
            <a:r>
              <a:rPr lang="en" sz="1867"/>
              <a:t>How? Follow Google instructions </a:t>
            </a:r>
            <a:r>
              <a:rPr lang="en" sz="1867" u="sng">
                <a:solidFill>
                  <a:srgbClr val="8A9BA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 sz="1867">
              <a:solidFill>
                <a:srgbClr val="8A9BA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4DB4E6-0C1D-4BAA-9C75-8143649A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Docker </a:t>
            </a:r>
            <a:r>
              <a:rPr lang="zh-TW" altLang="en-US" dirty="0"/>
              <a:t>環境架構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5CEC57-7B2C-817C-ECB6-36BF3A361C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六</a:t>
            </a:r>
          </a:p>
        </p:txBody>
      </p:sp>
      <p:sp>
        <p:nvSpPr>
          <p:cNvPr id="42" name="投影片編號版面配置區 29">
            <a:extLst>
              <a:ext uri="{FF2B5EF4-FFF2-40B4-BE49-F238E27FC236}">
                <a16:creationId xmlns:a16="http://schemas.microsoft.com/office/drawing/2014/main" id="{F7530DED-3655-C8D8-2E3B-72A0291C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E2B1A43-1C20-26C4-99E6-E6EC25D447E6}"/>
              </a:ext>
            </a:extLst>
          </p:cNvPr>
          <p:cNvGrpSpPr/>
          <p:nvPr/>
        </p:nvGrpSpPr>
        <p:grpSpPr>
          <a:xfrm>
            <a:off x="7398342" y="6456362"/>
            <a:ext cx="1478280" cy="401638"/>
            <a:chOff x="0" y="6456362"/>
            <a:chExt cx="1478280" cy="401638"/>
          </a:xfrm>
          <a:solidFill>
            <a:srgbClr val="FBFAF7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A99821A-E7E9-2D4C-C7F0-781C2EFADFD1}"/>
                </a:ext>
              </a:extLst>
            </p:cNvPr>
            <p:cNvSpPr/>
            <p:nvPr/>
          </p:nvSpPr>
          <p:spPr>
            <a:xfrm>
              <a:off x="0" y="6456362"/>
              <a:ext cx="1478280" cy="4016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0CBE4FD-73FE-18A6-45E0-87922C05CCE9}"/>
                </a:ext>
              </a:extLst>
            </p:cNvPr>
            <p:cNvSpPr txBox="1"/>
            <p:nvPr/>
          </p:nvSpPr>
          <p:spPr>
            <a:xfrm>
              <a:off x="287734" y="6511290"/>
              <a:ext cx="9028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accent3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網站架設</a:t>
              </a:r>
            </a:p>
          </p:txBody>
        </p:sp>
      </p:grpSp>
      <p:grpSp>
        <p:nvGrpSpPr>
          <p:cNvPr id="8" name="Google Shape;936;p49">
            <a:extLst>
              <a:ext uri="{FF2B5EF4-FFF2-40B4-BE49-F238E27FC236}">
                <a16:creationId xmlns:a16="http://schemas.microsoft.com/office/drawing/2014/main" id="{2714ED75-9D8F-252B-01DA-5C6BD069F37A}"/>
              </a:ext>
            </a:extLst>
          </p:cNvPr>
          <p:cNvGrpSpPr>
            <a:grpSpLocks noChangeAspect="1"/>
          </p:cNvGrpSpPr>
          <p:nvPr/>
        </p:nvGrpSpPr>
        <p:grpSpPr>
          <a:xfrm rot="2640000">
            <a:off x="7626579" y="6436162"/>
            <a:ext cx="143991" cy="144000"/>
            <a:chOff x="570834" y="4322238"/>
            <a:chExt cx="443295" cy="443322"/>
          </a:xfrm>
          <a:solidFill>
            <a:srgbClr val="800019"/>
          </a:solidFill>
        </p:grpSpPr>
        <p:sp>
          <p:nvSpPr>
            <p:cNvPr id="9" name="Google Shape;937;p49">
              <a:extLst>
                <a:ext uri="{FF2B5EF4-FFF2-40B4-BE49-F238E27FC236}">
                  <a16:creationId xmlns:a16="http://schemas.microsoft.com/office/drawing/2014/main" id="{EA87ACD6-3024-AB2A-BB63-7F437199DF38}"/>
                </a:ext>
              </a:extLst>
            </p:cNvPr>
            <p:cNvSpPr/>
            <p:nvPr/>
          </p:nvSpPr>
          <p:spPr>
            <a:xfrm>
              <a:off x="570834" y="4322238"/>
              <a:ext cx="443295" cy="443322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Google Shape;938;p49">
              <a:extLst>
                <a:ext uri="{FF2B5EF4-FFF2-40B4-BE49-F238E27FC236}">
                  <a16:creationId xmlns:a16="http://schemas.microsoft.com/office/drawing/2014/main" id="{CE4E230F-5D19-0A55-AC51-C4298914B5AC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939;p49">
              <a:extLst>
                <a:ext uri="{FF2B5EF4-FFF2-40B4-BE49-F238E27FC236}">
                  <a16:creationId xmlns:a16="http://schemas.microsoft.com/office/drawing/2014/main" id="{96335F07-4EB6-DB63-4647-5FC658880CAB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940;p49">
              <a:extLst>
                <a:ext uri="{FF2B5EF4-FFF2-40B4-BE49-F238E27FC236}">
                  <a16:creationId xmlns:a16="http://schemas.microsoft.com/office/drawing/2014/main" id="{DFC8088D-CDE7-F180-CB7B-B8DCF65AF055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9AE6001-1860-DC94-9B6A-20ABF393ADF6}"/>
              </a:ext>
            </a:extLst>
          </p:cNvPr>
          <p:cNvGrpSpPr/>
          <p:nvPr/>
        </p:nvGrpSpPr>
        <p:grpSpPr>
          <a:xfrm>
            <a:off x="10798017" y="95210"/>
            <a:ext cx="1306397" cy="1351487"/>
            <a:chOff x="551261" y="2073711"/>
            <a:chExt cx="2745541" cy="30394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0972B2-FA0E-7E24-EEBB-0F139C816140}"/>
                </a:ext>
              </a:extLst>
            </p:cNvPr>
            <p:cNvSpPr txBox="1"/>
            <p:nvPr/>
          </p:nvSpPr>
          <p:spPr>
            <a:xfrm>
              <a:off x="551261" y="4421007"/>
              <a:ext cx="2745541" cy="692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講者：吳勁宏</a:t>
              </a:r>
              <a:endParaRPr lang="ko-KR" altLang="en-US" sz="1400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  <p:pic>
          <p:nvPicPr>
            <p:cNvPr id="15" name="圖片 2" descr="禿頂女人頭">
              <a:extLst>
                <a:ext uri="{FF2B5EF4-FFF2-40B4-BE49-F238E27FC236}">
                  <a16:creationId xmlns:a16="http://schemas.microsoft.com/office/drawing/2014/main" id="{BC52F5F7-1A7A-92EA-AA86-FCFAFFD5F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823029" y="2073711"/>
              <a:ext cx="2135201" cy="2152358"/>
            </a:xfrm>
            <a:prstGeom prst="ellipse">
              <a:avLst/>
            </a:prstGeom>
            <a:ln>
              <a:solidFill>
                <a:schemeClr val="bg1"/>
              </a:solidFill>
            </a:ln>
            <a:effectLst>
              <a:softEdge rad="112500"/>
            </a:effectLst>
          </p:spPr>
        </p:pic>
      </p:grpSp>
      <p:sp>
        <p:nvSpPr>
          <p:cNvPr id="60" name="箭號: 向右 59">
            <a:extLst>
              <a:ext uri="{FF2B5EF4-FFF2-40B4-BE49-F238E27FC236}">
                <a16:creationId xmlns:a16="http://schemas.microsoft.com/office/drawing/2014/main" id="{9FC984A6-9659-A082-6826-46E5B4EEB76D}"/>
              </a:ext>
            </a:extLst>
          </p:cNvPr>
          <p:cNvSpPr/>
          <p:nvPr/>
        </p:nvSpPr>
        <p:spPr>
          <a:xfrm>
            <a:off x="9496408" y="2826316"/>
            <a:ext cx="707571" cy="47938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BB70CA52-845A-A5AF-8B13-AD582574144C}"/>
              </a:ext>
            </a:extLst>
          </p:cNvPr>
          <p:cNvGrpSpPr>
            <a:grpSpLocks noChangeAspect="1"/>
          </p:cNvGrpSpPr>
          <p:nvPr/>
        </p:nvGrpSpPr>
        <p:grpSpPr>
          <a:xfrm>
            <a:off x="10203979" y="2625512"/>
            <a:ext cx="1695016" cy="985961"/>
            <a:chOff x="9992966" y="1908755"/>
            <a:chExt cx="2118770" cy="1232451"/>
          </a:xfrm>
        </p:grpSpPr>
        <p:sp>
          <p:nvSpPr>
            <p:cNvPr id="61" name="Google Shape;867;p49">
              <a:extLst>
                <a:ext uri="{FF2B5EF4-FFF2-40B4-BE49-F238E27FC236}">
                  <a16:creationId xmlns:a16="http://schemas.microsoft.com/office/drawing/2014/main" id="{46693E43-E07C-A4D2-C805-07282C2CA50E}"/>
                </a:ext>
              </a:extLst>
            </p:cNvPr>
            <p:cNvSpPr/>
            <p:nvPr/>
          </p:nvSpPr>
          <p:spPr>
            <a:xfrm>
              <a:off x="10888787" y="2350602"/>
              <a:ext cx="332404" cy="350449"/>
            </a:xfrm>
            <a:custGeom>
              <a:avLst/>
              <a:gdLst/>
              <a:ahLst/>
              <a:cxnLst/>
              <a:rect l="l" t="t" r="r" b="b"/>
              <a:pathLst>
                <a:path w="15290" h="16120" extrusionOk="0">
                  <a:moveTo>
                    <a:pt x="7645" y="1"/>
                  </a:moveTo>
                  <a:lnTo>
                    <a:pt x="7303" y="25"/>
                  </a:lnTo>
                  <a:lnTo>
                    <a:pt x="7010" y="98"/>
                  </a:lnTo>
                  <a:lnTo>
                    <a:pt x="6766" y="172"/>
                  </a:lnTo>
                  <a:lnTo>
                    <a:pt x="6546" y="294"/>
                  </a:lnTo>
                  <a:lnTo>
                    <a:pt x="6351" y="391"/>
                  </a:lnTo>
                  <a:lnTo>
                    <a:pt x="6204" y="538"/>
                  </a:lnTo>
                  <a:lnTo>
                    <a:pt x="6058" y="660"/>
                  </a:lnTo>
                  <a:lnTo>
                    <a:pt x="5960" y="782"/>
                  </a:lnTo>
                  <a:lnTo>
                    <a:pt x="5569" y="856"/>
                  </a:lnTo>
                  <a:lnTo>
                    <a:pt x="5203" y="978"/>
                  </a:lnTo>
                  <a:lnTo>
                    <a:pt x="4885" y="1149"/>
                  </a:lnTo>
                  <a:lnTo>
                    <a:pt x="4617" y="1320"/>
                  </a:lnTo>
                  <a:lnTo>
                    <a:pt x="4372" y="1539"/>
                  </a:lnTo>
                  <a:lnTo>
                    <a:pt x="4177" y="1759"/>
                  </a:lnTo>
                  <a:lnTo>
                    <a:pt x="4030" y="2028"/>
                  </a:lnTo>
                  <a:lnTo>
                    <a:pt x="3908" y="2296"/>
                  </a:lnTo>
                  <a:lnTo>
                    <a:pt x="3811" y="2565"/>
                  </a:lnTo>
                  <a:lnTo>
                    <a:pt x="3737" y="2834"/>
                  </a:lnTo>
                  <a:lnTo>
                    <a:pt x="3689" y="3127"/>
                  </a:lnTo>
                  <a:lnTo>
                    <a:pt x="3640" y="3420"/>
                  </a:lnTo>
                  <a:lnTo>
                    <a:pt x="3640" y="3713"/>
                  </a:lnTo>
                  <a:lnTo>
                    <a:pt x="3640" y="3982"/>
                  </a:lnTo>
                  <a:lnTo>
                    <a:pt x="3689" y="4495"/>
                  </a:lnTo>
                  <a:lnTo>
                    <a:pt x="3689" y="4519"/>
                  </a:lnTo>
                  <a:lnTo>
                    <a:pt x="3566" y="4568"/>
                  </a:lnTo>
                  <a:lnTo>
                    <a:pt x="3469" y="4666"/>
                  </a:lnTo>
                  <a:lnTo>
                    <a:pt x="3395" y="4812"/>
                  </a:lnTo>
                  <a:lnTo>
                    <a:pt x="3322" y="4983"/>
                  </a:lnTo>
                  <a:lnTo>
                    <a:pt x="3273" y="5178"/>
                  </a:lnTo>
                  <a:lnTo>
                    <a:pt x="3249" y="5398"/>
                  </a:lnTo>
                  <a:lnTo>
                    <a:pt x="3224" y="5642"/>
                  </a:lnTo>
                  <a:lnTo>
                    <a:pt x="3249" y="5887"/>
                  </a:lnTo>
                  <a:lnTo>
                    <a:pt x="3298" y="6155"/>
                  </a:lnTo>
                  <a:lnTo>
                    <a:pt x="3347" y="6400"/>
                  </a:lnTo>
                  <a:lnTo>
                    <a:pt x="3444" y="6619"/>
                  </a:lnTo>
                  <a:lnTo>
                    <a:pt x="3542" y="6790"/>
                  </a:lnTo>
                  <a:lnTo>
                    <a:pt x="3640" y="6961"/>
                  </a:lnTo>
                  <a:lnTo>
                    <a:pt x="3762" y="7059"/>
                  </a:lnTo>
                  <a:lnTo>
                    <a:pt x="3884" y="7132"/>
                  </a:lnTo>
                  <a:lnTo>
                    <a:pt x="4030" y="7132"/>
                  </a:lnTo>
                  <a:lnTo>
                    <a:pt x="4104" y="7108"/>
                  </a:lnTo>
                  <a:lnTo>
                    <a:pt x="4275" y="7523"/>
                  </a:lnTo>
                  <a:lnTo>
                    <a:pt x="4494" y="7889"/>
                  </a:lnTo>
                  <a:lnTo>
                    <a:pt x="4714" y="8256"/>
                  </a:lnTo>
                  <a:lnTo>
                    <a:pt x="4983" y="8598"/>
                  </a:lnTo>
                  <a:lnTo>
                    <a:pt x="5252" y="8891"/>
                  </a:lnTo>
                  <a:lnTo>
                    <a:pt x="5545" y="9159"/>
                  </a:lnTo>
                  <a:lnTo>
                    <a:pt x="5862" y="9404"/>
                  </a:lnTo>
                  <a:lnTo>
                    <a:pt x="6180" y="9623"/>
                  </a:lnTo>
                  <a:lnTo>
                    <a:pt x="6180" y="10698"/>
                  </a:lnTo>
                  <a:lnTo>
                    <a:pt x="5667" y="10747"/>
                  </a:lnTo>
                  <a:lnTo>
                    <a:pt x="5081" y="10845"/>
                  </a:lnTo>
                  <a:lnTo>
                    <a:pt x="4519" y="10967"/>
                  </a:lnTo>
                  <a:lnTo>
                    <a:pt x="3957" y="11089"/>
                  </a:lnTo>
                  <a:lnTo>
                    <a:pt x="3420" y="11260"/>
                  </a:lnTo>
                  <a:lnTo>
                    <a:pt x="2931" y="11455"/>
                  </a:lnTo>
                  <a:lnTo>
                    <a:pt x="2467" y="11675"/>
                  </a:lnTo>
                  <a:lnTo>
                    <a:pt x="2028" y="11919"/>
                  </a:lnTo>
                  <a:lnTo>
                    <a:pt x="1637" y="12188"/>
                  </a:lnTo>
                  <a:lnTo>
                    <a:pt x="1271" y="12456"/>
                  </a:lnTo>
                  <a:lnTo>
                    <a:pt x="953" y="12774"/>
                  </a:lnTo>
                  <a:lnTo>
                    <a:pt x="684" y="13116"/>
                  </a:lnTo>
                  <a:lnTo>
                    <a:pt x="440" y="13458"/>
                  </a:lnTo>
                  <a:lnTo>
                    <a:pt x="269" y="13849"/>
                  </a:lnTo>
                  <a:lnTo>
                    <a:pt x="123" y="14239"/>
                  </a:lnTo>
                  <a:lnTo>
                    <a:pt x="49" y="14679"/>
                  </a:lnTo>
                  <a:lnTo>
                    <a:pt x="1" y="15119"/>
                  </a:lnTo>
                  <a:lnTo>
                    <a:pt x="49" y="15167"/>
                  </a:lnTo>
                  <a:lnTo>
                    <a:pt x="245" y="15265"/>
                  </a:lnTo>
                  <a:lnTo>
                    <a:pt x="416" y="15338"/>
                  </a:lnTo>
                  <a:lnTo>
                    <a:pt x="636" y="15436"/>
                  </a:lnTo>
                  <a:lnTo>
                    <a:pt x="904" y="15534"/>
                  </a:lnTo>
                  <a:lnTo>
                    <a:pt x="1271" y="15607"/>
                  </a:lnTo>
                  <a:lnTo>
                    <a:pt x="1710" y="15705"/>
                  </a:lnTo>
                  <a:lnTo>
                    <a:pt x="2223" y="15802"/>
                  </a:lnTo>
                  <a:lnTo>
                    <a:pt x="2834" y="15876"/>
                  </a:lnTo>
                  <a:lnTo>
                    <a:pt x="3566" y="15973"/>
                  </a:lnTo>
                  <a:lnTo>
                    <a:pt x="4397" y="16022"/>
                  </a:lnTo>
                  <a:lnTo>
                    <a:pt x="5325" y="16071"/>
                  </a:lnTo>
                  <a:lnTo>
                    <a:pt x="6399" y="16096"/>
                  </a:lnTo>
                  <a:lnTo>
                    <a:pt x="7621" y="16120"/>
                  </a:lnTo>
                  <a:lnTo>
                    <a:pt x="8817" y="16096"/>
                  </a:lnTo>
                  <a:lnTo>
                    <a:pt x="9892" y="16071"/>
                  </a:lnTo>
                  <a:lnTo>
                    <a:pt x="10844" y="16022"/>
                  </a:lnTo>
                  <a:lnTo>
                    <a:pt x="11675" y="15973"/>
                  </a:lnTo>
                  <a:lnTo>
                    <a:pt x="12408" y="15876"/>
                  </a:lnTo>
                  <a:lnTo>
                    <a:pt x="13018" y="15802"/>
                  </a:lnTo>
                  <a:lnTo>
                    <a:pt x="13555" y="15705"/>
                  </a:lnTo>
                  <a:lnTo>
                    <a:pt x="13995" y="15607"/>
                  </a:lnTo>
                  <a:lnTo>
                    <a:pt x="14361" y="15534"/>
                  </a:lnTo>
                  <a:lnTo>
                    <a:pt x="14654" y="15436"/>
                  </a:lnTo>
                  <a:lnTo>
                    <a:pt x="14874" y="15338"/>
                  </a:lnTo>
                  <a:lnTo>
                    <a:pt x="15045" y="15265"/>
                  </a:lnTo>
                  <a:lnTo>
                    <a:pt x="15216" y="15167"/>
                  </a:lnTo>
                  <a:lnTo>
                    <a:pt x="15289" y="15119"/>
                  </a:lnTo>
                  <a:lnTo>
                    <a:pt x="15241" y="14655"/>
                  </a:lnTo>
                  <a:lnTo>
                    <a:pt x="15167" y="14215"/>
                  </a:lnTo>
                  <a:lnTo>
                    <a:pt x="15045" y="13800"/>
                  </a:lnTo>
                  <a:lnTo>
                    <a:pt x="14874" y="13409"/>
                  </a:lnTo>
                  <a:lnTo>
                    <a:pt x="14630" y="13043"/>
                  </a:lnTo>
                  <a:lnTo>
                    <a:pt x="14361" y="12701"/>
                  </a:lnTo>
                  <a:lnTo>
                    <a:pt x="14044" y="12408"/>
                  </a:lnTo>
                  <a:lnTo>
                    <a:pt x="13678" y="12115"/>
                  </a:lnTo>
                  <a:lnTo>
                    <a:pt x="13287" y="11846"/>
                  </a:lnTo>
                  <a:lnTo>
                    <a:pt x="12847" y="11626"/>
                  </a:lnTo>
                  <a:lnTo>
                    <a:pt x="12359" y="11406"/>
                  </a:lnTo>
                  <a:lnTo>
                    <a:pt x="11846" y="11235"/>
                  </a:lnTo>
                  <a:lnTo>
                    <a:pt x="11284" y="11064"/>
                  </a:lnTo>
                  <a:lnTo>
                    <a:pt x="10698" y="10942"/>
                  </a:lnTo>
                  <a:lnTo>
                    <a:pt x="10063" y="10820"/>
                  </a:lnTo>
                  <a:lnTo>
                    <a:pt x="9428" y="10747"/>
                  </a:lnTo>
                  <a:lnTo>
                    <a:pt x="9110" y="10722"/>
                  </a:lnTo>
                  <a:lnTo>
                    <a:pt x="9110" y="9623"/>
                  </a:lnTo>
                  <a:lnTo>
                    <a:pt x="9428" y="9404"/>
                  </a:lnTo>
                  <a:lnTo>
                    <a:pt x="9745" y="9159"/>
                  </a:lnTo>
                  <a:lnTo>
                    <a:pt x="10039" y="8891"/>
                  </a:lnTo>
                  <a:lnTo>
                    <a:pt x="10332" y="8598"/>
                  </a:lnTo>
                  <a:lnTo>
                    <a:pt x="10576" y="8256"/>
                  </a:lnTo>
                  <a:lnTo>
                    <a:pt x="10796" y="7889"/>
                  </a:lnTo>
                  <a:lnTo>
                    <a:pt x="11015" y="7523"/>
                  </a:lnTo>
                  <a:lnTo>
                    <a:pt x="11186" y="7108"/>
                  </a:lnTo>
                  <a:lnTo>
                    <a:pt x="11260" y="7132"/>
                  </a:lnTo>
                  <a:lnTo>
                    <a:pt x="11406" y="7132"/>
                  </a:lnTo>
                  <a:lnTo>
                    <a:pt x="11528" y="7059"/>
                  </a:lnTo>
                  <a:lnTo>
                    <a:pt x="11650" y="6961"/>
                  </a:lnTo>
                  <a:lnTo>
                    <a:pt x="11748" y="6790"/>
                  </a:lnTo>
                  <a:lnTo>
                    <a:pt x="11846" y="6619"/>
                  </a:lnTo>
                  <a:lnTo>
                    <a:pt x="11944" y="6400"/>
                  </a:lnTo>
                  <a:lnTo>
                    <a:pt x="11992" y="6155"/>
                  </a:lnTo>
                  <a:lnTo>
                    <a:pt x="12041" y="5887"/>
                  </a:lnTo>
                  <a:lnTo>
                    <a:pt x="12066" y="5642"/>
                  </a:lnTo>
                  <a:lnTo>
                    <a:pt x="12041" y="5398"/>
                  </a:lnTo>
                  <a:lnTo>
                    <a:pt x="12017" y="5203"/>
                  </a:lnTo>
                  <a:lnTo>
                    <a:pt x="11968" y="5007"/>
                  </a:lnTo>
                  <a:lnTo>
                    <a:pt x="11919" y="4836"/>
                  </a:lnTo>
                  <a:lnTo>
                    <a:pt x="11846" y="4690"/>
                  </a:lnTo>
                  <a:lnTo>
                    <a:pt x="11748" y="4592"/>
                  </a:lnTo>
                  <a:lnTo>
                    <a:pt x="11626" y="4519"/>
                  </a:lnTo>
                  <a:lnTo>
                    <a:pt x="11699" y="4153"/>
                  </a:lnTo>
                  <a:lnTo>
                    <a:pt x="11724" y="3811"/>
                  </a:lnTo>
                  <a:lnTo>
                    <a:pt x="11724" y="3493"/>
                  </a:lnTo>
                  <a:lnTo>
                    <a:pt x="11724" y="3200"/>
                  </a:lnTo>
                  <a:lnTo>
                    <a:pt x="11699" y="2907"/>
                  </a:lnTo>
                  <a:lnTo>
                    <a:pt x="11650" y="2638"/>
                  </a:lnTo>
                  <a:lnTo>
                    <a:pt x="11577" y="2394"/>
                  </a:lnTo>
                  <a:lnTo>
                    <a:pt x="11504" y="2150"/>
                  </a:lnTo>
                  <a:lnTo>
                    <a:pt x="11406" y="1930"/>
                  </a:lnTo>
                  <a:lnTo>
                    <a:pt x="11309" y="1710"/>
                  </a:lnTo>
                  <a:lnTo>
                    <a:pt x="11186" y="1515"/>
                  </a:lnTo>
                  <a:lnTo>
                    <a:pt x="11040" y="1344"/>
                  </a:lnTo>
                  <a:lnTo>
                    <a:pt x="10893" y="1173"/>
                  </a:lnTo>
                  <a:lnTo>
                    <a:pt x="10747" y="1026"/>
                  </a:lnTo>
                  <a:lnTo>
                    <a:pt x="10429" y="758"/>
                  </a:lnTo>
                  <a:lnTo>
                    <a:pt x="10063" y="562"/>
                  </a:lnTo>
                  <a:lnTo>
                    <a:pt x="9697" y="367"/>
                  </a:lnTo>
                  <a:lnTo>
                    <a:pt x="9330" y="245"/>
                  </a:lnTo>
                  <a:lnTo>
                    <a:pt x="8964" y="147"/>
                  </a:lnTo>
                  <a:lnTo>
                    <a:pt x="8598" y="74"/>
                  </a:lnTo>
                  <a:lnTo>
                    <a:pt x="8256" y="25"/>
                  </a:lnTo>
                  <a:lnTo>
                    <a:pt x="793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62" name="Google Shape;882;p49">
              <a:extLst>
                <a:ext uri="{FF2B5EF4-FFF2-40B4-BE49-F238E27FC236}">
                  <a16:creationId xmlns:a16="http://schemas.microsoft.com/office/drawing/2014/main" id="{84053950-A68B-7BB4-0F94-5F54F3542403}"/>
                </a:ext>
              </a:extLst>
            </p:cNvPr>
            <p:cNvGrpSpPr/>
            <p:nvPr/>
          </p:nvGrpSpPr>
          <p:grpSpPr>
            <a:xfrm>
              <a:off x="10853741" y="1908755"/>
              <a:ext cx="402495" cy="387624"/>
              <a:chOff x="2583325" y="2972875"/>
              <a:chExt cx="462850" cy="445750"/>
            </a:xfrm>
          </p:grpSpPr>
          <p:sp>
            <p:nvSpPr>
              <p:cNvPr id="63" name="Google Shape;883;p49">
                <a:extLst>
                  <a:ext uri="{FF2B5EF4-FFF2-40B4-BE49-F238E27FC236}">
                    <a16:creationId xmlns:a16="http://schemas.microsoft.com/office/drawing/2014/main" id="{E08B28A3-510F-355E-1B40-ADD128398345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rgbClr val="8A9B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4" name="Google Shape;884;p49">
                <a:extLst>
                  <a:ext uri="{FF2B5EF4-FFF2-40B4-BE49-F238E27FC236}">
                    <a16:creationId xmlns:a16="http://schemas.microsoft.com/office/drawing/2014/main" id="{4999D158-98D8-26FC-9F45-790146886640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rgbClr val="8A9B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65" name="Google Shape;867;p49">
              <a:extLst>
                <a:ext uri="{FF2B5EF4-FFF2-40B4-BE49-F238E27FC236}">
                  <a16:creationId xmlns:a16="http://schemas.microsoft.com/office/drawing/2014/main" id="{F67D6582-8A8A-B0A9-4E6A-E1A6A87D586E}"/>
                </a:ext>
              </a:extLst>
            </p:cNvPr>
            <p:cNvSpPr/>
            <p:nvPr/>
          </p:nvSpPr>
          <p:spPr>
            <a:xfrm>
              <a:off x="11269120" y="2350602"/>
              <a:ext cx="332404" cy="350449"/>
            </a:xfrm>
            <a:custGeom>
              <a:avLst/>
              <a:gdLst/>
              <a:ahLst/>
              <a:cxnLst/>
              <a:rect l="l" t="t" r="r" b="b"/>
              <a:pathLst>
                <a:path w="15290" h="16120" extrusionOk="0">
                  <a:moveTo>
                    <a:pt x="7645" y="1"/>
                  </a:moveTo>
                  <a:lnTo>
                    <a:pt x="7303" y="25"/>
                  </a:lnTo>
                  <a:lnTo>
                    <a:pt x="7010" y="98"/>
                  </a:lnTo>
                  <a:lnTo>
                    <a:pt x="6766" y="172"/>
                  </a:lnTo>
                  <a:lnTo>
                    <a:pt x="6546" y="294"/>
                  </a:lnTo>
                  <a:lnTo>
                    <a:pt x="6351" y="391"/>
                  </a:lnTo>
                  <a:lnTo>
                    <a:pt x="6204" y="538"/>
                  </a:lnTo>
                  <a:lnTo>
                    <a:pt x="6058" y="660"/>
                  </a:lnTo>
                  <a:lnTo>
                    <a:pt x="5960" y="782"/>
                  </a:lnTo>
                  <a:lnTo>
                    <a:pt x="5569" y="856"/>
                  </a:lnTo>
                  <a:lnTo>
                    <a:pt x="5203" y="978"/>
                  </a:lnTo>
                  <a:lnTo>
                    <a:pt x="4885" y="1149"/>
                  </a:lnTo>
                  <a:lnTo>
                    <a:pt x="4617" y="1320"/>
                  </a:lnTo>
                  <a:lnTo>
                    <a:pt x="4372" y="1539"/>
                  </a:lnTo>
                  <a:lnTo>
                    <a:pt x="4177" y="1759"/>
                  </a:lnTo>
                  <a:lnTo>
                    <a:pt x="4030" y="2028"/>
                  </a:lnTo>
                  <a:lnTo>
                    <a:pt x="3908" y="2296"/>
                  </a:lnTo>
                  <a:lnTo>
                    <a:pt x="3811" y="2565"/>
                  </a:lnTo>
                  <a:lnTo>
                    <a:pt x="3737" y="2834"/>
                  </a:lnTo>
                  <a:lnTo>
                    <a:pt x="3689" y="3127"/>
                  </a:lnTo>
                  <a:lnTo>
                    <a:pt x="3640" y="3420"/>
                  </a:lnTo>
                  <a:lnTo>
                    <a:pt x="3640" y="3713"/>
                  </a:lnTo>
                  <a:lnTo>
                    <a:pt x="3640" y="3982"/>
                  </a:lnTo>
                  <a:lnTo>
                    <a:pt x="3689" y="4495"/>
                  </a:lnTo>
                  <a:lnTo>
                    <a:pt x="3689" y="4519"/>
                  </a:lnTo>
                  <a:lnTo>
                    <a:pt x="3566" y="4568"/>
                  </a:lnTo>
                  <a:lnTo>
                    <a:pt x="3469" y="4666"/>
                  </a:lnTo>
                  <a:lnTo>
                    <a:pt x="3395" y="4812"/>
                  </a:lnTo>
                  <a:lnTo>
                    <a:pt x="3322" y="4983"/>
                  </a:lnTo>
                  <a:lnTo>
                    <a:pt x="3273" y="5178"/>
                  </a:lnTo>
                  <a:lnTo>
                    <a:pt x="3249" y="5398"/>
                  </a:lnTo>
                  <a:lnTo>
                    <a:pt x="3224" y="5642"/>
                  </a:lnTo>
                  <a:lnTo>
                    <a:pt x="3249" y="5887"/>
                  </a:lnTo>
                  <a:lnTo>
                    <a:pt x="3298" y="6155"/>
                  </a:lnTo>
                  <a:lnTo>
                    <a:pt x="3347" y="6400"/>
                  </a:lnTo>
                  <a:lnTo>
                    <a:pt x="3444" y="6619"/>
                  </a:lnTo>
                  <a:lnTo>
                    <a:pt x="3542" y="6790"/>
                  </a:lnTo>
                  <a:lnTo>
                    <a:pt x="3640" y="6961"/>
                  </a:lnTo>
                  <a:lnTo>
                    <a:pt x="3762" y="7059"/>
                  </a:lnTo>
                  <a:lnTo>
                    <a:pt x="3884" y="7132"/>
                  </a:lnTo>
                  <a:lnTo>
                    <a:pt x="4030" y="7132"/>
                  </a:lnTo>
                  <a:lnTo>
                    <a:pt x="4104" y="7108"/>
                  </a:lnTo>
                  <a:lnTo>
                    <a:pt x="4275" y="7523"/>
                  </a:lnTo>
                  <a:lnTo>
                    <a:pt x="4494" y="7889"/>
                  </a:lnTo>
                  <a:lnTo>
                    <a:pt x="4714" y="8256"/>
                  </a:lnTo>
                  <a:lnTo>
                    <a:pt x="4983" y="8598"/>
                  </a:lnTo>
                  <a:lnTo>
                    <a:pt x="5252" y="8891"/>
                  </a:lnTo>
                  <a:lnTo>
                    <a:pt x="5545" y="9159"/>
                  </a:lnTo>
                  <a:lnTo>
                    <a:pt x="5862" y="9404"/>
                  </a:lnTo>
                  <a:lnTo>
                    <a:pt x="6180" y="9623"/>
                  </a:lnTo>
                  <a:lnTo>
                    <a:pt x="6180" y="10698"/>
                  </a:lnTo>
                  <a:lnTo>
                    <a:pt x="5667" y="10747"/>
                  </a:lnTo>
                  <a:lnTo>
                    <a:pt x="5081" y="10845"/>
                  </a:lnTo>
                  <a:lnTo>
                    <a:pt x="4519" y="10967"/>
                  </a:lnTo>
                  <a:lnTo>
                    <a:pt x="3957" y="11089"/>
                  </a:lnTo>
                  <a:lnTo>
                    <a:pt x="3420" y="11260"/>
                  </a:lnTo>
                  <a:lnTo>
                    <a:pt x="2931" y="11455"/>
                  </a:lnTo>
                  <a:lnTo>
                    <a:pt x="2467" y="11675"/>
                  </a:lnTo>
                  <a:lnTo>
                    <a:pt x="2028" y="11919"/>
                  </a:lnTo>
                  <a:lnTo>
                    <a:pt x="1637" y="12188"/>
                  </a:lnTo>
                  <a:lnTo>
                    <a:pt x="1271" y="12456"/>
                  </a:lnTo>
                  <a:lnTo>
                    <a:pt x="953" y="12774"/>
                  </a:lnTo>
                  <a:lnTo>
                    <a:pt x="684" y="13116"/>
                  </a:lnTo>
                  <a:lnTo>
                    <a:pt x="440" y="13458"/>
                  </a:lnTo>
                  <a:lnTo>
                    <a:pt x="269" y="13849"/>
                  </a:lnTo>
                  <a:lnTo>
                    <a:pt x="123" y="14239"/>
                  </a:lnTo>
                  <a:lnTo>
                    <a:pt x="49" y="14679"/>
                  </a:lnTo>
                  <a:lnTo>
                    <a:pt x="1" y="15119"/>
                  </a:lnTo>
                  <a:lnTo>
                    <a:pt x="49" y="15167"/>
                  </a:lnTo>
                  <a:lnTo>
                    <a:pt x="245" y="15265"/>
                  </a:lnTo>
                  <a:lnTo>
                    <a:pt x="416" y="15338"/>
                  </a:lnTo>
                  <a:lnTo>
                    <a:pt x="636" y="15436"/>
                  </a:lnTo>
                  <a:lnTo>
                    <a:pt x="904" y="15534"/>
                  </a:lnTo>
                  <a:lnTo>
                    <a:pt x="1271" y="15607"/>
                  </a:lnTo>
                  <a:lnTo>
                    <a:pt x="1710" y="15705"/>
                  </a:lnTo>
                  <a:lnTo>
                    <a:pt x="2223" y="15802"/>
                  </a:lnTo>
                  <a:lnTo>
                    <a:pt x="2834" y="15876"/>
                  </a:lnTo>
                  <a:lnTo>
                    <a:pt x="3566" y="15973"/>
                  </a:lnTo>
                  <a:lnTo>
                    <a:pt x="4397" y="16022"/>
                  </a:lnTo>
                  <a:lnTo>
                    <a:pt x="5325" y="16071"/>
                  </a:lnTo>
                  <a:lnTo>
                    <a:pt x="6399" y="16096"/>
                  </a:lnTo>
                  <a:lnTo>
                    <a:pt x="7621" y="16120"/>
                  </a:lnTo>
                  <a:lnTo>
                    <a:pt x="8817" y="16096"/>
                  </a:lnTo>
                  <a:lnTo>
                    <a:pt x="9892" y="16071"/>
                  </a:lnTo>
                  <a:lnTo>
                    <a:pt x="10844" y="16022"/>
                  </a:lnTo>
                  <a:lnTo>
                    <a:pt x="11675" y="15973"/>
                  </a:lnTo>
                  <a:lnTo>
                    <a:pt x="12408" y="15876"/>
                  </a:lnTo>
                  <a:lnTo>
                    <a:pt x="13018" y="15802"/>
                  </a:lnTo>
                  <a:lnTo>
                    <a:pt x="13555" y="15705"/>
                  </a:lnTo>
                  <a:lnTo>
                    <a:pt x="13995" y="15607"/>
                  </a:lnTo>
                  <a:lnTo>
                    <a:pt x="14361" y="15534"/>
                  </a:lnTo>
                  <a:lnTo>
                    <a:pt x="14654" y="15436"/>
                  </a:lnTo>
                  <a:lnTo>
                    <a:pt x="14874" y="15338"/>
                  </a:lnTo>
                  <a:lnTo>
                    <a:pt x="15045" y="15265"/>
                  </a:lnTo>
                  <a:lnTo>
                    <a:pt x="15216" y="15167"/>
                  </a:lnTo>
                  <a:lnTo>
                    <a:pt x="15289" y="15119"/>
                  </a:lnTo>
                  <a:lnTo>
                    <a:pt x="15241" y="14655"/>
                  </a:lnTo>
                  <a:lnTo>
                    <a:pt x="15167" y="14215"/>
                  </a:lnTo>
                  <a:lnTo>
                    <a:pt x="15045" y="13800"/>
                  </a:lnTo>
                  <a:lnTo>
                    <a:pt x="14874" y="13409"/>
                  </a:lnTo>
                  <a:lnTo>
                    <a:pt x="14630" y="13043"/>
                  </a:lnTo>
                  <a:lnTo>
                    <a:pt x="14361" y="12701"/>
                  </a:lnTo>
                  <a:lnTo>
                    <a:pt x="14044" y="12408"/>
                  </a:lnTo>
                  <a:lnTo>
                    <a:pt x="13678" y="12115"/>
                  </a:lnTo>
                  <a:lnTo>
                    <a:pt x="13287" y="11846"/>
                  </a:lnTo>
                  <a:lnTo>
                    <a:pt x="12847" y="11626"/>
                  </a:lnTo>
                  <a:lnTo>
                    <a:pt x="12359" y="11406"/>
                  </a:lnTo>
                  <a:lnTo>
                    <a:pt x="11846" y="11235"/>
                  </a:lnTo>
                  <a:lnTo>
                    <a:pt x="11284" y="11064"/>
                  </a:lnTo>
                  <a:lnTo>
                    <a:pt x="10698" y="10942"/>
                  </a:lnTo>
                  <a:lnTo>
                    <a:pt x="10063" y="10820"/>
                  </a:lnTo>
                  <a:lnTo>
                    <a:pt x="9428" y="10747"/>
                  </a:lnTo>
                  <a:lnTo>
                    <a:pt x="9110" y="10722"/>
                  </a:lnTo>
                  <a:lnTo>
                    <a:pt x="9110" y="9623"/>
                  </a:lnTo>
                  <a:lnTo>
                    <a:pt x="9428" y="9404"/>
                  </a:lnTo>
                  <a:lnTo>
                    <a:pt x="9745" y="9159"/>
                  </a:lnTo>
                  <a:lnTo>
                    <a:pt x="10039" y="8891"/>
                  </a:lnTo>
                  <a:lnTo>
                    <a:pt x="10332" y="8598"/>
                  </a:lnTo>
                  <a:lnTo>
                    <a:pt x="10576" y="8256"/>
                  </a:lnTo>
                  <a:lnTo>
                    <a:pt x="10796" y="7889"/>
                  </a:lnTo>
                  <a:lnTo>
                    <a:pt x="11015" y="7523"/>
                  </a:lnTo>
                  <a:lnTo>
                    <a:pt x="11186" y="7108"/>
                  </a:lnTo>
                  <a:lnTo>
                    <a:pt x="11260" y="7132"/>
                  </a:lnTo>
                  <a:lnTo>
                    <a:pt x="11406" y="7132"/>
                  </a:lnTo>
                  <a:lnTo>
                    <a:pt x="11528" y="7059"/>
                  </a:lnTo>
                  <a:lnTo>
                    <a:pt x="11650" y="6961"/>
                  </a:lnTo>
                  <a:lnTo>
                    <a:pt x="11748" y="6790"/>
                  </a:lnTo>
                  <a:lnTo>
                    <a:pt x="11846" y="6619"/>
                  </a:lnTo>
                  <a:lnTo>
                    <a:pt x="11944" y="6400"/>
                  </a:lnTo>
                  <a:lnTo>
                    <a:pt x="11992" y="6155"/>
                  </a:lnTo>
                  <a:lnTo>
                    <a:pt x="12041" y="5887"/>
                  </a:lnTo>
                  <a:lnTo>
                    <a:pt x="12066" y="5642"/>
                  </a:lnTo>
                  <a:lnTo>
                    <a:pt x="12041" y="5398"/>
                  </a:lnTo>
                  <a:lnTo>
                    <a:pt x="12017" y="5203"/>
                  </a:lnTo>
                  <a:lnTo>
                    <a:pt x="11968" y="5007"/>
                  </a:lnTo>
                  <a:lnTo>
                    <a:pt x="11919" y="4836"/>
                  </a:lnTo>
                  <a:lnTo>
                    <a:pt x="11846" y="4690"/>
                  </a:lnTo>
                  <a:lnTo>
                    <a:pt x="11748" y="4592"/>
                  </a:lnTo>
                  <a:lnTo>
                    <a:pt x="11626" y="4519"/>
                  </a:lnTo>
                  <a:lnTo>
                    <a:pt x="11699" y="4153"/>
                  </a:lnTo>
                  <a:lnTo>
                    <a:pt x="11724" y="3811"/>
                  </a:lnTo>
                  <a:lnTo>
                    <a:pt x="11724" y="3493"/>
                  </a:lnTo>
                  <a:lnTo>
                    <a:pt x="11724" y="3200"/>
                  </a:lnTo>
                  <a:lnTo>
                    <a:pt x="11699" y="2907"/>
                  </a:lnTo>
                  <a:lnTo>
                    <a:pt x="11650" y="2638"/>
                  </a:lnTo>
                  <a:lnTo>
                    <a:pt x="11577" y="2394"/>
                  </a:lnTo>
                  <a:lnTo>
                    <a:pt x="11504" y="2150"/>
                  </a:lnTo>
                  <a:lnTo>
                    <a:pt x="11406" y="1930"/>
                  </a:lnTo>
                  <a:lnTo>
                    <a:pt x="11309" y="1710"/>
                  </a:lnTo>
                  <a:lnTo>
                    <a:pt x="11186" y="1515"/>
                  </a:lnTo>
                  <a:lnTo>
                    <a:pt x="11040" y="1344"/>
                  </a:lnTo>
                  <a:lnTo>
                    <a:pt x="10893" y="1173"/>
                  </a:lnTo>
                  <a:lnTo>
                    <a:pt x="10747" y="1026"/>
                  </a:lnTo>
                  <a:lnTo>
                    <a:pt x="10429" y="758"/>
                  </a:lnTo>
                  <a:lnTo>
                    <a:pt x="10063" y="562"/>
                  </a:lnTo>
                  <a:lnTo>
                    <a:pt x="9697" y="367"/>
                  </a:lnTo>
                  <a:lnTo>
                    <a:pt x="9330" y="245"/>
                  </a:lnTo>
                  <a:lnTo>
                    <a:pt x="8964" y="147"/>
                  </a:lnTo>
                  <a:lnTo>
                    <a:pt x="8598" y="74"/>
                  </a:lnTo>
                  <a:lnTo>
                    <a:pt x="8256" y="25"/>
                  </a:lnTo>
                  <a:lnTo>
                    <a:pt x="793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6" name="Google Shape;867;p49">
              <a:extLst>
                <a:ext uri="{FF2B5EF4-FFF2-40B4-BE49-F238E27FC236}">
                  <a16:creationId xmlns:a16="http://schemas.microsoft.com/office/drawing/2014/main" id="{BF93BEC8-2798-6CF8-6528-DAE56A49DCF6}"/>
                </a:ext>
              </a:extLst>
            </p:cNvPr>
            <p:cNvSpPr/>
            <p:nvPr/>
          </p:nvSpPr>
          <p:spPr>
            <a:xfrm>
              <a:off x="10508454" y="2350602"/>
              <a:ext cx="332404" cy="350449"/>
            </a:xfrm>
            <a:custGeom>
              <a:avLst/>
              <a:gdLst/>
              <a:ahLst/>
              <a:cxnLst/>
              <a:rect l="l" t="t" r="r" b="b"/>
              <a:pathLst>
                <a:path w="15290" h="16120" extrusionOk="0">
                  <a:moveTo>
                    <a:pt x="7645" y="1"/>
                  </a:moveTo>
                  <a:lnTo>
                    <a:pt x="7303" y="25"/>
                  </a:lnTo>
                  <a:lnTo>
                    <a:pt x="7010" y="98"/>
                  </a:lnTo>
                  <a:lnTo>
                    <a:pt x="6766" y="172"/>
                  </a:lnTo>
                  <a:lnTo>
                    <a:pt x="6546" y="294"/>
                  </a:lnTo>
                  <a:lnTo>
                    <a:pt x="6351" y="391"/>
                  </a:lnTo>
                  <a:lnTo>
                    <a:pt x="6204" y="538"/>
                  </a:lnTo>
                  <a:lnTo>
                    <a:pt x="6058" y="660"/>
                  </a:lnTo>
                  <a:lnTo>
                    <a:pt x="5960" y="782"/>
                  </a:lnTo>
                  <a:lnTo>
                    <a:pt x="5569" y="856"/>
                  </a:lnTo>
                  <a:lnTo>
                    <a:pt x="5203" y="978"/>
                  </a:lnTo>
                  <a:lnTo>
                    <a:pt x="4885" y="1149"/>
                  </a:lnTo>
                  <a:lnTo>
                    <a:pt x="4617" y="1320"/>
                  </a:lnTo>
                  <a:lnTo>
                    <a:pt x="4372" y="1539"/>
                  </a:lnTo>
                  <a:lnTo>
                    <a:pt x="4177" y="1759"/>
                  </a:lnTo>
                  <a:lnTo>
                    <a:pt x="4030" y="2028"/>
                  </a:lnTo>
                  <a:lnTo>
                    <a:pt x="3908" y="2296"/>
                  </a:lnTo>
                  <a:lnTo>
                    <a:pt x="3811" y="2565"/>
                  </a:lnTo>
                  <a:lnTo>
                    <a:pt x="3737" y="2834"/>
                  </a:lnTo>
                  <a:lnTo>
                    <a:pt x="3689" y="3127"/>
                  </a:lnTo>
                  <a:lnTo>
                    <a:pt x="3640" y="3420"/>
                  </a:lnTo>
                  <a:lnTo>
                    <a:pt x="3640" y="3713"/>
                  </a:lnTo>
                  <a:lnTo>
                    <a:pt x="3640" y="3982"/>
                  </a:lnTo>
                  <a:lnTo>
                    <a:pt x="3689" y="4495"/>
                  </a:lnTo>
                  <a:lnTo>
                    <a:pt x="3689" y="4519"/>
                  </a:lnTo>
                  <a:lnTo>
                    <a:pt x="3566" y="4568"/>
                  </a:lnTo>
                  <a:lnTo>
                    <a:pt x="3469" y="4666"/>
                  </a:lnTo>
                  <a:lnTo>
                    <a:pt x="3395" y="4812"/>
                  </a:lnTo>
                  <a:lnTo>
                    <a:pt x="3322" y="4983"/>
                  </a:lnTo>
                  <a:lnTo>
                    <a:pt x="3273" y="5178"/>
                  </a:lnTo>
                  <a:lnTo>
                    <a:pt x="3249" y="5398"/>
                  </a:lnTo>
                  <a:lnTo>
                    <a:pt x="3224" y="5642"/>
                  </a:lnTo>
                  <a:lnTo>
                    <a:pt x="3249" y="5887"/>
                  </a:lnTo>
                  <a:lnTo>
                    <a:pt x="3298" y="6155"/>
                  </a:lnTo>
                  <a:lnTo>
                    <a:pt x="3347" y="6400"/>
                  </a:lnTo>
                  <a:lnTo>
                    <a:pt x="3444" y="6619"/>
                  </a:lnTo>
                  <a:lnTo>
                    <a:pt x="3542" y="6790"/>
                  </a:lnTo>
                  <a:lnTo>
                    <a:pt x="3640" y="6961"/>
                  </a:lnTo>
                  <a:lnTo>
                    <a:pt x="3762" y="7059"/>
                  </a:lnTo>
                  <a:lnTo>
                    <a:pt x="3884" y="7132"/>
                  </a:lnTo>
                  <a:lnTo>
                    <a:pt x="4030" y="7132"/>
                  </a:lnTo>
                  <a:lnTo>
                    <a:pt x="4104" y="7108"/>
                  </a:lnTo>
                  <a:lnTo>
                    <a:pt x="4275" y="7523"/>
                  </a:lnTo>
                  <a:lnTo>
                    <a:pt x="4494" y="7889"/>
                  </a:lnTo>
                  <a:lnTo>
                    <a:pt x="4714" y="8256"/>
                  </a:lnTo>
                  <a:lnTo>
                    <a:pt x="4983" y="8598"/>
                  </a:lnTo>
                  <a:lnTo>
                    <a:pt x="5252" y="8891"/>
                  </a:lnTo>
                  <a:lnTo>
                    <a:pt x="5545" y="9159"/>
                  </a:lnTo>
                  <a:lnTo>
                    <a:pt x="5862" y="9404"/>
                  </a:lnTo>
                  <a:lnTo>
                    <a:pt x="6180" y="9623"/>
                  </a:lnTo>
                  <a:lnTo>
                    <a:pt x="6180" y="10698"/>
                  </a:lnTo>
                  <a:lnTo>
                    <a:pt x="5667" y="10747"/>
                  </a:lnTo>
                  <a:lnTo>
                    <a:pt x="5081" y="10845"/>
                  </a:lnTo>
                  <a:lnTo>
                    <a:pt x="4519" y="10967"/>
                  </a:lnTo>
                  <a:lnTo>
                    <a:pt x="3957" y="11089"/>
                  </a:lnTo>
                  <a:lnTo>
                    <a:pt x="3420" y="11260"/>
                  </a:lnTo>
                  <a:lnTo>
                    <a:pt x="2931" y="11455"/>
                  </a:lnTo>
                  <a:lnTo>
                    <a:pt x="2467" y="11675"/>
                  </a:lnTo>
                  <a:lnTo>
                    <a:pt x="2028" y="11919"/>
                  </a:lnTo>
                  <a:lnTo>
                    <a:pt x="1637" y="12188"/>
                  </a:lnTo>
                  <a:lnTo>
                    <a:pt x="1271" y="12456"/>
                  </a:lnTo>
                  <a:lnTo>
                    <a:pt x="953" y="12774"/>
                  </a:lnTo>
                  <a:lnTo>
                    <a:pt x="684" y="13116"/>
                  </a:lnTo>
                  <a:lnTo>
                    <a:pt x="440" y="13458"/>
                  </a:lnTo>
                  <a:lnTo>
                    <a:pt x="269" y="13849"/>
                  </a:lnTo>
                  <a:lnTo>
                    <a:pt x="123" y="14239"/>
                  </a:lnTo>
                  <a:lnTo>
                    <a:pt x="49" y="14679"/>
                  </a:lnTo>
                  <a:lnTo>
                    <a:pt x="1" y="15119"/>
                  </a:lnTo>
                  <a:lnTo>
                    <a:pt x="49" y="15167"/>
                  </a:lnTo>
                  <a:lnTo>
                    <a:pt x="245" y="15265"/>
                  </a:lnTo>
                  <a:lnTo>
                    <a:pt x="416" y="15338"/>
                  </a:lnTo>
                  <a:lnTo>
                    <a:pt x="636" y="15436"/>
                  </a:lnTo>
                  <a:lnTo>
                    <a:pt x="904" y="15534"/>
                  </a:lnTo>
                  <a:lnTo>
                    <a:pt x="1271" y="15607"/>
                  </a:lnTo>
                  <a:lnTo>
                    <a:pt x="1710" y="15705"/>
                  </a:lnTo>
                  <a:lnTo>
                    <a:pt x="2223" y="15802"/>
                  </a:lnTo>
                  <a:lnTo>
                    <a:pt x="2834" y="15876"/>
                  </a:lnTo>
                  <a:lnTo>
                    <a:pt x="3566" y="15973"/>
                  </a:lnTo>
                  <a:lnTo>
                    <a:pt x="4397" y="16022"/>
                  </a:lnTo>
                  <a:lnTo>
                    <a:pt x="5325" y="16071"/>
                  </a:lnTo>
                  <a:lnTo>
                    <a:pt x="6399" y="16096"/>
                  </a:lnTo>
                  <a:lnTo>
                    <a:pt x="7621" y="16120"/>
                  </a:lnTo>
                  <a:lnTo>
                    <a:pt x="8817" y="16096"/>
                  </a:lnTo>
                  <a:lnTo>
                    <a:pt x="9892" y="16071"/>
                  </a:lnTo>
                  <a:lnTo>
                    <a:pt x="10844" y="16022"/>
                  </a:lnTo>
                  <a:lnTo>
                    <a:pt x="11675" y="15973"/>
                  </a:lnTo>
                  <a:lnTo>
                    <a:pt x="12408" y="15876"/>
                  </a:lnTo>
                  <a:lnTo>
                    <a:pt x="13018" y="15802"/>
                  </a:lnTo>
                  <a:lnTo>
                    <a:pt x="13555" y="15705"/>
                  </a:lnTo>
                  <a:lnTo>
                    <a:pt x="13995" y="15607"/>
                  </a:lnTo>
                  <a:lnTo>
                    <a:pt x="14361" y="15534"/>
                  </a:lnTo>
                  <a:lnTo>
                    <a:pt x="14654" y="15436"/>
                  </a:lnTo>
                  <a:lnTo>
                    <a:pt x="14874" y="15338"/>
                  </a:lnTo>
                  <a:lnTo>
                    <a:pt x="15045" y="15265"/>
                  </a:lnTo>
                  <a:lnTo>
                    <a:pt x="15216" y="15167"/>
                  </a:lnTo>
                  <a:lnTo>
                    <a:pt x="15289" y="15119"/>
                  </a:lnTo>
                  <a:lnTo>
                    <a:pt x="15241" y="14655"/>
                  </a:lnTo>
                  <a:lnTo>
                    <a:pt x="15167" y="14215"/>
                  </a:lnTo>
                  <a:lnTo>
                    <a:pt x="15045" y="13800"/>
                  </a:lnTo>
                  <a:lnTo>
                    <a:pt x="14874" y="13409"/>
                  </a:lnTo>
                  <a:lnTo>
                    <a:pt x="14630" y="13043"/>
                  </a:lnTo>
                  <a:lnTo>
                    <a:pt x="14361" y="12701"/>
                  </a:lnTo>
                  <a:lnTo>
                    <a:pt x="14044" y="12408"/>
                  </a:lnTo>
                  <a:lnTo>
                    <a:pt x="13678" y="12115"/>
                  </a:lnTo>
                  <a:lnTo>
                    <a:pt x="13287" y="11846"/>
                  </a:lnTo>
                  <a:lnTo>
                    <a:pt x="12847" y="11626"/>
                  </a:lnTo>
                  <a:lnTo>
                    <a:pt x="12359" y="11406"/>
                  </a:lnTo>
                  <a:lnTo>
                    <a:pt x="11846" y="11235"/>
                  </a:lnTo>
                  <a:lnTo>
                    <a:pt x="11284" y="11064"/>
                  </a:lnTo>
                  <a:lnTo>
                    <a:pt x="10698" y="10942"/>
                  </a:lnTo>
                  <a:lnTo>
                    <a:pt x="10063" y="10820"/>
                  </a:lnTo>
                  <a:lnTo>
                    <a:pt x="9428" y="10747"/>
                  </a:lnTo>
                  <a:lnTo>
                    <a:pt x="9110" y="10722"/>
                  </a:lnTo>
                  <a:lnTo>
                    <a:pt x="9110" y="9623"/>
                  </a:lnTo>
                  <a:lnTo>
                    <a:pt x="9428" y="9404"/>
                  </a:lnTo>
                  <a:lnTo>
                    <a:pt x="9745" y="9159"/>
                  </a:lnTo>
                  <a:lnTo>
                    <a:pt x="10039" y="8891"/>
                  </a:lnTo>
                  <a:lnTo>
                    <a:pt x="10332" y="8598"/>
                  </a:lnTo>
                  <a:lnTo>
                    <a:pt x="10576" y="8256"/>
                  </a:lnTo>
                  <a:lnTo>
                    <a:pt x="10796" y="7889"/>
                  </a:lnTo>
                  <a:lnTo>
                    <a:pt x="11015" y="7523"/>
                  </a:lnTo>
                  <a:lnTo>
                    <a:pt x="11186" y="7108"/>
                  </a:lnTo>
                  <a:lnTo>
                    <a:pt x="11260" y="7132"/>
                  </a:lnTo>
                  <a:lnTo>
                    <a:pt x="11406" y="7132"/>
                  </a:lnTo>
                  <a:lnTo>
                    <a:pt x="11528" y="7059"/>
                  </a:lnTo>
                  <a:lnTo>
                    <a:pt x="11650" y="6961"/>
                  </a:lnTo>
                  <a:lnTo>
                    <a:pt x="11748" y="6790"/>
                  </a:lnTo>
                  <a:lnTo>
                    <a:pt x="11846" y="6619"/>
                  </a:lnTo>
                  <a:lnTo>
                    <a:pt x="11944" y="6400"/>
                  </a:lnTo>
                  <a:lnTo>
                    <a:pt x="11992" y="6155"/>
                  </a:lnTo>
                  <a:lnTo>
                    <a:pt x="12041" y="5887"/>
                  </a:lnTo>
                  <a:lnTo>
                    <a:pt x="12066" y="5642"/>
                  </a:lnTo>
                  <a:lnTo>
                    <a:pt x="12041" y="5398"/>
                  </a:lnTo>
                  <a:lnTo>
                    <a:pt x="12017" y="5203"/>
                  </a:lnTo>
                  <a:lnTo>
                    <a:pt x="11968" y="5007"/>
                  </a:lnTo>
                  <a:lnTo>
                    <a:pt x="11919" y="4836"/>
                  </a:lnTo>
                  <a:lnTo>
                    <a:pt x="11846" y="4690"/>
                  </a:lnTo>
                  <a:lnTo>
                    <a:pt x="11748" y="4592"/>
                  </a:lnTo>
                  <a:lnTo>
                    <a:pt x="11626" y="4519"/>
                  </a:lnTo>
                  <a:lnTo>
                    <a:pt x="11699" y="4153"/>
                  </a:lnTo>
                  <a:lnTo>
                    <a:pt x="11724" y="3811"/>
                  </a:lnTo>
                  <a:lnTo>
                    <a:pt x="11724" y="3493"/>
                  </a:lnTo>
                  <a:lnTo>
                    <a:pt x="11724" y="3200"/>
                  </a:lnTo>
                  <a:lnTo>
                    <a:pt x="11699" y="2907"/>
                  </a:lnTo>
                  <a:lnTo>
                    <a:pt x="11650" y="2638"/>
                  </a:lnTo>
                  <a:lnTo>
                    <a:pt x="11577" y="2394"/>
                  </a:lnTo>
                  <a:lnTo>
                    <a:pt x="11504" y="2150"/>
                  </a:lnTo>
                  <a:lnTo>
                    <a:pt x="11406" y="1930"/>
                  </a:lnTo>
                  <a:lnTo>
                    <a:pt x="11309" y="1710"/>
                  </a:lnTo>
                  <a:lnTo>
                    <a:pt x="11186" y="1515"/>
                  </a:lnTo>
                  <a:lnTo>
                    <a:pt x="11040" y="1344"/>
                  </a:lnTo>
                  <a:lnTo>
                    <a:pt x="10893" y="1173"/>
                  </a:lnTo>
                  <a:lnTo>
                    <a:pt x="10747" y="1026"/>
                  </a:lnTo>
                  <a:lnTo>
                    <a:pt x="10429" y="758"/>
                  </a:lnTo>
                  <a:lnTo>
                    <a:pt x="10063" y="562"/>
                  </a:lnTo>
                  <a:lnTo>
                    <a:pt x="9697" y="367"/>
                  </a:lnTo>
                  <a:lnTo>
                    <a:pt x="9330" y="245"/>
                  </a:lnTo>
                  <a:lnTo>
                    <a:pt x="8964" y="147"/>
                  </a:lnTo>
                  <a:lnTo>
                    <a:pt x="8598" y="74"/>
                  </a:lnTo>
                  <a:lnTo>
                    <a:pt x="8256" y="25"/>
                  </a:lnTo>
                  <a:lnTo>
                    <a:pt x="793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415DC5D1-7257-DB67-C044-76407C4D83D2}"/>
                </a:ext>
              </a:extLst>
            </p:cNvPr>
            <p:cNvSpPr txBox="1"/>
            <p:nvPr/>
          </p:nvSpPr>
          <p:spPr>
            <a:xfrm>
              <a:off x="9992966" y="2756485"/>
              <a:ext cx="2118770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http://localhost:port</a:t>
              </a:r>
              <a:endParaRPr lang="zh-TW" altLang="en-US" sz="1400" dirty="0"/>
            </a:p>
          </p:txBody>
        </p:sp>
      </p:grp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3E0D2E2C-5871-1197-403E-780396CAB4F8}"/>
              </a:ext>
            </a:extLst>
          </p:cNvPr>
          <p:cNvGrpSpPr/>
          <p:nvPr/>
        </p:nvGrpSpPr>
        <p:grpSpPr>
          <a:xfrm>
            <a:off x="9597600" y="4791600"/>
            <a:ext cx="2439643" cy="1527011"/>
            <a:chOff x="9588255" y="4567945"/>
            <a:chExt cx="2439643" cy="1527011"/>
          </a:xfrm>
        </p:grpSpPr>
        <p:sp>
          <p:nvSpPr>
            <p:cNvPr id="69" name="矩形: 圓角 68">
              <a:extLst>
                <a:ext uri="{FF2B5EF4-FFF2-40B4-BE49-F238E27FC236}">
                  <a16:creationId xmlns:a16="http://schemas.microsoft.com/office/drawing/2014/main" id="{B1E56914-7F19-1F51-EAEC-BD66566D0439}"/>
                </a:ext>
              </a:extLst>
            </p:cNvPr>
            <p:cNvSpPr/>
            <p:nvPr/>
          </p:nvSpPr>
          <p:spPr>
            <a:xfrm>
              <a:off x="9588255" y="4567945"/>
              <a:ext cx="2439643" cy="15270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0" name="箭號: 向右 69">
              <a:extLst>
                <a:ext uri="{FF2B5EF4-FFF2-40B4-BE49-F238E27FC236}">
                  <a16:creationId xmlns:a16="http://schemas.microsoft.com/office/drawing/2014/main" id="{77025800-76E3-8A01-89E6-D99D8F82DB84}"/>
                </a:ext>
              </a:extLst>
            </p:cNvPr>
            <p:cNvSpPr/>
            <p:nvPr/>
          </p:nvSpPr>
          <p:spPr>
            <a:xfrm>
              <a:off x="9750893" y="4674771"/>
              <a:ext cx="637746" cy="349215"/>
            </a:xfrm>
            <a:prstGeom prst="rightArrow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箭號: 向右 70">
              <a:extLst>
                <a:ext uri="{FF2B5EF4-FFF2-40B4-BE49-F238E27FC236}">
                  <a16:creationId xmlns:a16="http://schemas.microsoft.com/office/drawing/2014/main" id="{388DAC86-3FAA-FBD0-B82E-B986A4D1380C}"/>
                </a:ext>
              </a:extLst>
            </p:cNvPr>
            <p:cNvSpPr/>
            <p:nvPr/>
          </p:nvSpPr>
          <p:spPr>
            <a:xfrm>
              <a:off x="9750893" y="5203410"/>
              <a:ext cx="637746" cy="349215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013DE5CF-3230-55FD-9AA1-940770248763}"/>
                </a:ext>
              </a:extLst>
            </p:cNvPr>
            <p:cNvCxnSpPr>
              <a:cxnSpLocks/>
            </p:cNvCxnSpPr>
            <p:nvPr/>
          </p:nvCxnSpPr>
          <p:spPr>
            <a:xfrm>
              <a:off x="9750893" y="5845678"/>
              <a:ext cx="63774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17256DFD-F9CC-CB9E-F827-81C99FB111B2}"/>
                </a:ext>
              </a:extLst>
            </p:cNvPr>
            <p:cNvSpPr txBox="1"/>
            <p:nvPr/>
          </p:nvSpPr>
          <p:spPr>
            <a:xfrm>
              <a:off x="10409752" y="4695489"/>
              <a:ext cx="15335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Docker commands</a:t>
              </a:r>
              <a:endParaRPr lang="zh-TW" altLang="en-US" sz="1400" dirty="0"/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807DF708-0B6C-F6E4-1CE8-AD2D226B7AF6}"/>
                </a:ext>
              </a:extLst>
            </p:cNvPr>
            <p:cNvSpPr txBox="1"/>
            <p:nvPr/>
          </p:nvSpPr>
          <p:spPr>
            <a:xfrm>
              <a:off x="10409752" y="5210414"/>
              <a:ext cx="722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Browse</a:t>
              </a:r>
              <a:endParaRPr lang="zh-TW" altLang="en-US" sz="1400" dirty="0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332E9410-5D20-DE88-F2EB-25B62D1C47F0}"/>
                </a:ext>
              </a:extLst>
            </p:cNvPr>
            <p:cNvSpPr txBox="1"/>
            <p:nvPr/>
          </p:nvSpPr>
          <p:spPr>
            <a:xfrm>
              <a:off x="10388639" y="5691789"/>
              <a:ext cx="1474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Connection string</a:t>
              </a:r>
              <a:endParaRPr lang="zh-TW" altLang="en-US" sz="1400" dirty="0"/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C50018F0-F3F5-75CE-05FA-289D5D335EA3}"/>
              </a:ext>
            </a:extLst>
          </p:cNvPr>
          <p:cNvGrpSpPr/>
          <p:nvPr/>
        </p:nvGrpSpPr>
        <p:grpSpPr>
          <a:xfrm>
            <a:off x="164102" y="976688"/>
            <a:ext cx="9230140" cy="5304191"/>
            <a:chOff x="164102" y="976688"/>
            <a:chExt cx="9230140" cy="530419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79D5054-869B-AD96-8269-D8AA4A4C4FBF}"/>
                </a:ext>
              </a:extLst>
            </p:cNvPr>
            <p:cNvSpPr/>
            <p:nvPr/>
          </p:nvSpPr>
          <p:spPr>
            <a:xfrm>
              <a:off x="164102" y="976688"/>
              <a:ext cx="9230140" cy="5304191"/>
            </a:xfrm>
            <a:prstGeom prst="rect">
              <a:avLst/>
            </a:prstGeom>
            <a:solidFill>
              <a:srgbClr val="EBF7FF"/>
            </a:solidFill>
            <a:ln w="38100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19948179-1668-5BD2-9EE2-BCEEC46DF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3736" y="1721848"/>
              <a:ext cx="1714649" cy="1607960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72A43EBE-394F-4CD0-DDD6-40BA76EAC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70394" y="1721848"/>
              <a:ext cx="1718459" cy="1611770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57B671C3-62A6-B223-5317-2E7ACB1D3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65144" y="4392550"/>
              <a:ext cx="1722269" cy="1619391"/>
            </a:xfrm>
            <a:prstGeom prst="rect">
              <a:avLst/>
            </a:prstGeom>
          </p:spPr>
        </p:pic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106621B3-A89A-E6F4-6B45-9A555F6F1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86141" y="4392549"/>
              <a:ext cx="1718459" cy="1619391"/>
            </a:xfrm>
            <a:prstGeom prst="rect">
              <a:avLst/>
            </a:prstGeom>
          </p:spPr>
        </p:pic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ACDE7DC-60F7-A6C5-633D-40E025689E22}"/>
                </a:ext>
              </a:extLst>
            </p:cNvPr>
            <p:cNvSpPr/>
            <p:nvPr/>
          </p:nvSpPr>
          <p:spPr>
            <a:xfrm>
              <a:off x="3668486" y="1292808"/>
              <a:ext cx="2071858" cy="4857621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E7588B8-42EA-C8A2-0FF0-5E2699EFC66A}"/>
                </a:ext>
              </a:extLst>
            </p:cNvPr>
            <p:cNvSpPr txBox="1"/>
            <p:nvPr/>
          </p:nvSpPr>
          <p:spPr>
            <a:xfrm>
              <a:off x="4046884" y="1108142"/>
              <a:ext cx="1315061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Docker host</a:t>
              </a:r>
              <a:endParaRPr lang="zh-TW" altLang="en-US" b="1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A31A161-04CF-5797-3121-08C9AF8C1E7F}"/>
                </a:ext>
              </a:extLst>
            </p:cNvPr>
            <p:cNvSpPr txBox="1"/>
            <p:nvPr/>
          </p:nvSpPr>
          <p:spPr>
            <a:xfrm>
              <a:off x="6049230" y="1381926"/>
              <a:ext cx="3137687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Locally developer environment</a:t>
              </a:r>
              <a:endParaRPr lang="zh-TW" altLang="en-US" b="1" dirty="0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4536E4A7-197F-4DE1-58CD-65A43C6DF6C4}"/>
                </a:ext>
              </a:extLst>
            </p:cNvPr>
            <p:cNvCxnSpPr>
              <a:stCxn id="23" idx="3"/>
              <a:endCxn id="25" idx="1"/>
            </p:cNvCxnSpPr>
            <p:nvPr/>
          </p:nvCxnSpPr>
          <p:spPr>
            <a:xfrm flipV="1">
              <a:off x="5587413" y="5202245"/>
              <a:ext cx="1898728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A3C1B414-5D25-880E-E8EB-2EA6CBC01AE4}"/>
                </a:ext>
              </a:extLst>
            </p:cNvPr>
            <p:cNvCxnSpPr>
              <a:stCxn id="25" idx="1"/>
              <a:endCxn id="23" idx="3"/>
            </p:cNvCxnSpPr>
            <p:nvPr/>
          </p:nvCxnSpPr>
          <p:spPr>
            <a:xfrm flipH="1">
              <a:off x="5587413" y="5202245"/>
              <a:ext cx="1898728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F1FB2CB-787A-74D9-6A05-7ACADE06454C}"/>
                </a:ext>
              </a:extLst>
            </p:cNvPr>
            <p:cNvSpPr/>
            <p:nvPr/>
          </p:nvSpPr>
          <p:spPr>
            <a:xfrm>
              <a:off x="4582886" y="1751087"/>
              <a:ext cx="779059" cy="6328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0" name="圖片 49">
              <a:extLst>
                <a:ext uri="{FF2B5EF4-FFF2-40B4-BE49-F238E27FC236}">
                  <a16:creationId xmlns:a16="http://schemas.microsoft.com/office/drawing/2014/main" id="{BF1F7B3C-3CA2-7B44-A476-5FF6F8579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886" y="1927761"/>
              <a:ext cx="942975" cy="368618"/>
            </a:xfrm>
            <a:prstGeom prst="rect">
              <a:avLst/>
            </a:prstGeom>
          </p:spPr>
        </p:pic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CFF7AFF6-6C3E-FFFF-3E76-544786D0AF9F}"/>
                </a:ext>
              </a:extLst>
            </p:cNvPr>
            <p:cNvSpPr txBox="1"/>
            <p:nvPr/>
          </p:nvSpPr>
          <p:spPr>
            <a:xfrm>
              <a:off x="2195905" y="2749161"/>
              <a:ext cx="131506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Build image</a:t>
              </a:r>
              <a:endParaRPr lang="zh-TW" altLang="en-US" b="1" dirty="0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A878DC59-DDA2-EF49-0E20-0356530BA58A}"/>
                </a:ext>
              </a:extLst>
            </p:cNvPr>
            <p:cNvSpPr txBox="1"/>
            <p:nvPr/>
          </p:nvSpPr>
          <p:spPr>
            <a:xfrm>
              <a:off x="6123998" y="5307005"/>
              <a:ext cx="97848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Connect</a:t>
              </a:r>
              <a:endParaRPr lang="zh-TW" altLang="en-US" b="1" dirty="0"/>
            </a:p>
          </p:txBody>
        </p:sp>
        <p:sp>
          <p:nvSpPr>
            <p:cNvPr id="58" name="箭號: 向右 57">
              <a:extLst>
                <a:ext uri="{FF2B5EF4-FFF2-40B4-BE49-F238E27FC236}">
                  <a16:creationId xmlns:a16="http://schemas.microsoft.com/office/drawing/2014/main" id="{AE8FEDDB-B32B-5ACA-466D-A20F498E9701}"/>
                </a:ext>
              </a:extLst>
            </p:cNvPr>
            <p:cNvSpPr/>
            <p:nvPr/>
          </p:nvSpPr>
          <p:spPr>
            <a:xfrm>
              <a:off x="2124597" y="2269778"/>
              <a:ext cx="1682806" cy="512099"/>
            </a:xfrm>
            <a:prstGeom prst="rightArrow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箭號: 向下 58">
              <a:extLst>
                <a:ext uri="{FF2B5EF4-FFF2-40B4-BE49-F238E27FC236}">
                  <a16:creationId xmlns:a16="http://schemas.microsoft.com/office/drawing/2014/main" id="{5CF72A0E-6CAF-4AA6-7508-113F3FB61580}"/>
                </a:ext>
              </a:extLst>
            </p:cNvPr>
            <p:cNvSpPr/>
            <p:nvPr/>
          </p:nvSpPr>
          <p:spPr>
            <a:xfrm>
              <a:off x="4451686" y="3406401"/>
              <a:ext cx="555172" cy="899243"/>
            </a:xfrm>
            <a:prstGeom prst="downArrow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80425A5-6867-8A1C-2CD2-E9429422F9B0}"/>
                </a:ext>
              </a:extLst>
            </p:cNvPr>
            <p:cNvSpPr txBox="1"/>
            <p:nvPr/>
          </p:nvSpPr>
          <p:spPr>
            <a:xfrm>
              <a:off x="4966717" y="3603342"/>
              <a:ext cx="11932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Run 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455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4DB4E6-0C1D-4BAA-9C75-8143649A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Container</a:t>
            </a:r>
            <a:r>
              <a:rPr lang="zh-TW" altLang="en-US" dirty="0"/>
              <a:t> 建置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5CEC57-7B2C-817C-ECB6-36BF3A361C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六</a:t>
            </a:r>
          </a:p>
        </p:txBody>
      </p:sp>
      <p:sp>
        <p:nvSpPr>
          <p:cNvPr id="42" name="投影片編號版面配置區 29">
            <a:extLst>
              <a:ext uri="{FF2B5EF4-FFF2-40B4-BE49-F238E27FC236}">
                <a16:creationId xmlns:a16="http://schemas.microsoft.com/office/drawing/2014/main" id="{F7530DED-3655-C8D8-2E3B-72A0291C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3</a:t>
            </a:fld>
            <a:endParaRPr lang="ko-KR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E2B1A43-1C20-26C4-99E6-E6EC25D447E6}"/>
              </a:ext>
            </a:extLst>
          </p:cNvPr>
          <p:cNvGrpSpPr/>
          <p:nvPr/>
        </p:nvGrpSpPr>
        <p:grpSpPr>
          <a:xfrm>
            <a:off x="7398342" y="6456362"/>
            <a:ext cx="1478280" cy="401638"/>
            <a:chOff x="0" y="6456362"/>
            <a:chExt cx="1478280" cy="401638"/>
          </a:xfrm>
          <a:solidFill>
            <a:srgbClr val="FBFAF7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A99821A-E7E9-2D4C-C7F0-781C2EFADFD1}"/>
                </a:ext>
              </a:extLst>
            </p:cNvPr>
            <p:cNvSpPr/>
            <p:nvPr/>
          </p:nvSpPr>
          <p:spPr>
            <a:xfrm>
              <a:off x="0" y="6456362"/>
              <a:ext cx="1478280" cy="4016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0CBE4FD-73FE-18A6-45E0-87922C05CCE9}"/>
                </a:ext>
              </a:extLst>
            </p:cNvPr>
            <p:cNvSpPr txBox="1"/>
            <p:nvPr/>
          </p:nvSpPr>
          <p:spPr>
            <a:xfrm>
              <a:off x="287734" y="6511290"/>
              <a:ext cx="9028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accent3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網站架設</a:t>
              </a:r>
            </a:p>
          </p:txBody>
        </p:sp>
      </p:grpSp>
      <p:grpSp>
        <p:nvGrpSpPr>
          <p:cNvPr id="8" name="Google Shape;936;p49">
            <a:extLst>
              <a:ext uri="{FF2B5EF4-FFF2-40B4-BE49-F238E27FC236}">
                <a16:creationId xmlns:a16="http://schemas.microsoft.com/office/drawing/2014/main" id="{2714ED75-9D8F-252B-01DA-5C6BD069F37A}"/>
              </a:ext>
            </a:extLst>
          </p:cNvPr>
          <p:cNvGrpSpPr>
            <a:grpSpLocks noChangeAspect="1"/>
          </p:cNvGrpSpPr>
          <p:nvPr/>
        </p:nvGrpSpPr>
        <p:grpSpPr>
          <a:xfrm rot="2640000">
            <a:off x="7626579" y="6436162"/>
            <a:ext cx="143991" cy="144000"/>
            <a:chOff x="570834" y="4322238"/>
            <a:chExt cx="443295" cy="443322"/>
          </a:xfrm>
          <a:solidFill>
            <a:srgbClr val="800019"/>
          </a:solidFill>
        </p:grpSpPr>
        <p:sp>
          <p:nvSpPr>
            <p:cNvPr id="9" name="Google Shape;937;p49">
              <a:extLst>
                <a:ext uri="{FF2B5EF4-FFF2-40B4-BE49-F238E27FC236}">
                  <a16:creationId xmlns:a16="http://schemas.microsoft.com/office/drawing/2014/main" id="{EA87ACD6-3024-AB2A-BB63-7F437199DF38}"/>
                </a:ext>
              </a:extLst>
            </p:cNvPr>
            <p:cNvSpPr/>
            <p:nvPr/>
          </p:nvSpPr>
          <p:spPr>
            <a:xfrm>
              <a:off x="570834" y="4322238"/>
              <a:ext cx="443295" cy="443322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Google Shape;938;p49">
              <a:extLst>
                <a:ext uri="{FF2B5EF4-FFF2-40B4-BE49-F238E27FC236}">
                  <a16:creationId xmlns:a16="http://schemas.microsoft.com/office/drawing/2014/main" id="{CE4E230F-5D19-0A55-AC51-C4298914B5AC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939;p49">
              <a:extLst>
                <a:ext uri="{FF2B5EF4-FFF2-40B4-BE49-F238E27FC236}">
                  <a16:creationId xmlns:a16="http://schemas.microsoft.com/office/drawing/2014/main" id="{96335F07-4EB6-DB63-4647-5FC658880CAB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940;p49">
              <a:extLst>
                <a:ext uri="{FF2B5EF4-FFF2-40B4-BE49-F238E27FC236}">
                  <a16:creationId xmlns:a16="http://schemas.microsoft.com/office/drawing/2014/main" id="{DFC8088D-CDE7-F180-CB7B-B8DCF65AF055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9AE6001-1860-DC94-9B6A-20ABF393ADF6}"/>
              </a:ext>
            </a:extLst>
          </p:cNvPr>
          <p:cNvGrpSpPr/>
          <p:nvPr/>
        </p:nvGrpSpPr>
        <p:grpSpPr>
          <a:xfrm>
            <a:off x="10798017" y="95210"/>
            <a:ext cx="1306397" cy="1351487"/>
            <a:chOff x="551261" y="2073711"/>
            <a:chExt cx="2745541" cy="30394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0972B2-FA0E-7E24-EEBB-0F139C816140}"/>
                </a:ext>
              </a:extLst>
            </p:cNvPr>
            <p:cNvSpPr txBox="1"/>
            <p:nvPr/>
          </p:nvSpPr>
          <p:spPr>
            <a:xfrm>
              <a:off x="551261" y="4421007"/>
              <a:ext cx="2745541" cy="692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講者：吳勁宏</a:t>
              </a:r>
              <a:endParaRPr lang="ko-KR" altLang="en-US" sz="1400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  <p:pic>
          <p:nvPicPr>
            <p:cNvPr id="15" name="圖片 2" descr="禿頂女人頭">
              <a:extLst>
                <a:ext uri="{FF2B5EF4-FFF2-40B4-BE49-F238E27FC236}">
                  <a16:creationId xmlns:a16="http://schemas.microsoft.com/office/drawing/2014/main" id="{BC52F5F7-1A7A-92EA-AA86-FCFAFFD5F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7746" b="7746"/>
            <a:stretch/>
          </p:blipFill>
          <p:spPr>
            <a:xfrm>
              <a:off x="823029" y="2073711"/>
              <a:ext cx="2135201" cy="2152358"/>
            </a:xfrm>
            <a:prstGeom prst="ellipse">
              <a:avLst/>
            </a:prstGeom>
            <a:ln>
              <a:solidFill>
                <a:schemeClr val="bg1"/>
              </a:solidFill>
            </a:ln>
            <a:effectLst>
              <a:softEdge rad="112500"/>
            </a:effectLst>
          </p:spPr>
        </p:pic>
      </p:grpSp>
      <p:pic>
        <p:nvPicPr>
          <p:cNvPr id="19" name="圖片 18">
            <a:extLst>
              <a:ext uri="{FF2B5EF4-FFF2-40B4-BE49-F238E27FC236}">
                <a16:creationId xmlns:a16="http://schemas.microsoft.com/office/drawing/2014/main" id="{A8FD4398-6A37-100D-8B0C-7D1BB6571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366" y="1608929"/>
            <a:ext cx="10943268" cy="4046571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0AB94209-D880-9A0D-24DE-B0D5F3617CD6}"/>
              </a:ext>
            </a:extLst>
          </p:cNvPr>
          <p:cNvSpPr/>
          <p:nvPr/>
        </p:nvSpPr>
        <p:spPr>
          <a:xfrm>
            <a:off x="4201885" y="1520740"/>
            <a:ext cx="5431971" cy="3970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6CEFBBC-55F4-AF69-E680-30EDD5A1691F}"/>
              </a:ext>
            </a:extLst>
          </p:cNvPr>
          <p:cNvSpPr/>
          <p:nvPr/>
        </p:nvSpPr>
        <p:spPr>
          <a:xfrm>
            <a:off x="4201885" y="5173601"/>
            <a:ext cx="7485492" cy="525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B4FB69A-6566-DA5E-1B8A-00EC32C2D9EB}"/>
              </a:ext>
            </a:extLst>
          </p:cNvPr>
          <p:cNvSpPr/>
          <p:nvPr/>
        </p:nvSpPr>
        <p:spPr>
          <a:xfrm>
            <a:off x="413658" y="1774006"/>
            <a:ext cx="4049486" cy="3475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6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4DB4E6-0C1D-4BAA-9C75-8143649A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Container</a:t>
            </a:r>
            <a:r>
              <a:rPr lang="zh-TW" altLang="en-US" dirty="0"/>
              <a:t> 管理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5CEC57-7B2C-817C-ECB6-36BF3A361C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六</a:t>
            </a:r>
          </a:p>
        </p:txBody>
      </p:sp>
      <p:sp>
        <p:nvSpPr>
          <p:cNvPr id="42" name="投影片編號版面配置區 29">
            <a:extLst>
              <a:ext uri="{FF2B5EF4-FFF2-40B4-BE49-F238E27FC236}">
                <a16:creationId xmlns:a16="http://schemas.microsoft.com/office/drawing/2014/main" id="{F7530DED-3655-C8D8-2E3B-72A0291C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4</a:t>
            </a:fld>
            <a:endParaRPr lang="ko-KR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E2B1A43-1C20-26C4-99E6-E6EC25D447E6}"/>
              </a:ext>
            </a:extLst>
          </p:cNvPr>
          <p:cNvGrpSpPr/>
          <p:nvPr/>
        </p:nvGrpSpPr>
        <p:grpSpPr>
          <a:xfrm>
            <a:off x="7398342" y="6456362"/>
            <a:ext cx="1478280" cy="401638"/>
            <a:chOff x="0" y="6456362"/>
            <a:chExt cx="1478280" cy="401638"/>
          </a:xfrm>
          <a:solidFill>
            <a:srgbClr val="FBFAF7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A99821A-E7E9-2D4C-C7F0-781C2EFADFD1}"/>
                </a:ext>
              </a:extLst>
            </p:cNvPr>
            <p:cNvSpPr/>
            <p:nvPr/>
          </p:nvSpPr>
          <p:spPr>
            <a:xfrm>
              <a:off x="0" y="6456362"/>
              <a:ext cx="1478280" cy="4016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0CBE4FD-73FE-18A6-45E0-87922C05CCE9}"/>
                </a:ext>
              </a:extLst>
            </p:cNvPr>
            <p:cNvSpPr txBox="1"/>
            <p:nvPr/>
          </p:nvSpPr>
          <p:spPr>
            <a:xfrm>
              <a:off x="287734" y="6511290"/>
              <a:ext cx="9028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accent3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網站架設</a:t>
              </a:r>
            </a:p>
          </p:txBody>
        </p:sp>
      </p:grpSp>
      <p:grpSp>
        <p:nvGrpSpPr>
          <p:cNvPr id="8" name="Google Shape;936;p49">
            <a:extLst>
              <a:ext uri="{FF2B5EF4-FFF2-40B4-BE49-F238E27FC236}">
                <a16:creationId xmlns:a16="http://schemas.microsoft.com/office/drawing/2014/main" id="{2714ED75-9D8F-252B-01DA-5C6BD069F37A}"/>
              </a:ext>
            </a:extLst>
          </p:cNvPr>
          <p:cNvGrpSpPr>
            <a:grpSpLocks noChangeAspect="1"/>
          </p:cNvGrpSpPr>
          <p:nvPr/>
        </p:nvGrpSpPr>
        <p:grpSpPr>
          <a:xfrm rot="2640000">
            <a:off x="7626579" y="6436162"/>
            <a:ext cx="143991" cy="144000"/>
            <a:chOff x="570834" y="4322238"/>
            <a:chExt cx="443295" cy="443322"/>
          </a:xfrm>
          <a:solidFill>
            <a:srgbClr val="800019"/>
          </a:solidFill>
        </p:grpSpPr>
        <p:sp>
          <p:nvSpPr>
            <p:cNvPr id="9" name="Google Shape;937;p49">
              <a:extLst>
                <a:ext uri="{FF2B5EF4-FFF2-40B4-BE49-F238E27FC236}">
                  <a16:creationId xmlns:a16="http://schemas.microsoft.com/office/drawing/2014/main" id="{EA87ACD6-3024-AB2A-BB63-7F437199DF38}"/>
                </a:ext>
              </a:extLst>
            </p:cNvPr>
            <p:cNvSpPr/>
            <p:nvPr/>
          </p:nvSpPr>
          <p:spPr>
            <a:xfrm>
              <a:off x="570834" y="4322238"/>
              <a:ext cx="443295" cy="443322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Google Shape;938;p49">
              <a:extLst>
                <a:ext uri="{FF2B5EF4-FFF2-40B4-BE49-F238E27FC236}">
                  <a16:creationId xmlns:a16="http://schemas.microsoft.com/office/drawing/2014/main" id="{CE4E230F-5D19-0A55-AC51-C4298914B5AC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939;p49">
              <a:extLst>
                <a:ext uri="{FF2B5EF4-FFF2-40B4-BE49-F238E27FC236}">
                  <a16:creationId xmlns:a16="http://schemas.microsoft.com/office/drawing/2014/main" id="{96335F07-4EB6-DB63-4647-5FC658880CAB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940;p49">
              <a:extLst>
                <a:ext uri="{FF2B5EF4-FFF2-40B4-BE49-F238E27FC236}">
                  <a16:creationId xmlns:a16="http://schemas.microsoft.com/office/drawing/2014/main" id="{DFC8088D-CDE7-F180-CB7B-B8DCF65AF055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82C07CE-996C-A29A-4A76-549C3E5F095C}"/>
              </a:ext>
            </a:extLst>
          </p:cNvPr>
          <p:cNvGrpSpPr/>
          <p:nvPr/>
        </p:nvGrpSpPr>
        <p:grpSpPr>
          <a:xfrm>
            <a:off x="10798017" y="95210"/>
            <a:ext cx="1306397" cy="1351487"/>
            <a:chOff x="551261" y="2073711"/>
            <a:chExt cx="2745541" cy="3039484"/>
          </a:xfrm>
        </p:grpSpPr>
        <p:sp>
          <p:nvSpPr>
            <p:cNvPr id="15" name="TextBox 13">
              <a:extLst>
                <a:ext uri="{FF2B5EF4-FFF2-40B4-BE49-F238E27FC236}">
                  <a16:creationId xmlns:a16="http://schemas.microsoft.com/office/drawing/2014/main" id="{54F3827E-5DB2-D50F-4751-319A59001DDD}"/>
                </a:ext>
              </a:extLst>
            </p:cNvPr>
            <p:cNvSpPr txBox="1"/>
            <p:nvPr/>
          </p:nvSpPr>
          <p:spPr>
            <a:xfrm>
              <a:off x="551261" y="4421007"/>
              <a:ext cx="2745541" cy="692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講者：吳勁宏</a:t>
              </a:r>
              <a:endParaRPr lang="ko-KR" altLang="en-US" sz="1400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  <p:pic>
          <p:nvPicPr>
            <p:cNvPr id="16" name="圖片 2" descr="禿頂女人頭">
              <a:extLst>
                <a:ext uri="{FF2B5EF4-FFF2-40B4-BE49-F238E27FC236}">
                  <a16:creationId xmlns:a16="http://schemas.microsoft.com/office/drawing/2014/main" id="{925D6EDA-51F2-4D37-DCD9-ABCA7167D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823029" y="2073711"/>
              <a:ext cx="2135201" cy="2152358"/>
            </a:xfrm>
            <a:prstGeom prst="ellipse">
              <a:avLst/>
            </a:prstGeom>
            <a:ln>
              <a:solidFill>
                <a:schemeClr val="bg1"/>
              </a:solidFill>
            </a:ln>
            <a:effectLst>
              <a:softEdge rad="112500"/>
            </a:effectLst>
          </p:spPr>
        </p:pic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871ABCA-DF95-4C21-2C2E-A0481995856F}"/>
              </a:ext>
            </a:extLst>
          </p:cNvPr>
          <p:cNvSpPr txBox="1"/>
          <p:nvPr/>
        </p:nvSpPr>
        <p:spPr>
          <a:xfrm>
            <a:off x="5941079" y="5150937"/>
            <a:ext cx="43928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effectLst/>
                <a:latin typeface="Söhne"/>
              </a:rPr>
              <a:t>Docker Desktop</a:t>
            </a:r>
            <a:r>
              <a:rPr lang="zh-TW" altLang="en-US" b="0" i="0" dirty="0">
                <a:effectLst/>
                <a:latin typeface="Söhne"/>
              </a:rPr>
              <a:t>提供了一個簡單、方便的方式來管理</a:t>
            </a:r>
            <a:r>
              <a:rPr lang="en-US" altLang="zh-TW" b="0" i="0" dirty="0">
                <a:effectLst/>
                <a:latin typeface="Söhne"/>
              </a:rPr>
              <a:t>Docker</a:t>
            </a:r>
            <a:r>
              <a:rPr lang="zh-TW" altLang="en-US" b="0" i="0" dirty="0">
                <a:effectLst/>
                <a:latin typeface="Söhne"/>
              </a:rPr>
              <a:t>容器和映像檔。</a:t>
            </a:r>
            <a:endParaRPr lang="zh-TW" altLang="en-US" dirty="0"/>
          </a:p>
        </p:txBody>
      </p:sp>
      <p:pic>
        <p:nvPicPr>
          <p:cNvPr id="19" name="Picture 2" descr="Docker Desktop - Easiest Way to Containerize Applications">
            <a:extLst>
              <a:ext uri="{FF2B5EF4-FFF2-40B4-BE49-F238E27FC236}">
                <a16:creationId xmlns:a16="http://schemas.microsoft.com/office/drawing/2014/main" id="{333411C6-C690-3164-3E35-F928B3FCA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926690"/>
            <a:ext cx="3442856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495A1253-8585-A5DF-6E90-66D1F1393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1274691"/>
            <a:ext cx="9579170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4DB4E6-0C1D-4BAA-9C75-8143649A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Container</a:t>
            </a:r>
            <a:r>
              <a:rPr lang="zh-TW" altLang="en-US" dirty="0"/>
              <a:t> 管理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5CEC57-7B2C-817C-ECB6-36BF3A361C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六</a:t>
            </a:r>
          </a:p>
        </p:txBody>
      </p:sp>
      <p:sp>
        <p:nvSpPr>
          <p:cNvPr id="42" name="投影片編號版面配置區 29">
            <a:extLst>
              <a:ext uri="{FF2B5EF4-FFF2-40B4-BE49-F238E27FC236}">
                <a16:creationId xmlns:a16="http://schemas.microsoft.com/office/drawing/2014/main" id="{F7530DED-3655-C8D8-2E3B-72A0291C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5</a:t>
            </a:fld>
            <a:endParaRPr lang="ko-KR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E2B1A43-1C20-26C4-99E6-E6EC25D447E6}"/>
              </a:ext>
            </a:extLst>
          </p:cNvPr>
          <p:cNvGrpSpPr/>
          <p:nvPr/>
        </p:nvGrpSpPr>
        <p:grpSpPr>
          <a:xfrm>
            <a:off x="7398342" y="6456362"/>
            <a:ext cx="1478280" cy="401638"/>
            <a:chOff x="0" y="6456362"/>
            <a:chExt cx="1478280" cy="401638"/>
          </a:xfrm>
          <a:solidFill>
            <a:srgbClr val="FBFAF7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A99821A-E7E9-2D4C-C7F0-781C2EFADFD1}"/>
                </a:ext>
              </a:extLst>
            </p:cNvPr>
            <p:cNvSpPr/>
            <p:nvPr/>
          </p:nvSpPr>
          <p:spPr>
            <a:xfrm>
              <a:off x="0" y="6456362"/>
              <a:ext cx="1478280" cy="4016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0CBE4FD-73FE-18A6-45E0-87922C05CCE9}"/>
                </a:ext>
              </a:extLst>
            </p:cNvPr>
            <p:cNvSpPr txBox="1"/>
            <p:nvPr/>
          </p:nvSpPr>
          <p:spPr>
            <a:xfrm>
              <a:off x="287734" y="6511290"/>
              <a:ext cx="9028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accent3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網站架設</a:t>
              </a:r>
            </a:p>
          </p:txBody>
        </p:sp>
      </p:grpSp>
      <p:grpSp>
        <p:nvGrpSpPr>
          <p:cNvPr id="8" name="Google Shape;936;p49">
            <a:extLst>
              <a:ext uri="{FF2B5EF4-FFF2-40B4-BE49-F238E27FC236}">
                <a16:creationId xmlns:a16="http://schemas.microsoft.com/office/drawing/2014/main" id="{2714ED75-9D8F-252B-01DA-5C6BD069F37A}"/>
              </a:ext>
            </a:extLst>
          </p:cNvPr>
          <p:cNvGrpSpPr>
            <a:grpSpLocks noChangeAspect="1"/>
          </p:cNvGrpSpPr>
          <p:nvPr/>
        </p:nvGrpSpPr>
        <p:grpSpPr>
          <a:xfrm rot="2640000">
            <a:off x="7626579" y="6436162"/>
            <a:ext cx="143991" cy="144000"/>
            <a:chOff x="570834" y="4322238"/>
            <a:chExt cx="443295" cy="443322"/>
          </a:xfrm>
          <a:solidFill>
            <a:srgbClr val="800019"/>
          </a:solidFill>
        </p:grpSpPr>
        <p:sp>
          <p:nvSpPr>
            <p:cNvPr id="9" name="Google Shape;937;p49">
              <a:extLst>
                <a:ext uri="{FF2B5EF4-FFF2-40B4-BE49-F238E27FC236}">
                  <a16:creationId xmlns:a16="http://schemas.microsoft.com/office/drawing/2014/main" id="{EA87ACD6-3024-AB2A-BB63-7F437199DF38}"/>
                </a:ext>
              </a:extLst>
            </p:cNvPr>
            <p:cNvSpPr/>
            <p:nvPr/>
          </p:nvSpPr>
          <p:spPr>
            <a:xfrm>
              <a:off x="570834" y="4322238"/>
              <a:ext cx="443295" cy="443322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Google Shape;938;p49">
              <a:extLst>
                <a:ext uri="{FF2B5EF4-FFF2-40B4-BE49-F238E27FC236}">
                  <a16:creationId xmlns:a16="http://schemas.microsoft.com/office/drawing/2014/main" id="{CE4E230F-5D19-0A55-AC51-C4298914B5AC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939;p49">
              <a:extLst>
                <a:ext uri="{FF2B5EF4-FFF2-40B4-BE49-F238E27FC236}">
                  <a16:creationId xmlns:a16="http://schemas.microsoft.com/office/drawing/2014/main" id="{96335F07-4EB6-DB63-4647-5FC658880CAB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940;p49">
              <a:extLst>
                <a:ext uri="{FF2B5EF4-FFF2-40B4-BE49-F238E27FC236}">
                  <a16:creationId xmlns:a16="http://schemas.microsoft.com/office/drawing/2014/main" id="{DFC8088D-CDE7-F180-CB7B-B8DCF65AF055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101A929-5DDD-8CAF-0046-A3C26BAECC84}"/>
              </a:ext>
            </a:extLst>
          </p:cNvPr>
          <p:cNvGrpSpPr/>
          <p:nvPr/>
        </p:nvGrpSpPr>
        <p:grpSpPr>
          <a:xfrm>
            <a:off x="10798017" y="95210"/>
            <a:ext cx="1306397" cy="1351487"/>
            <a:chOff x="551261" y="2073711"/>
            <a:chExt cx="2745541" cy="3039484"/>
          </a:xfrm>
        </p:grpSpPr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14168DCC-396D-13B9-B0CD-FDB41F1A6966}"/>
                </a:ext>
              </a:extLst>
            </p:cNvPr>
            <p:cNvSpPr txBox="1"/>
            <p:nvPr/>
          </p:nvSpPr>
          <p:spPr>
            <a:xfrm>
              <a:off x="551261" y="4421007"/>
              <a:ext cx="2745541" cy="692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講者：吳勁宏</a:t>
              </a:r>
              <a:endParaRPr lang="ko-KR" altLang="en-US" sz="1400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  <p:pic>
          <p:nvPicPr>
            <p:cNvPr id="18" name="圖片 2" descr="禿頂女人頭">
              <a:extLst>
                <a:ext uri="{FF2B5EF4-FFF2-40B4-BE49-F238E27FC236}">
                  <a16:creationId xmlns:a16="http://schemas.microsoft.com/office/drawing/2014/main" id="{C1706BD8-D665-E2BC-6115-1B3C9A18B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823029" y="2073711"/>
              <a:ext cx="2135201" cy="2152358"/>
            </a:xfrm>
            <a:prstGeom prst="ellipse">
              <a:avLst/>
            </a:prstGeom>
            <a:ln>
              <a:solidFill>
                <a:schemeClr val="bg1"/>
              </a:solidFill>
            </a:ln>
            <a:effectLst>
              <a:softEdge rad="112500"/>
            </a:effectLst>
          </p:spPr>
        </p:pic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70A40803-093D-8B1B-FA9E-148944030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6415" y="921139"/>
            <a:ext cx="7779170" cy="5401524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A78481FE-F920-B49D-5F00-AC34EF5979B4}"/>
              </a:ext>
            </a:extLst>
          </p:cNvPr>
          <p:cNvSpPr/>
          <p:nvPr/>
        </p:nvSpPr>
        <p:spPr>
          <a:xfrm>
            <a:off x="2057400" y="2689500"/>
            <a:ext cx="8088086" cy="923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439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4DB4E6-0C1D-4BAA-9C75-8143649A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Docker Hub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5CEC57-7B2C-817C-ECB6-36BF3A361C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六</a:t>
            </a:r>
          </a:p>
        </p:txBody>
      </p:sp>
      <p:sp>
        <p:nvSpPr>
          <p:cNvPr id="42" name="投影片編號版面配置區 29">
            <a:extLst>
              <a:ext uri="{FF2B5EF4-FFF2-40B4-BE49-F238E27FC236}">
                <a16:creationId xmlns:a16="http://schemas.microsoft.com/office/drawing/2014/main" id="{F7530DED-3655-C8D8-2E3B-72A0291C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6</a:t>
            </a:fld>
            <a:endParaRPr lang="ko-KR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E2B1A43-1C20-26C4-99E6-E6EC25D447E6}"/>
              </a:ext>
            </a:extLst>
          </p:cNvPr>
          <p:cNvGrpSpPr/>
          <p:nvPr/>
        </p:nvGrpSpPr>
        <p:grpSpPr>
          <a:xfrm>
            <a:off x="7398342" y="6456362"/>
            <a:ext cx="1478280" cy="401638"/>
            <a:chOff x="0" y="6456362"/>
            <a:chExt cx="1478280" cy="401638"/>
          </a:xfrm>
          <a:solidFill>
            <a:srgbClr val="FBFAF7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A99821A-E7E9-2D4C-C7F0-781C2EFADFD1}"/>
                </a:ext>
              </a:extLst>
            </p:cNvPr>
            <p:cNvSpPr/>
            <p:nvPr/>
          </p:nvSpPr>
          <p:spPr>
            <a:xfrm>
              <a:off x="0" y="6456362"/>
              <a:ext cx="1478280" cy="4016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0CBE4FD-73FE-18A6-45E0-87922C05CCE9}"/>
                </a:ext>
              </a:extLst>
            </p:cNvPr>
            <p:cNvSpPr txBox="1"/>
            <p:nvPr/>
          </p:nvSpPr>
          <p:spPr>
            <a:xfrm>
              <a:off x="287734" y="6511290"/>
              <a:ext cx="9028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accent3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網站架設</a:t>
              </a:r>
            </a:p>
          </p:txBody>
        </p:sp>
      </p:grpSp>
      <p:grpSp>
        <p:nvGrpSpPr>
          <p:cNvPr id="8" name="Google Shape;936;p49">
            <a:extLst>
              <a:ext uri="{FF2B5EF4-FFF2-40B4-BE49-F238E27FC236}">
                <a16:creationId xmlns:a16="http://schemas.microsoft.com/office/drawing/2014/main" id="{2714ED75-9D8F-252B-01DA-5C6BD069F37A}"/>
              </a:ext>
            </a:extLst>
          </p:cNvPr>
          <p:cNvGrpSpPr>
            <a:grpSpLocks noChangeAspect="1"/>
          </p:cNvGrpSpPr>
          <p:nvPr/>
        </p:nvGrpSpPr>
        <p:grpSpPr>
          <a:xfrm rot="2640000">
            <a:off x="7626579" y="6436162"/>
            <a:ext cx="143991" cy="144000"/>
            <a:chOff x="570834" y="4322238"/>
            <a:chExt cx="443295" cy="443322"/>
          </a:xfrm>
          <a:solidFill>
            <a:srgbClr val="800019"/>
          </a:solidFill>
        </p:grpSpPr>
        <p:sp>
          <p:nvSpPr>
            <p:cNvPr id="9" name="Google Shape;937;p49">
              <a:extLst>
                <a:ext uri="{FF2B5EF4-FFF2-40B4-BE49-F238E27FC236}">
                  <a16:creationId xmlns:a16="http://schemas.microsoft.com/office/drawing/2014/main" id="{EA87ACD6-3024-AB2A-BB63-7F437199DF38}"/>
                </a:ext>
              </a:extLst>
            </p:cNvPr>
            <p:cNvSpPr/>
            <p:nvPr/>
          </p:nvSpPr>
          <p:spPr>
            <a:xfrm>
              <a:off x="570834" y="4322238"/>
              <a:ext cx="443295" cy="443322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Google Shape;938;p49">
              <a:extLst>
                <a:ext uri="{FF2B5EF4-FFF2-40B4-BE49-F238E27FC236}">
                  <a16:creationId xmlns:a16="http://schemas.microsoft.com/office/drawing/2014/main" id="{CE4E230F-5D19-0A55-AC51-C4298914B5AC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939;p49">
              <a:extLst>
                <a:ext uri="{FF2B5EF4-FFF2-40B4-BE49-F238E27FC236}">
                  <a16:creationId xmlns:a16="http://schemas.microsoft.com/office/drawing/2014/main" id="{96335F07-4EB6-DB63-4647-5FC658880CAB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940;p49">
              <a:extLst>
                <a:ext uri="{FF2B5EF4-FFF2-40B4-BE49-F238E27FC236}">
                  <a16:creationId xmlns:a16="http://schemas.microsoft.com/office/drawing/2014/main" id="{DFC8088D-CDE7-F180-CB7B-B8DCF65AF055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2D84AD32-911C-6D29-8CA6-717D833A3716}"/>
              </a:ext>
            </a:extLst>
          </p:cNvPr>
          <p:cNvGrpSpPr/>
          <p:nvPr/>
        </p:nvGrpSpPr>
        <p:grpSpPr>
          <a:xfrm>
            <a:off x="10798017" y="95210"/>
            <a:ext cx="1306397" cy="1351487"/>
            <a:chOff x="551261" y="2073711"/>
            <a:chExt cx="2745541" cy="3039484"/>
          </a:xfrm>
        </p:grpSpPr>
        <p:sp>
          <p:nvSpPr>
            <p:cNvPr id="26" name="TextBox 13">
              <a:extLst>
                <a:ext uri="{FF2B5EF4-FFF2-40B4-BE49-F238E27FC236}">
                  <a16:creationId xmlns:a16="http://schemas.microsoft.com/office/drawing/2014/main" id="{D6455928-55DE-D612-48BA-C95465C9B695}"/>
                </a:ext>
              </a:extLst>
            </p:cNvPr>
            <p:cNvSpPr txBox="1"/>
            <p:nvPr/>
          </p:nvSpPr>
          <p:spPr>
            <a:xfrm>
              <a:off x="551261" y="4421007"/>
              <a:ext cx="2745541" cy="692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講者：吳勁宏</a:t>
              </a:r>
              <a:endParaRPr lang="ko-KR" altLang="en-US" sz="1400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  <p:pic>
          <p:nvPicPr>
            <p:cNvPr id="27" name="圖片 2" descr="禿頂女人頭">
              <a:extLst>
                <a:ext uri="{FF2B5EF4-FFF2-40B4-BE49-F238E27FC236}">
                  <a16:creationId xmlns:a16="http://schemas.microsoft.com/office/drawing/2014/main" id="{AD7B2DBD-D78B-CD1C-8D9F-B23C07237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7746" b="7746"/>
            <a:stretch/>
          </p:blipFill>
          <p:spPr>
            <a:xfrm>
              <a:off x="823029" y="2073711"/>
              <a:ext cx="2135201" cy="2152358"/>
            </a:xfrm>
            <a:prstGeom prst="ellipse">
              <a:avLst/>
            </a:prstGeom>
            <a:ln>
              <a:solidFill>
                <a:schemeClr val="bg1"/>
              </a:solidFill>
            </a:ln>
            <a:effectLst>
              <a:softEdge rad="112500"/>
            </a:effectLst>
          </p:spPr>
        </p:pic>
      </p:grpSp>
      <p:pic>
        <p:nvPicPr>
          <p:cNvPr id="60" name="圖片 59" descr="一張含有 文字 的圖片&#10;&#10;自動產生的描述">
            <a:extLst>
              <a:ext uri="{FF2B5EF4-FFF2-40B4-BE49-F238E27FC236}">
                <a16:creationId xmlns:a16="http://schemas.microsoft.com/office/drawing/2014/main" id="{B6072D73-BA5E-949E-8DDA-AFB011660A6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481" y="2789783"/>
            <a:ext cx="4195026" cy="176031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00CE90A-FD5C-A865-2FE0-D5B3B68B11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316" y="1052242"/>
            <a:ext cx="6279424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4DB4E6-0C1D-4BAA-9C75-8143649A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Docker Hub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5CEC57-7B2C-817C-ECB6-36BF3A361C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六</a:t>
            </a:r>
          </a:p>
        </p:txBody>
      </p:sp>
      <p:sp>
        <p:nvSpPr>
          <p:cNvPr id="42" name="投影片編號版面配置區 29">
            <a:extLst>
              <a:ext uri="{FF2B5EF4-FFF2-40B4-BE49-F238E27FC236}">
                <a16:creationId xmlns:a16="http://schemas.microsoft.com/office/drawing/2014/main" id="{F7530DED-3655-C8D8-2E3B-72A0291C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7</a:t>
            </a:fld>
            <a:endParaRPr lang="ko-KR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E2B1A43-1C20-26C4-99E6-E6EC25D447E6}"/>
              </a:ext>
            </a:extLst>
          </p:cNvPr>
          <p:cNvGrpSpPr/>
          <p:nvPr/>
        </p:nvGrpSpPr>
        <p:grpSpPr>
          <a:xfrm>
            <a:off x="7398342" y="6456362"/>
            <a:ext cx="1478280" cy="401638"/>
            <a:chOff x="0" y="6456362"/>
            <a:chExt cx="1478280" cy="401638"/>
          </a:xfrm>
          <a:solidFill>
            <a:srgbClr val="FBFAF7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A99821A-E7E9-2D4C-C7F0-781C2EFADFD1}"/>
                </a:ext>
              </a:extLst>
            </p:cNvPr>
            <p:cNvSpPr/>
            <p:nvPr/>
          </p:nvSpPr>
          <p:spPr>
            <a:xfrm>
              <a:off x="0" y="6456362"/>
              <a:ext cx="1478280" cy="4016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0CBE4FD-73FE-18A6-45E0-87922C05CCE9}"/>
                </a:ext>
              </a:extLst>
            </p:cNvPr>
            <p:cNvSpPr txBox="1"/>
            <p:nvPr/>
          </p:nvSpPr>
          <p:spPr>
            <a:xfrm>
              <a:off x="287734" y="6511290"/>
              <a:ext cx="9028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accent3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網站架設</a:t>
              </a:r>
            </a:p>
          </p:txBody>
        </p:sp>
      </p:grpSp>
      <p:grpSp>
        <p:nvGrpSpPr>
          <p:cNvPr id="8" name="Google Shape;936;p49">
            <a:extLst>
              <a:ext uri="{FF2B5EF4-FFF2-40B4-BE49-F238E27FC236}">
                <a16:creationId xmlns:a16="http://schemas.microsoft.com/office/drawing/2014/main" id="{2714ED75-9D8F-252B-01DA-5C6BD069F37A}"/>
              </a:ext>
            </a:extLst>
          </p:cNvPr>
          <p:cNvGrpSpPr>
            <a:grpSpLocks noChangeAspect="1"/>
          </p:cNvGrpSpPr>
          <p:nvPr/>
        </p:nvGrpSpPr>
        <p:grpSpPr>
          <a:xfrm rot="2640000">
            <a:off x="7626579" y="6436162"/>
            <a:ext cx="143991" cy="144000"/>
            <a:chOff x="570834" y="4322238"/>
            <a:chExt cx="443295" cy="443322"/>
          </a:xfrm>
          <a:solidFill>
            <a:srgbClr val="800019"/>
          </a:solidFill>
        </p:grpSpPr>
        <p:sp>
          <p:nvSpPr>
            <p:cNvPr id="9" name="Google Shape;937;p49">
              <a:extLst>
                <a:ext uri="{FF2B5EF4-FFF2-40B4-BE49-F238E27FC236}">
                  <a16:creationId xmlns:a16="http://schemas.microsoft.com/office/drawing/2014/main" id="{EA87ACD6-3024-AB2A-BB63-7F437199DF38}"/>
                </a:ext>
              </a:extLst>
            </p:cNvPr>
            <p:cNvSpPr/>
            <p:nvPr/>
          </p:nvSpPr>
          <p:spPr>
            <a:xfrm>
              <a:off x="570834" y="4322238"/>
              <a:ext cx="443295" cy="443322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Google Shape;938;p49">
              <a:extLst>
                <a:ext uri="{FF2B5EF4-FFF2-40B4-BE49-F238E27FC236}">
                  <a16:creationId xmlns:a16="http://schemas.microsoft.com/office/drawing/2014/main" id="{CE4E230F-5D19-0A55-AC51-C4298914B5AC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939;p49">
              <a:extLst>
                <a:ext uri="{FF2B5EF4-FFF2-40B4-BE49-F238E27FC236}">
                  <a16:creationId xmlns:a16="http://schemas.microsoft.com/office/drawing/2014/main" id="{96335F07-4EB6-DB63-4647-5FC658880CAB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940;p49">
              <a:extLst>
                <a:ext uri="{FF2B5EF4-FFF2-40B4-BE49-F238E27FC236}">
                  <a16:creationId xmlns:a16="http://schemas.microsoft.com/office/drawing/2014/main" id="{DFC8088D-CDE7-F180-CB7B-B8DCF65AF055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2D84AD32-911C-6D29-8CA6-717D833A3716}"/>
              </a:ext>
            </a:extLst>
          </p:cNvPr>
          <p:cNvGrpSpPr/>
          <p:nvPr/>
        </p:nvGrpSpPr>
        <p:grpSpPr>
          <a:xfrm>
            <a:off x="10798017" y="95210"/>
            <a:ext cx="1306397" cy="1351487"/>
            <a:chOff x="551261" y="2073711"/>
            <a:chExt cx="2745541" cy="3039484"/>
          </a:xfrm>
        </p:grpSpPr>
        <p:sp>
          <p:nvSpPr>
            <p:cNvPr id="26" name="TextBox 13">
              <a:extLst>
                <a:ext uri="{FF2B5EF4-FFF2-40B4-BE49-F238E27FC236}">
                  <a16:creationId xmlns:a16="http://schemas.microsoft.com/office/drawing/2014/main" id="{D6455928-55DE-D612-48BA-C95465C9B695}"/>
                </a:ext>
              </a:extLst>
            </p:cNvPr>
            <p:cNvSpPr txBox="1"/>
            <p:nvPr/>
          </p:nvSpPr>
          <p:spPr>
            <a:xfrm>
              <a:off x="551261" y="4421007"/>
              <a:ext cx="2745541" cy="692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講者：吳勁宏</a:t>
              </a:r>
              <a:endParaRPr lang="ko-KR" altLang="en-US" sz="1400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  <p:pic>
          <p:nvPicPr>
            <p:cNvPr id="27" name="圖片 2" descr="禿頂女人頭">
              <a:extLst>
                <a:ext uri="{FF2B5EF4-FFF2-40B4-BE49-F238E27FC236}">
                  <a16:creationId xmlns:a16="http://schemas.microsoft.com/office/drawing/2014/main" id="{AD7B2DBD-D78B-CD1C-8D9F-B23C07237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823029" y="2073711"/>
              <a:ext cx="2135201" cy="2152358"/>
            </a:xfrm>
            <a:prstGeom prst="ellipse">
              <a:avLst/>
            </a:prstGeom>
            <a:ln>
              <a:solidFill>
                <a:schemeClr val="bg1"/>
              </a:solidFill>
            </a:ln>
            <a:effectLst>
              <a:softEdge rad="112500"/>
            </a:effectLst>
          </p:spPr>
        </p:pic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D50BB17F-A185-E3D0-2806-754CCCAA66B0}"/>
              </a:ext>
            </a:extLst>
          </p:cNvPr>
          <p:cNvGrpSpPr>
            <a:grpSpLocks noChangeAspect="1"/>
          </p:cNvGrpSpPr>
          <p:nvPr/>
        </p:nvGrpSpPr>
        <p:grpSpPr>
          <a:xfrm>
            <a:off x="381818" y="1160717"/>
            <a:ext cx="6712042" cy="3857142"/>
            <a:chOff x="164102" y="976688"/>
            <a:chExt cx="9230140" cy="5304191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C12366F-32A7-CD83-50AE-FF955563E8F2}"/>
                </a:ext>
              </a:extLst>
            </p:cNvPr>
            <p:cNvSpPr/>
            <p:nvPr/>
          </p:nvSpPr>
          <p:spPr>
            <a:xfrm>
              <a:off x="164102" y="976688"/>
              <a:ext cx="9230140" cy="5304191"/>
            </a:xfrm>
            <a:prstGeom prst="rect">
              <a:avLst/>
            </a:prstGeom>
            <a:solidFill>
              <a:srgbClr val="EBF7FF"/>
            </a:solidFill>
            <a:ln w="38100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8" name="圖片 37">
              <a:extLst>
                <a:ext uri="{FF2B5EF4-FFF2-40B4-BE49-F238E27FC236}">
                  <a16:creationId xmlns:a16="http://schemas.microsoft.com/office/drawing/2014/main" id="{E195A4AB-DB0D-F51E-4286-09ECD6E67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3736" y="1721848"/>
              <a:ext cx="1714649" cy="1607960"/>
            </a:xfrm>
            <a:prstGeom prst="rect">
              <a:avLst/>
            </a:prstGeom>
          </p:spPr>
        </p:pic>
        <p:pic>
          <p:nvPicPr>
            <p:cNvPr id="39" name="圖片 38">
              <a:extLst>
                <a:ext uri="{FF2B5EF4-FFF2-40B4-BE49-F238E27FC236}">
                  <a16:creationId xmlns:a16="http://schemas.microsoft.com/office/drawing/2014/main" id="{1CD40F92-DACB-E632-1691-E5235EAF8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70394" y="1721848"/>
              <a:ext cx="1718459" cy="1611770"/>
            </a:xfrm>
            <a:prstGeom prst="rect">
              <a:avLst/>
            </a:prstGeom>
          </p:spPr>
        </p:pic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051F09CF-CA1F-AF0E-FBE3-DBC57C872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65144" y="4392550"/>
              <a:ext cx="1722269" cy="1619391"/>
            </a:xfrm>
            <a:prstGeom prst="rect">
              <a:avLst/>
            </a:prstGeom>
          </p:spPr>
        </p:pic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6D5B1892-3F1B-DAF7-6859-C18206792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86141" y="4392549"/>
              <a:ext cx="1718459" cy="1619391"/>
            </a:xfrm>
            <a:prstGeom prst="rect">
              <a:avLst/>
            </a:prstGeom>
          </p:spPr>
        </p:pic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8E4B0BE-D9A7-BD0C-AE1C-951531E7263B}"/>
                </a:ext>
              </a:extLst>
            </p:cNvPr>
            <p:cNvSpPr/>
            <p:nvPr/>
          </p:nvSpPr>
          <p:spPr>
            <a:xfrm>
              <a:off x="3668486" y="1292808"/>
              <a:ext cx="2071858" cy="4857621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A9D8CB17-C940-6102-C071-CCB17B54BE60}"/>
                </a:ext>
              </a:extLst>
            </p:cNvPr>
            <p:cNvSpPr txBox="1"/>
            <p:nvPr/>
          </p:nvSpPr>
          <p:spPr>
            <a:xfrm>
              <a:off x="4046884" y="1108142"/>
              <a:ext cx="1315061" cy="38091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/>
                <a:t>Docker host</a:t>
              </a:r>
              <a:endParaRPr lang="zh-TW" altLang="en-US" sz="1200" b="1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7E52D2C3-D532-1CA4-6F86-1320F8E27D0D}"/>
                </a:ext>
              </a:extLst>
            </p:cNvPr>
            <p:cNvSpPr txBox="1"/>
            <p:nvPr/>
          </p:nvSpPr>
          <p:spPr>
            <a:xfrm>
              <a:off x="6049231" y="1381926"/>
              <a:ext cx="3137688" cy="38091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/>
                <a:t>Locally developer environment</a:t>
              </a:r>
              <a:endParaRPr lang="zh-TW" altLang="en-US" sz="1200" b="1" dirty="0"/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C94E9384-4B59-C4F1-CD27-E9BD496080A6}"/>
                </a:ext>
              </a:extLst>
            </p:cNvPr>
            <p:cNvCxnSpPr>
              <a:stCxn id="40" idx="3"/>
              <a:endCxn id="41" idx="1"/>
            </p:cNvCxnSpPr>
            <p:nvPr/>
          </p:nvCxnSpPr>
          <p:spPr>
            <a:xfrm flipV="1">
              <a:off x="5587413" y="5202245"/>
              <a:ext cx="1898728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0D498ABF-5F81-B804-C09D-36B79035F15A}"/>
                </a:ext>
              </a:extLst>
            </p:cNvPr>
            <p:cNvCxnSpPr>
              <a:stCxn id="41" idx="1"/>
              <a:endCxn id="40" idx="3"/>
            </p:cNvCxnSpPr>
            <p:nvPr/>
          </p:nvCxnSpPr>
          <p:spPr>
            <a:xfrm flipH="1">
              <a:off x="5587413" y="5202245"/>
              <a:ext cx="1898728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18E9C53-0870-408B-99B9-91E4A95A2753}"/>
                </a:ext>
              </a:extLst>
            </p:cNvPr>
            <p:cNvSpPr/>
            <p:nvPr/>
          </p:nvSpPr>
          <p:spPr>
            <a:xfrm>
              <a:off x="4582886" y="1751087"/>
              <a:ext cx="779059" cy="6328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9" name="圖片 48">
              <a:extLst>
                <a:ext uri="{FF2B5EF4-FFF2-40B4-BE49-F238E27FC236}">
                  <a16:creationId xmlns:a16="http://schemas.microsoft.com/office/drawing/2014/main" id="{C61F3591-E957-BF8C-4972-4C84C7259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886" y="1927761"/>
              <a:ext cx="942975" cy="368618"/>
            </a:xfrm>
            <a:prstGeom prst="rect">
              <a:avLst/>
            </a:prstGeom>
          </p:spPr>
        </p:pic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31DF792-23A6-CC27-2943-ACC4443A53E4}"/>
                </a:ext>
              </a:extLst>
            </p:cNvPr>
            <p:cNvSpPr txBox="1"/>
            <p:nvPr/>
          </p:nvSpPr>
          <p:spPr>
            <a:xfrm>
              <a:off x="2195905" y="2749160"/>
              <a:ext cx="1315061" cy="38091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/>
                <a:t>Build image</a:t>
              </a:r>
              <a:endParaRPr lang="zh-TW" altLang="en-US" sz="1200" b="1" dirty="0"/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35FB3A5A-6DC6-15B5-0ED2-1F23D5F4731B}"/>
                </a:ext>
              </a:extLst>
            </p:cNvPr>
            <p:cNvSpPr txBox="1"/>
            <p:nvPr/>
          </p:nvSpPr>
          <p:spPr>
            <a:xfrm>
              <a:off x="6123999" y="5307007"/>
              <a:ext cx="978486" cy="38091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/>
                <a:t>Connect</a:t>
              </a:r>
              <a:endParaRPr lang="zh-TW" altLang="en-US" sz="1200" b="1" dirty="0"/>
            </a:p>
          </p:txBody>
        </p:sp>
        <p:sp>
          <p:nvSpPr>
            <p:cNvPr id="52" name="箭號: 向右 51">
              <a:extLst>
                <a:ext uri="{FF2B5EF4-FFF2-40B4-BE49-F238E27FC236}">
                  <a16:creationId xmlns:a16="http://schemas.microsoft.com/office/drawing/2014/main" id="{5C31D356-A519-80CB-E22A-936433E5FC77}"/>
                </a:ext>
              </a:extLst>
            </p:cNvPr>
            <p:cNvSpPr/>
            <p:nvPr/>
          </p:nvSpPr>
          <p:spPr>
            <a:xfrm>
              <a:off x="2124597" y="2269778"/>
              <a:ext cx="1682806" cy="512099"/>
            </a:xfrm>
            <a:prstGeom prst="rightArrow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箭號: 向下 52">
              <a:extLst>
                <a:ext uri="{FF2B5EF4-FFF2-40B4-BE49-F238E27FC236}">
                  <a16:creationId xmlns:a16="http://schemas.microsoft.com/office/drawing/2014/main" id="{E5FF9EC2-4A8A-C199-08EB-393FAAE31C3F}"/>
                </a:ext>
              </a:extLst>
            </p:cNvPr>
            <p:cNvSpPr/>
            <p:nvPr/>
          </p:nvSpPr>
          <p:spPr>
            <a:xfrm>
              <a:off x="4451686" y="3406401"/>
              <a:ext cx="555172" cy="899243"/>
            </a:xfrm>
            <a:prstGeom prst="downArrow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1DE61353-EA01-55FC-C096-C8ABE4899F29}"/>
                </a:ext>
              </a:extLst>
            </p:cNvPr>
            <p:cNvSpPr txBox="1"/>
            <p:nvPr/>
          </p:nvSpPr>
          <p:spPr>
            <a:xfrm>
              <a:off x="4966718" y="3603342"/>
              <a:ext cx="1193248" cy="38091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/>
                <a:t>Run image</a:t>
              </a:r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BAF98F5B-750C-6BD8-D011-0783B137C36C}"/>
              </a:ext>
            </a:extLst>
          </p:cNvPr>
          <p:cNvGrpSpPr>
            <a:grpSpLocks noChangeAspect="1"/>
          </p:cNvGrpSpPr>
          <p:nvPr/>
        </p:nvGrpSpPr>
        <p:grpSpPr>
          <a:xfrm>
            <a:off x="8364668" y="2298239"/>
            <a:ext cx="1440000" cy="1440000"/>
            <a:chOff x="7261622" y="1177664"/>
            <a:chExt cx="3600000" cy="3600000"/>
          </a:xfrm>
        </p:grpSpPr>
        <p:pic>
          <p:nvPicPr>
            <p:cNvPr id="63" name="圖片 62" descr="一張含有 文字 的圖片&#10;&#10;自動產生的描述">
              <a:extLst>
                <a:ext uri="{FF2B5EF4-FFF2-40B4-BE49-F238E27FC236}">
                  <a16:creationId xmlns:a16="http://schemas.microsoft.com/office/drawing/2014/main" id="{AE775154-3C35-4B6A-781B-24F3CF4AE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1622" y="3267037"/>
              <a:ext cx="3600000" cy="1510627"/>
            </a:xfrm>
            <a:prstGeom prst="rect">
              <a:avLst/>
            </a:prstGeom>
          </p:spPr>
        </p:pic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6A05C39-4D22-E294-C08F-060EC26EA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61622" y="1177664"/>
              <a:ext cx="3600000" cy="3600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8" name="圖片 67">
              <a:extLst>
                <a:ext uri="{FF2B5EF4-FFF2-40B4-BE49-F238E27FC236}">
                  <a16:creationId xmlns:a16="http://schemas.microsoft.com/office/drawing/2014/main" id="{E66386A3-5061-6517-7DF2-E0A465276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80987" y="1202727"/>
              <a:ext cx="3564000" cy="2043578"/>
            </a:xfrm>
            <a:prstGeom prst="rect">
              <a:avLst/>
            </a:prstGeom>
          </p:spPr>
        </p:pic>
      </p:grpSp>
      <p:sp>
        <p:nvSpPr>
          <p:cNvPr id="70" name="箭號: 向右 69">
            <a:extLst>
              <a:ext uri="{FF2B5EF4-FFF2-40B4-BE49-F238E27FC236}">
                <a16:creationId xmlns:a16="http://schemas.microsoft.com/office/drawing/2014/main" id="{DC22EB75-CDA7-CA49-A74B-C9684DDCD9BE}"/>
              </a:ext>
            </a:extLst>
          </p:cNvPr>
          <p:cNvSpPr/>
          <p:nvPr/>
        </p:nvSpPr>
        <p:spPr>
          <a:xfrm>
            <a:off x="7204190" y="2762190"/>
            <a:ext cx="1104110" cy="512099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1" name="箭號: 向右 70">
            <a:extLst>
              <a:ext uri="{FF2B5EF4-FFF2-40B4-BE49-F238E27FC236}">
                <a16:creationId xmlns:a16="http://schemas.microsoft.com/office/drawing/2014/main" id="{B0B0D09E-E6C5-ADB0-FE92-1A67E9BAC59B}"/>
              </a:ext>
            </a:extLst>
          </p:cNvPr>
          <p:cNvSpPr/>
          <p:nvPr/>
        </p:nvSpPr>
        <p:spPr>
          <a:xfrm>
            <a:off x="991521" y="5337332"/>
            <a:ext cx="7851163" cy="458233"/>
          </a:xfrm>
          <a:prstGeom prst="rightArrow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4" name="箭號: 向下 73">
            <a:extLst>
              <a:ext uri="{FF2B5EF4-FFF2-40B4-BE49-F238E27FC236}">
                <a16:creationId xmlns:a16="http://schemas.microsoft.com/office/drawing/2014/main" id="{D5F402D9-EEA0-372F-F1ED-FEA59A0309CE}"/>
              </a:ext>
            </a:extLst>
          </p:cNvPr>
          <p:cNvSpPr/>
          <p:nvPr/>
        </p:nvSpPr>
        <p:spPr>
          <a:xfrm>
            <a:off x="919480" y="2917779"/>
            <a:ext cx="403714" cy="2448349"/>
          </a:xfrm>
          <a:prstGeom prst="downArrow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箭號: 向上 76">
            <a:extLst>
              <a:ext uri="{FF2B5EF4-FFF2-40B4-BE49-F238E27FC236}">
                <a16:creationId xmlns:a16="http://schemas.microsoft.com/office/drawing/2014/main" id="{1E82560A-2347-79E2-52B4-A72E2E6D9F8E}"/>
              </a:ext>
            </a:extLst>
          </p:cNvPr>
          <p:cNvSpPr/>
          <p:nvPr/>
        </p:nvSpPr>
        <p:spPr>
          <a:xfrm>
            <a:off x="8863798" y="3825618"/>
            <a:ext cx="441740" cy="1905496"/>
          </a:xfrm>
          <a:prstGeom prst="upArrow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1AED0ED2-5E28-A089-13F2-5F3D09C9C887}"/>
              </a:ext>
            </a:extLst>
          </p:cNvPr>
          <p:cNvSpPr txBox="1"/>
          <p:nvPr/>
        </p:nvSpPr>
        <p:spPr>
          <a:xfrm>
            <a:off x="4161625" y="5787902"/>
            <a:ext cx="193437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Build image in Docker Hub</a:t>
            </a:r>
            <a:endParaRPr lang="zh-TW" altLang="en-US" sz="1200" b="1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B886C918-F4D1-5FDF-3078-D8514FC86803}"/>
              </a:ext>
            </a:extLst>
          </p:cNvPr>
          <p:cNvSpPr txBox="1"/>
          <p:nvPr/>
        </p:nvSpPr>
        <p:spPr>
          <a:xfrm>
            <a:off x="7388623" y="3247970"/>
            <a:ext cx="49968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Push</a:t>
            </a:r>
            <a:endParaRPr lang="zh-TW" altLang="en-US" sz="1200" b="1" dirty="0"/>
          </a:p>
        </p:txBody>
      </p: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9F9B6591-A265-8BDA-4440-ABEF7F6574FA}"/>
              </a:ext>
            </a:extLst>
          </p:cNvPr>
          <p:cNvGrpSpPr/>
          <p:nvPr/>
        </p:nvGrpSpPr>
        <p:grpSpPr>
          <a:xfrm>
            <a:off x="9597275" y="4791975"/>
            <a:ext cx="2439643" cy="1527011"/>
            <a:chOff x="9588255" y="4567945"/>
            <a:chExt cx="2439643" cy="1527011"/>
          </a:xfrm>
        </p:grpSpPr>
        <p:sp>
          <p:nvSpPr>
            <p:cNvPr id="89" name="矩形: 圓角 88">
              <a:extLst>
                <a:ext uri="{FF2B5EF4-FFF2-40B4-BE49-F238E27FC236}">
                  <a16:creationId xmlns:a16="http://schemas.microsoft.com/office/drawing/2014/main" id="{3412B592-71BE-0400-2905-2A5478154F66}"/>
                </a:ext>
              </a:extLst>
            </p:cNvPr>
            <p:cNvSpPr/>
            <p:nvPr/>
          </p:nvSpPr>
          <p:spPr>
            <a:xfrm>
              <a:off x="9588255" y="4567945"/>
              <a:ext cx="2439643" cy="15270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0" name="箭號: 向右 89">
              <a:extLst>
                <a:ext uri="{FF2B5EF4-FFF2-40B4-BE49-F238E27FC236}">
                  <a16:creationId xmlns:a16="http://schemas.microsoft.com/office/drawing/2014/main" id="{A2A07172-6BAE-3A61-6641-244CFAEFE972}"/>
                </a:ext>
              </a:extLst>
            </p:cNvPr>
            <p:cNvSpPr/>
            <p:nvPr/>
          </p:nvSpPr>
          <p:spPr>
            <a:xfrm>
              <a:off x="9750893" y="4674771"/>
              <a:ext cx="637746" cy="349215"/>
            </a:xfrm>
            <a:prstGeom prst="rightArrow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箭號: 向右 90">
              <a:extLst>
                <a:ext uri="{FF2B5EF4-FFF2-40B4-BE49-F238E27FC236}">
                  <a16:creationId xmlns:a16="http://schemas.microsoft.com/office/drawing/2014/main" id="{C8315DCC-26B5-63D5-6E7E-237698C51A05}"/>
                </a:ext>
              </a:extLst>
            </p:cNvPr>
            <p:cNvSpPr/>
            <p:nvPr/>
          </p:nvSpPr>
          <p:spPr>
            <a:xfrm>
              <a:off x="9750893" y="5203410"/>
              <a:ext cx="637746" cy="349215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2" name="直線單箭頭接點 91">
              <a:extLst>
                <a:ext uri="{FF2B5EF4-FFF2-40B4-BE49-F238E27FC236}">
                  <a16:creationId xmlns:a16="http://schemas.microsoft.com/office/drawing/2014/main" id="{7DBEBF94-2FC6-2CDD-7838-D24B636EBC72}"/>
                </a:ext>
              </a:extLst>
            </p:cNvPr>
            <p:cNvCxnSpPr>
              <a:cxnSpLocks/>
            </p:cNvCxnSpPr>
            <p:nvPr/>
          </p:nvCxnSpPr>
          <p:spPr>
            <a:xfrm>
              <a:off x="9750893" y="5845678"/>
              <a:ext cx="63774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2900CA38-DC16-1BC1-FB90-43F083F8C17B}"/>
                </a:ext>
              </a:extLst>
            </p:cNvPr>
            <p:cNvSpPr txBox="1"/>
            <p:nvPr/>
          </p:nvSpPr>
          <p:spPr>
            <a:xfrm>
              <a:off x="10409752" y="4695489"/>
              <a:ext cx="15335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Docker commands</a:t>
              </a:r>
              <a:endParaRPr lang="zh-TW" altLang="en-US" sz="1400" dirty="0"/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50D112C9-71A2-FDB1-5CBE-810D2F2585EF}"/>
                </a:ext>
              </a:extLst>
            </p:cNvPr>
            <p:cNvSpPr txBox="1"/>
            <p:nvPr/>
          </p:nvSpPr>
          <p:spPr>
            <a:xfrm>
              <a:off x="10409752" y="5210414"/>
              <a:ext cx="722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Browse</a:t>
              </a:r>
              <a:endParaRPr lang="zh-TW" altLang="en-US" sz="1400" dirty="0"/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61328221-2D2F-CE33-8C8A-6F3E44458C14}"/>
                </a:ext>
              </a:extLst>
            </p:cNvPr>
            <p:cNvSpPr txBox="1"/>
            <p:nvPr/>
          </p:nvSpPr>
          <p:spPr>
            <a:xfrm>
              <a:off x="10388639" y="5691789"/>
              <a:ext cx="1474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Connection string</a:t>
              </a:r>
              <a:endParaRPr lang="zh-TW" altLang="en-US" sz="1400" dirty="0"/>
            </a:p>
          </p:txBody>
        </p:sp>
      </p:grpSp>
      <p:sp>
        <p:nvSpPr>
          <p:cNvPr id="104" name="箭號: 向右 103">
            <a:extLst>
              <a:ext uri="{FF2B5EF4-FFF2-40B4-BE49-F238E27FC236}">
                <a16:creationId xmlns:a16="http://schemas.microsoft.com/office/drawing/2014/main" id="{476B28E8-18B9-8B92-1013-59B9815CCAA5}"/>
              </a:ext>
            </a:extLst>
          </p:cNvPr>
          <p:cNvSpPr/>
          <p:nvPr/>
        </p:nvSpPr>
        <p:spPr>
          <a:xfrm>
            <a:off x="9909451" y="2844871"/>
            <a:ext cx="507628" cy="34921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DECFEEDF-45C5-8979-FFFC-1D2458D55EA2}"/>
              </a:ext>
            </a:extLst>
          </p:cNvPr>
          <p:cNvGrpSpPr/>
          <p:nvPr/>
        </p:nvGrpSpPr>
        <p:grpSpPr>
          <a:xfrm>
            <a:off x="10510976" y="2464100"/>
            <a:ext cx="902811" cy="1112241"/>
            <a:chOff x="10434774" y="2464100"/>
            <a:chExt cx="902811" cy="1112241"/>
          </a:xfrm>
        </p:grpSpPr>
        <p:sp>
          <p:nvSpPr>
            <p:cNvPr id="97" name="Google Shape;867;p49">
              <a:extLst>
                <a:ext uri="{FF2B5EF4-FFF2-40B4-BE49-F238E27FC236}">
                  <a16:creationId xmlns:a16="http://schemas.microsoft.com/office/drawing/2014/main" id="{A2D6990E-2D12-08E6-A19C-A2532CE66BD9}"/>
                </a:ext>
              </a:extLst>
            </p:cNvPr>
            <p:cNvSpPr/>
            <p:nvPr/>
          </p:nvSpPr>
          <p:spPr>
            <a:xfrm>
              <a:off x="10753220" y="2955712"/>
              <a:ext cx="265923" cy="280359"/>
            </a:xfrm>
            <a:custGeom>
              <a:avLst/>
              <a:gdLst/>
              <a:ahLst/>
              <a:cxnLst/>
              <a:rect l="l" t="t" r="r" b="b"/>
              <a:pathLst>
                <a:path w="15290" h="16120" extrusionOk="0">
                  <a:moveTo>
                    <a:pt x="7645" y="1"/>
                  </a:moveTo>
                  <a:lnTo>
                    <a:pt x="7303" y="25"/>
                  </a:lnTo>
                  <a:lnTo>
                    <a:pt x="7010" y="98"/>
                  </a:lnTo>
                  <a:lnTo>
                    <a:pt x="6766" y="172"/>
                  </a:lnTo>
                  <a:lnTo>
                    <a:pt x="6546" y="294"/>
                  </a:lnTo>
                  <a:lnTo>
                    <a:pt x="6351" y="391"/>
                  </a:lnTo>
                  <a:lnTo>
                    <a:pt x="6204" y="538"/>
                  </a:lnTo>
                  <a:lnTo>
                    <a:pt x="6058" y="660"/>
                  </a:lnTo>
                  <a:lnTo>
                    <a:pt x="5960" y="782"/>
                  </a:lnTo>
                  <a:lnTo>
                    <a:pt x="5569" y="856"/>
                  </a:lnTo>
                  <a:lnTo>
                    <a:pt x="5203" y="978"/>
                  </a:lnTo>
                  <a:lnTo>
                    <a:pt x="4885" y="1149"/>
                  </a:lnTo>
                  <a:lnTo>
                    <a:pt x="4617" y="1320"/>
                  </a:lnTo>
                  <a:lnTo>
                    <a:pt x="4372" y="1539"/>
                  </a:lnTo>
                  <a:lnTo>
                    <a:pt x="4177" y="1759"/>
                  </a:lnTo>
                  <a:lnTo>
                    <a:pt x="4030" y="2028"/>
                  </a:lnTo>
                  <a:lnTo>
                    <a:pt x="3908" y="2296"/>
                  </a:lnTo>
                  <a:lnTo>
                    <a:pt x="3811" y="2565"/>
                  </a:lnTo>
                  <a:lnTo>
                    <a:pt x="3737" y="2834"/>
                  </a:lnTo>
                  <a:lnTo>
                    <a:pt x="3689" y="3127"/>
                  </a:lnTo>
                  <a:lnTo>
                    <a:pt x="3640" y="3420"/>
                  </a:lnTo>
                  <a:lnTo>
                    <a:pt x="3640" y="3713"/>
                  </a:lnTo>
                  <a:lnTo>
                    <a:pt x="3640" y="3982"/>
                  </a:lnTo>
                  <a:lnTo>
                    <a:pt x="3689" y="4495"/>
                  </a:lnTo>
                  <a:lnTo>
                    <a:pt x="3689" y="4519"/>
                  </a:lnTo>
                  <a:lnTo>
                    <a:pt x="3566" y="4568"/>
                  </a:lnTo>
                  <a:lnTo>
                    <a:pt x="3469" y="4666"/>
                  </a:lnTo>
                  <a:lnTo>
                    <a:pt x="3395" y="4812"/>
                  </a:lnTo>
                  <a:lnTo>
                    <a:pt x="3322" y="4983"/>
                  </a:lnTo>
                  <a:lnTo>
                    <a:pt x="3273" y="5178"/>
                  </a:lnTo>
                  <a:lnTo>
                    <a:pt x="3249" y="5398"/>
                  </a:lnTo>
                  <a:lnTo>
                    <a:pt x="3224" y="5642"/>
                  </a:lnTo>
                  <a:lnTo>
                    <a:pt x="3249" y="5887"/>
                  </a:lnTo>
                  <a:lnTo>
                    <a:pt x="3298" y="6155"/>
                  </a:lnTo>
                  <a:lnTo>
                    <a:pt x="3347" y="6400"/>
                  </a:lnTo>
                  <a:lnTo>
                    <a:pt x="3444" y="6619"/>
                  </a:lnTo>
                  <a:lnTo>
                    <a:pt x="3542" y="6790"/>
                  </a:lnTo>
                  <a:lnTo>
                    <a:pt x="3640" y="6961"/>
                  </a:lnTo>
                  <a:lnTo>
                    <a:pt x="3762" y="7059"/>
                  </a:lnTo>
                  <a:lnTo>
                    <a:pt x="3884" y="7132"/>
                  </a:lnTo>
                  <a:lnTo>
                    <a:pt x="4030" y="7132"/>
                  </a:lnTo>
                  <a:lnTo>
                    <a:pt x="4104" y="7108"/>
                  </a:lnTo>
                  <a:lnTo>
                    <a:pt x="4275" y="7523"/>
                  </a:lnTo>
                  <a:lnTo>
                    <a:pt x="4494" y="7889"/>
                  </a:lnTo>
                  <a:lnTo>
                    <a:pt x="4714" y="8256"/>
                  </a:lnTo>
                  <a:lnTo>
                    <a:pt x="4983" y="8598"/>
                  </a:lnTo>
                  <a:lnTo>
                    <a:pt x="5252" y="8891"/>
                  </a:lnTo>
                  <a:lnTo>
                    <a:pt x="5545" y="9159"/>
                  </a:lnTo>
                  <a:lnTo>
                    <a:pt x="5862" y="9404"/>
                  </a:lnTo>
                  <a:lnTo>
                    <a:pt x="6180" y="9623"/>
                  </a:lnTo>
                  <a:lnTo>
                    <a:pt x="6180" y="10698"/>
                  </a:lnTo>
                  <a:lnTo>
                    <a:pt x="5667" y="10747"/>
                  </a:lnTo>
                  <a:lnTo>
                    <a:pt x="5081" y="10845"/>
                  </a:lnTo>
                  <a:lnTo>
                    <a:pt x="4519" y="10967"/>
                  </a:lnTo>
                  <a:lnTo>
                    <a:pt x="3957" y="11089"/>
                  </a:lnTo>
                  <a:lnTo>
                    <a:pt x="3420" y="11260"/>
                  </a:lnTo>
                  <a:lnTo>
                    <a:pt x="2931" y="11455"/>
                  </a:lnTo>
                  <a:lnTo>
                    <a:pt x="2467" y="11675"/>
                  </a:lnTo>
                  <a:lnTo>
                    <a:pt x="2028" y="11919"/>
                  </a:lnTo>
                  <a:lnTo>
                    <a:pt x="1637" y="12188"/>
                  </a:lnTo>
                  <a:lnTo>
                    <a:pt x="1271" y="12456"/>
                  </a:lnTo>
                  <a:lnTo>
                    <a:pt x="953" y="12774"/>
                  </a:lnTo>
                  <a:lnTo>
                    <a:pt x="684" y="13116"/>
                  </a:lnTo>
                  <a:lnTo>
                    <a:pt x="440" y="13458"/>
                  </a:lnTo>
                  <a:lnTo>
                    <a:pt x="269" y="13849"/>
                  </a:lnTo>
                  <a:lnTo>
                    <a:pt x="123" y="14239"/>
                  </a:lnTo>
                  <a:lnTo>
                    <a:pt x="49" y="14679"/>
                  </a:lnTo>
                  <a:lnTo>
                    <a:pt x="1" y="15119"/>
                  </a:lnTo>
                  <a:lnTo>
                    <a:pt x="49" y="15167"/>
                  </a:lnTo>
                  <a:lnTo>
                    <a:pt x="245" y="15265"/>
                  </a:lnTo>
                  <a:lnTo>
                    <a:pt x="416" y="15338"/>
                  </a:lnTo>
                  <a:lnTo>
                    <a:pt x="636" y="15436"/>
                  </a:lnTo>
                  <a:lnTo>
                    <a:pt x="904" y="15534"/>
                  </a:lnTo>
                  <a:lnTo>
                    <a:pt x="1271" y="15607"/>
                  </a:lnTo>
                  <a:lnTo>
                    <a:pt x="1710" y="15705"/>
                  </a:lnTo>
                  <a:lnTo>
                    <a:pt x="2223" y="15802"/>
                  </a:lnTo>
                  <a:lnTo>
                    <a:pt x="2834" y="15876"/>
                  </a:lnTo>
                  <a:lnTo>
                    <a:pt x="3566" y="15973"/>
                  </a:lnTo>
                  <a:lnTo>
                    <a:pt x="4397" y="16022"/>
                  </a:lnTo>
                  <a:lnTo>
                    <a:pt x="5325" y="16071"/>
                  </a:lnTo>
                  <a:lnTo>
                    <a:pt x="6399" y="16096"/>
                  </a:lnTo>
                  <a:lnTo>
                    <a:pt x="7621" y="16120"/>
                  </a:lnTo>
                  <a:lnTo>
                    <a:pt x="8817" y="16096"/>
                  </a:lnTo>
                  <a:lnTo>
                    <a:pt x="9892" y="16071"/>
                  </a:lnTo>
                  <a:lnTo>
                    <a:pt x="10844" y="16022"/>
                  </a:lnTo>
                  <a:lnTo>
                    <a:pt x="11675" y="15973"/>
                  </a:lnTo>
                  <a:lnTo>
                    <a:pt x="12408" y="15876"/>
                  </a:lnTo>
                  <a:lnTo>
                    <a:pt x="13018" y="15802"/>
                  </a:lnTo>
                  <a:lnTo>
                    <a:pt x="13555" y="15705"/>
                  </a:lnTo>
                  <a:lnTo>
                    <a:pt x="13995" y="15607"/>
                  </a:lnTo>
                  <a:lnTo>
                    <a:pt x="14361" y="15534"/>
                  </a:lnTo>
                  <a:lnTo>
                    <a:pt x="14654" y="15436"/>
                  </a:lnTo>
                  <a:lnTo>
                    <a:pt x="14874" y="15338"/>
                  </a:lnTo>
                  <a:lnTo>
                    <a:pt x="15045" y="15265"/>
                  </a:lnTo>
                  <a:lnTo>
                    <a:pt x="15216" y="15167"/>
                  </a:lnTo>
                  <a:lnTo>
                    <a:pt x="15289" y="15119"/>
                  </a:lnTo>
                  <a:lnTo>
                    <a:pt x="15241" y="14655"/>
                  </a:lnTo>
                  <a:lnTo>
                    <a:pt x="15167" y="14215"/>
                  </a:lnTo>
                  <a:lnTo>
                    <a:pt x="15045" y="13800"/>
                  </a:lnTo>
                  <a:lnTo>
                    <a:pt x="14874" y="13409"/>
                  </a:lnTo>
                  <a:lnTo>
                    <a:pt x="14630" y="13043"/>
                  </a:lnTo>
                  <a:lnTo>
                    <a:pt x="14361" y="12701"/>
                  </a:lnTo>
                  <a:lnTo>
                    <a:pt x="14044" y="12408"/>
                  </a:lnTo>
                  <a:lnTo>
                    <a:pt x="13678" y="12115"/>
                  </a:lnTo>
                  <a:lnTo>
                    <a:pt x="13287" y="11846"/>
                  </a:lnTo>
                  <a:lnTo>
                    <a:pt x="12847" y="11626"/>
                  </a:lnTo>
                  <a:lnTo>
                    <a:pt x="12359" y="11406"/>
                  </a:lnTo>
                  <a:lnTo>
                    <a:pt x="11846" y="11235"/>
                  </a:lnTo>
                  <a:lnTo>
                    <a:pt x="11284" y="11064"/>
                  </a:lnTo>
                  <a:lnTo>
                    <a:pt x="10698" y="10942"/>
                  </a:lnTo>
                  <a:lnTo>
                    <a:pt x="10063" y="10820"/>
                  </a:lnTo>
                  <a:lnTo>
                    <a:pt x="9428" y="10747"/>
                  </a:lnTo>
                  <a:lnTo>
                    <a:pt x="9110" y="10722"/>
                  </a:lnTo>
                  <a:lnTo>
                    <a:pt x="9110" y="9623"/>
                  </a:lnTo>
                  <a:lnTo>
                    <a:pt x="9428" y="9404"/>
                  </a:lnTo>
                  <a:lnTo>
                    <a:pt x="9745" y="9159"/>
                  </a:lnTo>
                  <a:lnTo>
                    <a:pt x="10039" y="8891"/>
                  </a:lnTo>
                  <a:lnTo>
                    <a:pt x="10332" y="8598"/>
                  </a:lnTo>
                  <a:lnTo>
                    <a:pt x="10576" y="8256"/>
                  </a:lnTo>
                  <a:lnTo>
                    <a:pt x="10796" y="7889"/>
                  </a:lnTo>
                  <a:lnTo>
                    <a:pt x="11015" y="7523"/>
                  </a:lnTo>
                  <a:lnTo>
                    <a:pt x="11186" y="7108"/>
                  </a:lnTo>
                  <a:lnTo>
                    <a:pt x="11260" y="7132"/>
                  </a:lnTo>
                  <a:lnTo>
                    <a:pt x="11406" y="7132"/>
                  </a:lnTo>
                  <a:lnTo>
                    <a:pt x="11528" y="7059"/>
                  </a:lnTo>
                  <a:lnTo>
                    <a:pt x="11650" y="6961"/>
                  </a:lnTo>
                  <a:lnTo>
                    <a:pt x="11748" y="6790"/>
                  </a:lnTo>
                  <a:lnTo>
                    <a:pt x="11846" y="6619"/>
                  </a:lnTo>
                  <a:lnTo>
                    <a:pt x="11944" y="6400"/>
                  </a:lnTo>
                  <a:lnTo>
                    <a:pt x="11992" y="6155"/>
                  </a:lnTo>
                  <a:lnTo>
                    <a:pt x="12041" y="5887"/>
                  </a:lnTo>
                  <a:lnTo>
                    <a:pt x="12066" y="5642"/>
                  </a:lnTo>
                  <a:lnTo>
                    <a:pt x="12041" y="5398"/>
                  </a:lnTo>
                  <a:lnTo>
                    <a:pt x="12017" y="5203"/>
                  </a:lnTo>
                  <a:lnTo>
                    <a:pt x="11968" y="5007"/>
                  </a:lnTo>
                  <a:lnTo>
                    <a:pt x="11919" y="4836"/>
                  </a:lnTo>
                  <a:lnTo>
                    <a:pt x="11846" y="4690"/>
                  </a:lnTo>
                  <a:lnTo>
                    <a:pt x="11748" y="4592"/>
                  </a:lnTo>
                  <a:lnTo>
                    <a:pt x="11626" y="4519"/>
                  </a:lnTo>
                  <a:lnTo>
                    <a:pt x="11699" y="4153"/>
                  </a:lnTo>
                  <a:lnTo>
                    <a:pt x="11724" y="3811"/>
                  </a:lnTo>
                  <a:lnTo>
                    <a:pt x="11724" y="3493"/>
                  </a:lnTo>
                  <a:lnTo>
                    <a:pt x="11724" y="3200"/>
                  </a:lnTo>
                  <a:lnTo>
                    <a:pt x="11699" y="2907"/>
                  </a:lnTo>
                  <a:lnTo>
                    <a:pt x="11650" y="2638"/>
                  </a:lnTo>
                  <a:lnTo>
                    <a:pt x="11577" y="2394"/>
                  </a:lnTo>
                  <a:lnTo>
                    <a:pt x="11504" y="2150"/>
                  </a:lnTo>
                  <a:lnTo>
                    <a:pt x="11406" y="1930"/>
                  </a:lnTo>
                  <a:lnTo>
                    <a:pt x="11309" y="1710"/>
                  </a:lnTo>
                  <a:lnTo>
                    <a:pt x="11186" y="1515"/>
                  </a:lnTo>
                  <a:lnTo>
                    <a:pt x="11040" y="1344"/>
                  </a:lnTo>
                  <a:lnTo>
                    <a:pt x="10893" y="1173"/>
                  </a:lnTo>
                  <a:lnTo>
                    <a:pt x="10747" y="1026"/>
                  </a:lnTo>
                  <a:lnTo>
                    <a:pt x="10429" y="758"/>
                  </a:lnTo>
                  <a:lnTo>
                    <a:pt x="10063" y="562"/>
                  </a:lnTo>
                  <a:lnTo>
                    <a:pt x="9697" y="367"/>
                  </a:lnTo>
                  <a:lnTo>
                    <a:pt x="9330" y="245"/>
                  </a:lnTo>
                  <a:lnTo>
                    <a:pt x="8964" y="147"/>
                  </a:lnTo>
                  <a:lnTo>
                    <a:pt x="8598" y="74"/>
                  </a:lnTo>
                  <a:lnTo>
                    <a:pt x="8256" y="25"/>
                  </a:lnTo>
                  <a:lnTo>
                    <a:pt x="793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Google Shape;867;p49">
              <a:extLst>
                <a:ext uri="{FF2B5EF4-FFF2-40B4-BE49-F238E27FC236}">
                  <a16:creationId xmlns:a16="http://schemas.microsoft.com/office/drawing/2014/main" id="{4D138D55-4EE6-678D-4C05-46759061918E}"/>
                </a:ext>
              </a:extLst>
            </p:cNvPr>
            <p:cNvSpPr/>
            <p:nvPr/>
          </p:nvSpPr>
          <p:spPr>
            <a:xfrm>
              <a:off x="11057486" y="2955712"/>
              <a:ext cx="265923" cy="280359"/>
            </a:xfrm>
            <a:custGeom>
              <a:avLst/>
              <a:gdLst/>
              <a:ahLst/>
              <a:cxnLst/>
              <a:rect l="l" t="t" r="r" b="b"/>
              <a:pathLst>
                <a:path w="15290" h="16120" extrusionOk="0">
                  <a:moveTo>
                    <a:pt x="7645" y="1"/>
                  </a:moveTo>
                  <a:lnTo>
                    <a:pt x="7303" y="25"/>
                  </a:lnTo>
                  <a:lnTo>
                    <a:pt x="7010" y="98"/>
                  </a:lnTo>
                  <a:lnTo>
                    <a:pt x="6766" y="172"/>
                  </a:lnTo>
                  <a:lnTo>
                    <a:pt x="6546" y="294"/>
                  </a:lnTo>
                  <a:lnTo>
                    <a:pt x="6351" y="391"/>
                  </a:lnTo>
                  <a:lnTo>
                    <a:pt x="6204" y="538"/>
                  </a:lnTo>
                  <a:lnTo>
                    <a:pt x="6058" y="660"/>
                  </a:lnTo>
                  <a:lnTo>
                    <a:pt x="5960" y="782"/>
                  </a:lnTo>
                  <a:lnTo>
                    <a:pt x="5569" y="856"/>
                  </a:lnTo>
                  <a:lnTo>
                    <a:pt x="5203" y="978"/>
                  </a:lnTo>
                  <a:lnTo>
                    <a:pt x="4885" y="1149"/>
                  </a:lnTo>
                  <a:lnTo>
                    <a:pt x="4617" y="1320"/>
                  </a:lnTo>
                  <a:lnTo>
                    <a:pt x="4372" y="1539"/>
                  </a:lnTo>
                  <a:lnTo>
                    <a:pt x="4177" y="1759"/>
                  </a:lnTo>
                  <a:lnTo>
                    <a:pt x="4030" y="2028"/>
                  </a:lnTo>
                  <a:lnTo>
                    <a:pt x="3908" y="2296"/>
                  </a:lnTo>
                  <a:lnTo>
                    <a:pt x="3811" y="2565"/>
                  </a:lnTo>
                  <a:lnTo>
                    <a:pt x="3737" y="2834"/>
                  </a:lnTo>
                  <a:lnTo>
                    <a:pt x="3689" y="3127"/>
                  </a:lnTo>
                  <a:lnTo>
                    <a:pt x="3640" y="3420"/>
                  </a:lnTo>
                  <a:lnTo>
                    <a:pt x="3640" y="3713"/>
                  </a:lnTo>
                  <a:lnTo>
                    <a:pt x="3640" y="3982"/>
                  </a:lnTo>
                  <a:lnTo>
                    <a:pt x="3689" y="4495"/>
                  </a:lnTo>
                  <a:lnTo>
                    <a:pt x="3689" y="4519"/>
                  </a:lnTo>
                  <a:lnTo>
                    <a:pt x="3566" y="4568"/>
                  </a:lnTo>
                  <a:lnTo>
                    <a:pt x="3469" y="4666"/>
                  </a:lnTo>
                  <a:lnTo>
                    <a:pt x="3395" y="4812"/>
                  </a:lnTo>
                  <a:lnTo>
                    <a:pt x="3322" y="4983"/>
                  </a:lnTo>
                  <a:lnTo>
                    <a:pt x="3273" y="5178"/>
                  </a:lnTo>
                  <a:lnTo>
                    <a:pt x="3249" y="5398"/>
                  </a:lnTo>
                  <a:lnTo>
                    <a:pt x="3224" y="5642"/>
                  </a:lnTo>
                  <a:lnTo>
                    <a:pt x="3249" y="5887"/>
                  </a:lnTo>
                  <a:lnTo>
                    <a:pt x="3298" y="6155"/>
                  </a:lnTo>
                  <a:lnTo>
                    <a:pt x="3347" y="6400"/>
                  </a:lnTo>
                  <a:lnTo>
                    <a:pt x="3444" y="6619"/>
                  </a:lnTo>
                  <a:lnTo>
                    <a:pt x="3542" y="6790"/>
                  </a:lnTo>
                  <a:lnTo>
                    <a:pt x="3640" y="6961"/>
                  </a:lnTo>
                  <a:lnTo>
                    <a:pt x="3762" y="7059"/>
                  </a:lnTo>
                  <a:lnTo>
                    <a:pt x="3884" y="7132"/>
                  </a:lnTo>
                  <a:lnTo>
                    <a:pt x="4030" y="7132"/>
                  </a:lnTo>
                  <a:lnTo>
                    <a:pt x="4104" y="7108"/>
                  </a:lnTo>
                  <a:lnTo>
                    <a:pt x="4275" y="7523"/>
                  </a:lnTo>
                  <a:lnTo>
                    <a:pt x="4494" y="7889"/>
                  </a:lnTo>
                  <a:lnTo>
                    <a:pt x="4714" y="8256"/>
                  </a:lnTo>
                  <a:lnTo>
                    <a:pt x="4983" y="8598"/>
                  </a:lnTo>
                  <a:lnTo>
                    <a:pt x="5252" y="8891"/>
                  </a:lnTo>
                  <a:lnTo>
                    <a:pt x="5545" y="9159"/>
                  </a:lnTo>
                  <a:lnTo>
                    <a:pt x="5862" y="9404"/>
                  </a:lnTo>
                  <a:lnTo>
                    <a:pt x="6180" y="9623"/>
                  </a:lnTo>
                  <a:lnTo>
                    <a:pt x="6180" y="10698"/>
                  </a:lnTo>
                  <a:lnTo>
                    <a:pt x="5667" y="10747"/>
                  </a:lnTo>
                  <a:lnTo>
                    <a:pt x="5081" y="10845"/>
                  </a:lnTo>
                  <a:lnTo>
                    <a:pt x="4519" y="10967"/>
                  </a:lnTo>
                  <a:lnTo>
                    <a:pt x="3957" y="11089"/>
                  </a:lnTo>
                  <a:lnTo>
                    <a:pt x="3420" y="11260"/>
                  </a:lnTo>
                  <a:lnTo>
                    <a:pt x="2931" y="11455"/>
                  </a:lnTo>
                  <a:lnTo>
                    <a:pt x="2467" y="11675"/>
                  </a:lnTo>
                  <a:lnTo>
                    <a:pt x="2028" y="11919"/>
                  </a:lnTo>
                  <a:lnTo>
                    <a:pt x="1637" y="12188"/>
                  </a:lnTo>
                  <a:lnTo>
                    <a:pt x="1271" y="12456"/>
                  </a:lnTo>
                  <a:lnTo>
                    <a:pt x="953" y="12774"/>
                  </a:lnTo>
                  <a:lnTo>
                    <a:pt x="684" y="13116"/>
                  </a:lnTo>
                  <a:lnTo>
                    <a:pt x="440" y="13458"/>
                  </a:lnTo>
                  <a:lnTo>
                    <a:pt x="269" y="13849"/>
                  </a:lnTo>
                  <a:lnTo>
                    <a:pt x="123" y="14239"/>
                  </a:lnTo>
                  <a:lnTo>
                    <a:pt x="49" y="14679"/>
                  </a:lnTo>
                  <a:lnTo>
                    <a:pt x="1" y="15119"/>
                  </a:lnTo>
                  <a:lnTo>
                    <a:pt x="49" y="15167"/>
                  </a:lnTo>
                  <a:lnTo>
                    <a:pt x="245" y="15265"/>
                  </a:lnTo>
                  <a:lnTo>
                    <a:pt x="416" y="15338"/>
                  </a:lnTo>
                  <a:lnTo>
                    <a:pt x="636" y="15436"/>
                  </a:lnTo>
                  <a:lnTo>
                    <a:pt x="904" y="15534"/>
                  </a:lnTo>
                  <a:lnTo>
                    <a:pt x="1271" y="15607"/>
                  </a:lnTo>
                  <a:lnTo>
                    <a:pt x="1710" y="15705"/>
                  </a:lnTo>
                  <a:lnTo>
                    <a:pt x="2223" y="15802"/>
                  </a:lnTo>
                  <a:lnTo>
                    <a:pt x="2834" y="15876"/>
                  </a:lnTo>
                  <a:lnTo>
                    <a:pt x="3566" y="15973"/>
                  </a:lnTo>
                  <a:lnTo>
                    <a:pt x="4397" y="16022"/>
                  </a:lnTo>
                  <a:lnTo>
                    <a:pt x="5325" y="16071"/>
                  </a:lnTo>
                  <a:lnTo>
                    <a:pt x="6399" y="16096"/>
                  </a:lnTo>
                  <a:lnTo>
                    <a:pt x="7621" y="16120"/>
                  </a:lnTo>
                  <a:lnTo>
                    <a:pt x="8817" y="16096"/>
                  </a:lnTo>
                  <a:lnTo>
                    <a:pt x="9892" y="16071"/>
                  </a:lnTo>
                  <a:lnTo>
                    <a:pt x="10844" y="16022"/>
                  </a:lnTo>
                  <a:lnTo>
                    <a:pt x="11675" y="15973"/>
                  </a:lnTo>
                  <a:lnTo>
                    <a:pt x="12408" y="15876"/>
                  </a:lnTo>
                  <a:lnTo>
                    <a:pt x="13018" y="15802"/>
                  </a:lnTo>
                  <a:lnTo>
                    <a:pt x="13555" y="15705"/>
                  </a:lnTo>
                  <a:lnTo>
                    <a:pt x="13995" y="15607"/>
                  </a:lnTo>
                  <a:lnTo>
                    <a:pt x="14361" y="15534"/>
                  </a:lnTo>
                  <a:lnTo>
                    <a:pt x="14654" y="15436"/>
                  </a:lnTo>
                  <a:lnTo>
                    <a:pt x="14874" y="15338"/>
                  </a:lnTo>
                  <a:lnTo>
                    <a:pt x="15045" y="15265"/>
                  </a:lnTo>
                  <a:lnTo>
                    <a:pt x="15216" y="15167"/>
                  </a:lnTo>
                  <a:lnTo>
                    <a:pt x="15289" y="15119"/>
                  </a:lnTo>
                  <a:lnTo>
                    <a:pt x="15241" y="14655"/>
                  </a:lnTo>
                  <a:lnTo>
                    <a:pt x="15167" y="14215"/>
                  </a:lnTo>
                  <a:lnTo>
                    <a:pt x="15045" y="13800"/>
                  </a:lnTo>
                  <a:lnTo>
                    <a:pt x="14874" y="13409"/>
                  </a:lnTo>
                  <a:lnTo>
                    <a:pt x="14630" y="13043"/>
                  </a:lnTo>
                  <a:lnTo>
                    <a:pt x="14361" y="12701"/>
                  </a:lnTo>
                  <a:lnTo>
                    <a:pt x="14044" y="12408"/>
                  </a:lnTo>
                  <a:lnTo>
                    <a:pt x="13678" y="12115"/>
                  </a:lnTo>
                  <a:lnTo>
                    <a:pt x="13287" y="11846"/>
                  </a:lnTo>
                  <a:lnTo>
                    <a:pt x="12847" y="11626"/>
                  </a:lnTo>
                  <a:lnTo>
                    <a:pt x="12359" y="11406"/>
                  </a:lnTo>
                  <a:lnTo>
                    <a:pt x="11846" y="11235"/>
                  </a:lnTo>
                  <a:lnTo>
                    <a:pt x="11284" y="11064"/>
                  </a:lnTo>
                  <a:lnTo>
                    <a:pt x="10698" y="10942"/>
                  </a:lnTo>
                  <a:lnTo>
                    <a:pt x="10063" y="10820"/>
                  </a:lnTo>
                  <a:lnTo>
                    <a:pt x="9428" y="10747"/>
                  </a:lnTo>
                  <a:lnTo>
                    <a:pt x="9110" y="10722"/>
                  </a:lnTo>
                  <a:lnTo>
                    <a:pt x="9110" y="9623"/>
                  </a:lnTo>
                  <a:lnTo>
                    <a:pt x="9428" y="9404"/>
                  </a:lnTo>
                  <a:lnTo>
                    <a:pt x="9745" y="9159"/>
                  </a:lnTo>
                  <a:lnTo>
                    <a:pt x="10039" y="8891"/>
                  </a:lnTo>
                  <a:lnTo>
                    <a:pt x="10332" y="8598"/>
                  </a:lnTo>
                  <a:lnTo>
                    <a:pt x="10576" y="8256"/>
                  </a:lnTo>
                  <a:lnTo>
                    <a:pt x="10796" y="7889"/>
                  </a:lnTo>
                  <a:lnTo>
                    <a:pt x="11015" y="7523"/>
                  </a:lnTo>
                  <a:lnTo>
                    <a:pt x="11186" y="7108"/>
                  </a:lnTo>
                  <a:lnTo>
                    <a:pt x="11260" y="7132"/>
                  </a:lnTo>
                  <a:lnTo>
                    <a:pt x="11406" y="7132"/>
                  </a:lnTo>
                  <a:lnTo>
                    <a:pt x="11528" y="7059"/>
                  </a:lnTo>
                  <a:lnTo>
                    <a:pt x="11650" y="6961"/>
                  </a:lnTo>
                  <a:lnTo>
                    <a:pt x="11748" y="6790"/>
                  </a:lnTo>
                  <a:lnTo>
                    <a:pt x="11846" y="6619"/>
                  </a:lnTo>
                  <a:lnTo>
                    <a:pt x="11944" y="6400"/>
                  </a:lnTo>
                  <a:lnTo>
                    <a:pt x="11992" y="6155"/>
                  </a:lnTo>
                  <a:lnTo>
                    <a:pt x="12041" y="5887"/>
                  </a:lnTo>
                  <a:lnTo>
                    <a:pt x="12066" y="5642"/>
                  </a:lnTo>
                  <a:lnTo>
                    <a:pt x="12041" y="5398"/>
                  </a:lnTo>
                  <a:lnTo>
                    <a:pt x="12017" y="5203"/>
                  </a:lnTo>
                  <a:lnTo>
                    <a:pt x="11968" y="5007"/>
                  </a:lnTo>
                  <a:lnTo>
                    <a:pt x="11919" y="4836"/>
                  </a:lnTo>
                  <a:lnTo>
                    <a:pt x="11846" y="4690"/>
                  </a:lnTo>
                  <a:lnTo>
                    <a:pt x="11748" y="4592"/>
                  </a:lnTo>
                  <a:lnTo>
                    <a:pt x="11626" y="4519"/>
                  </a:lnTo>
                  <a:lnTo>
                    <a:pt x="11699" y="4153"/>
                  </a:lnTo>
                  <a:lnTo>
                    <a:pt x="11724" y="3811"/>
                  </a:lnTo>
                  <a:lnTo>
                    <a:pt x="11724" y="3493"/>
                  </a:lnTo>
                  <a:lnTo>
                    <a:pt x="11724" y="3200"/>
                  </a:lnTo>
                  <a:lnTo>
                    <a:pt x="11699" y="2907"/>
                  </a:lnTo>
                  <a:lnTo>
                    <a:pt x="11650" y="2638"/>
                  </a:lnTo>
                  <a:lnTo>
                    <a:pt x="11577" y="2394"/>
                  </a:lnTo>
                  <a:lnTo>
                    <a:pt x="11504" y="2150"/>
                  </a:lnTo>
                  <a:lnTo>
                    <a:pt x="11406" y="1930"/>
                  </a:lnTo>
                  <a:lnTo>
                    <a:pt x="11309" y="1710"/>
                  </a:lnTo>
                  <a:lnTo>
                    <a:pt x="11186" y="1515"/>
                  </a:lnTo>
                  <a:lnTo>
                    <a:pt x="11040" y="1344"/>
                  </a:lnTo>
                  <a:lnTo>
                    <a:pt x="10893" y="1173"/>
                  </a:lnTo>
                  <a:lnTo>
                    <a:pt x="10747" y="1026"/>
                  </a:lnTo>
                  <a:lnTo>
                    <a:pt x="10429" y="758"/>
                  </a:lnTo>
                  <a:lnTo>
                    <a:pt x="10063" y="562"/>
                  </a:lnTo>
                  <a:lnTo>
                    <a:pt x="9697" y="367"/>
                  </a:lnTo>
                  <a:lnTo>
                    <a:pt x="9330" y="245"/>
                  </a:lnTo>
                  <a:lnTo>
                    <a:pt x="8964" y="147"/>
                  </a:lnTo>
                  <a:lnTo>
                    <a:pt x="8598" y="74"/>
                  </a:lnTo>
                  <a:lnTo>
                    <a:pt x="8256" y="25"/>
                  </a:lnTo>
                  <a:lnTo>
                    <a:pt x="793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0" name="Google Shape;867;p49">
              <a:extLst>
                <a:ext uri="{FF2B5EF4-FFF2-40B4-BE49-F238E27FC236}">
                  <a16:creationId xmlns:a16="http://schemas.microsoft.com/office/drawing/2014/main" id="{34E76807-9F6C-9469-1A3F-4F627CFE26AE}"/>
                </a:ext>
              </a:extLst>
            </p:cNvPr>
            <p:cNvSpPr/>
            <p:nvPr/>
          </p:nvSpPr>
          <p:spPr>
            <a:xfrm>
              <a:off x="10448953" y="2955712"/>
              <a:ext cx="265923" cy="280359"/>
            </a:xfrm>
            <a:custGeom>
              <a:avLst/>
              <a:gdLst/>
              <a:ahLst/>
              <a:cxnLst/>
              <a:rect l="l" t="t" r="r" b="b"/>
              <a:pathLst>
                <a:path w="15290" h="16120" extrusionOk="0">
                  <a:moveTo>
                    <a:pt x="7645" y="1"/>
                  </a:moveTo>
                  <a:lnTo>
                    <a:pt x="7303" y="25"/>
                  </a:lnTo>
                  <a:lnTo>
                    <a:pt x="7010" y="98"/>
                  </a:lnTo>
                  <a:lnTo>
                    <a:pt x="6766" y="172"/>
                  </a:lnTo>
                  <a:lnTo>
                    <a:pt x="6546" y="294"/>
                  </a:lnTo>
                  <a:lnTo>
                    <a:pt x="6351" y="391"/>
                  </a:lnTo>
                  <a:lnTo>
                    <a:pt x="6204" y="538"/>
                  </a:lnTo>
                  <a:lnTo>
                    <a:pt x="6058" y="660"/>
                  </a:lnTo>
                  <a:lnTo>
                    <a:pt x="5960" y="782"/>
                  </a:lnTo>
                  <a:lnTo>
                    <a:pt x="5569" y="856"/>
                  </a:lnTo>
                  <a:lnTo>
                    <a:pt x="5203" y="978"/>
                  </a:lnTo>
                  <a:lnTo>
                    <a:pt x="4885" y="1149"/>
                  </a:lnTo>
                  <a:lnTo>
                    <a:pt x="4617" y="1320"/>
                  </a:lnTo>
                  <a:lnTo>
                    <a:pt x="4372" y="1539"/>
                  </a:lnTo>
                  <a:lnTo>
                    <a:pt x="4177" y="1759"/>
                  </a:lnTo>
                  <a:lnTo>
                    <a:pt x="4030" y="2028"/>
                  </a:lnTo>
                  <a:lnTo>
                    <a:pt x="3908" y="2296"/>
                  </a:lnTo>
                  <a:lnTo>
                    <a:pt x="3811" y="2565"/>
                  </a:lnTo>
                  <a:lnTo>
                    <a:pt x="3737" y="2834"/>
                  </a:lnTo>
                  <a:lnTo>
                    <a:pt x="3689" y="3127"/>
                  </a:lnTo>
                  <a:lnTo>
                    <a:pt x="3640" y="3420"/>
                  </a:lnTo>
                  <a:lnTo>
                    <a:pt x="3640" y="3713"/>
                  </a:lnTo>
                  <a:lnTo>
                    <a:pt x="3640" y="3982"/>
                  </a:lnTo>
                  <a:lnTo>
                    <a:pt x="3689" y="4495"/>
                  </a:lnTo>
                  <a:lnTo>
                    <a:pt x="3689" y="4519"/>
                  </a:lnTo>
                  <a:lnTo>
                    <a:pt x="3566" y="4568"/>
                  </a:lnTo>
                  <a:lnTo>
                    <a:pt x="3469" y="4666"/>
                  </a:lnTo>
                  <a:lnTo>
                    <a:pt x="3395" y="4812"/>
                  </a:lnTo>
                  <a:lnTo>
                    <a:pt x="3322" y="4983"/>
                  </a:lnTo>
                  <a:lnTo>
                    <a:pt x="3273" y="5178"/>
                  </a:lnTo>
                  <a:lnTo>
                    <a:pt x="3249" y="5398"/>
                  </a:lnTo>
                  <a:lnTo>
                    <a:pt x="3224" y="5642"/>
                  </a:lnTo>
                  <a:lnTo>
                    <a:pt x="3249" y="5887"/>
                  </a:lnTo>
                  <a:lnTo>
                    <a:pt x="3298" y="6155"/>
                  </a:lnTo>
                  <a:lnTo>
                    <a:pt x="3347" y="6400"/>
                  </a:lnTo>
                  <a:lnTo>
                    <a:pt x="3444" y="6619"/>
                  </a:lnTo>
                  <a:lnTo>
                    <a:pt x="3542" y="6790"/>
                  </a:lnTo>
                  <a:lnTo>
                    <a:pt x="3640" y="6961"/>
                  </a:lnTo>
                  <a:lnTo>
                    <a:pt x="3762" y="7059"/>
                  </a:lnTo>
                  <a:lnTo>
                    <a:pt x="3884" y="7132"/>
                  </a:lnTo>
                  <a:lnTo>
                    <a:pt x="4030" y="7132"/>
                  </a:lnTo>
                  <a:lnTo>
                    <a:pt x="4104" y="7108"/>
                  </a:lnTo>
                  <a:lnTo>
                    <a:pt x="4275" y="7523"/>
                  </a:lnTo>
                  <a:lnTo>
                    <a:pt x="4494" y="7889"/>
                  </a:lnTo>
                  <a:lnTo>
                    <a:pt x="4714" y="8256"/>
                  </a:lnTo>
                  <a:lnTo>
                    <a:pt x="4983" y="8598"/>
                  </a:lnTo>
                  <a:lnTo>
                    <a:pt x="5252" y="8891"/>
                  </a:lnTo>
                  <a:lnTo>
                    <a:pt x="5545" y="9159"/>
                  </a:lnTo>
                  <a:lnTo>
                    <a:pt x="5862" y="9404"/>
                  </a:lnTo>
                  <a:lnTo>
                    <a:pt x="6180" y="9623"/>
                  </a:lnTo>
                  <a:lnTo>
                    <a:pt x="6180" y="10698"/>
                  </a:lnTo>
                  <a:lnTo>
                    <a:pt x="5667" y="10747"/>
                  </a:lnTo>
                  <a:lnTo>
                    <a:pt x="5081" y="10845"/>
                  </a:lnTo>
                  <a:lnTo>
                    <a:pt x="4519" y="10967"/>
                  </a:lnTo>
                  <a:lnTo>
                    <a:pt x="3957" y="11089"/>
                  </a:lnTo>
                  <a:lnTo>
                    <a:pt x="3420" y="11260"/>
                  </a:lnTo>
                  <a:lnTo>
                    <a:pt x="2931" y="11455"/>
                  </a:lnTo>
                  <a:lnTo>
                    <a:pt x="2467" y="11675"/>
                  </a:lnTo>
                  <a:lnTo>
                    <a:pt x="2028" y="11919"/>
                  </a:lnTo>
                  <a:lnTo>
                    <a:pt x="1637" y="12188"/>
                  </a:lnTo>
                  <a:lnTo>
                    <a:pt x="1271" y="12456"/>
                  </a:lnTo>
                  <a:lnTo>
                    <a:pt x="953" y="12774"/>
                  </a:lnTo>
                  <a:lnTo>
                    <a:pt x="684" y="13116"/>
                  </a:lnTo>
                  <a:lnTo>
                    <a:pt x="440" y="13458"/>
                  </a:lnTo>
                  <a:lnTo>
                    <a:pt x="269" y="13849"/>
                  </a:lnTo>
                  <a:lnTo>
                    <a:pt x="123" y="14239"/>
                  </a:lnTo>
                  <a:lnTo>
                    <a:pt x="49" y="14679"/>
                  </a:lnTo>
                  <a:lnTo>
                    <a:pt x="1" y="15119"/>
                  </a:lnTo>
                  <a:lnTo>
                    <a:pt x="49" y="15167"/>
                  </a:lnTo>
                  <a:lnTo>
                    <a:pt x="245" y="15265"/>
                  </a:lnTo>
                  <a:lnTo>
                    <a:pt x="416" y="15338"/>
                  </a:lnTo>
                  <a:lnTo>
                    <a:pt x="636" y="15436"/>
                  </a:lnTo>
                  <a:lnTo>
                    <a:pt x="904" y="15534"/>
                  </a:lnTo>
                  <a:lnTo>
                    <a:pt x="1271" y="15607"/>
                  </a:lnTo>
                  <a:lnTo>
                    <a:pt x="1710" y="15705"/>
                  </a:lnTo>
                  <a:lnTo>
                    <a:pt x="2223" y="15802"/>
                  </a:lnTo>
                  <a:lnTo>
                    <a:pt x="2834" y="15876"/>
                  </a:lnTo>
                  <a:lnTo>
                    <a:pt x="3566" y="15973"/>
                  </a:lnTo>
                  <a:lnTo>
                    <a:pt x="4397" y="16022"/>
                  </a:lnTo>
                  <a:lnTo>
                    <a:pt x="5325" y="16071"/>
                  </a:lnTo>
                  <a:lnTo>
                    <a:pt x="6399" y="16096"/>
                  </a:lnTo>
                  <a:lnTo>
                    <a:pt x="7621" y="16120"/>
                  </a:lnTo>
                  <a:lnTo>
                    <a:pt x="8817" y="16096"/>
                  </a:lnTo>
                  <a:lnTo>
                    <a:pt x="9892" y="16071"/>
                  </a:lnTo>
                  <a:lnTo>
                    <a:pt x="10844" y="16022"/>
                  </a:lnTo>
                  <a:lnTo>
                    <a:pt x="11675" y="15973"/>
                  </a:lnTo>
                  <a:lnTo>
                    <a:pt x="12408" y="15876"/>
                  </a:lnTo>
                  <a:lnTo>
                    <a:pt x="13018" y="15802"/>
                  </a:lnTo>
                  <a:lnTo>
                    <a:pt x="13555" y="15705"/>
                  </a:lnTo>
                  <a:lnTo>
                    <a:pt x="13995" y="15607"/>
                  </a:lnTo>
                  <a:lnTo>
                    <a:pt x="14361" y="15534"/>
                  </a:lnTo>
                  <a:lnTo>
                    <a:pt x="14654" y="15436"/>
                  </a:lnTo>
                  <a:lnTo>
                    <a:pt x="14874" y="15338"/>
                  </a:lnTo>
                  <a:lnTo>
                    <a:pt x="15045" y="15265"/>
                  </a:lnTo>
                  <a:lnTo>
                    <a:pt x="15216" y="15167"/>
                  </a:lnTo>
                  <a:lnTo>
                    <a:pt x="15289" y="15119"/>
                  </a:lnTo>
                  <a:lnTo>
                    <a:pt x="15241" y="14655"/>
                  </a:lnTo>
                  <a:lnTo>
                    <a:pt x="15167" y="14215"/>
                  </a:lnTo>
                  <a:lnTo>
                    <a:pt x="15045" y="13800"/>
                  </a:lnTo>
                  <a:lnTo>
                    <a:pt x="14874" y="13409"/>
                  </a:lnTo>
                  <a:lnTo>
                    <a:pt x="14630" y="13043"/>
                  </a:lnTo>
                  <a:lnTo>
                    <a:pt x="14361" y="12701"/>
                  </a:lnTo>
                  <a:lnTo>
                    <a:pt x="14044" y="12408"/>
                  </a:lnTo>
                  <a:lnTo>
                    <a:pt x="13678" y="12115"/>
                  </a:lnTo>
                  <a:lnTo>
                    <a:pt x="13287" y="11846"/>
                  </a:lnTo>
                  <a:lnTo>
                    <a:pt x="12847" y="11626"/>
                  </a:lnTo>
                  <a:lnTo>
                    <a:pt x="12359" y="11406"/>
                  </a:lnTo>
                  <a:lnTo>
                    <a:pt x="11846" y="11235"/>
                  </a:lnTo>
                  <a:lnTo>
                    <a:pt x="11284" y="11064"/>
                  </a:lnTo>
                  <a:lnTo>
                    <a:pt x="10698" y="10942"/>
                  </a:lnTo>
                  <a:lnTo>
                    <a:pt x="10063" y="10820"/>
                  </a:lnTo>
                  <a:lnTo>
                    <a:pt x="9428" y="10747"/>
                  </a:lnTo>
                  <a:lnTo>
                    <a:pt x="9110" y="10722"/>
                  </a:lnTo>
                  <a:lnTo>
                    <a:pt x="9110" y="9623"/>
                  </a:lnTo>
                  <a:lnTo>
                    <a:pt x="9428" y="9404"/>
                  </a:lnTo>
                  <a:lnTo>
                    <a:pt x="9745" y="9159"/>
                  </a:lnTo>
                  <a:lnTo>
                    <a:pt x="10039" y="8891"/>
                  </a:lnTo>
                  <a:lnTo>
                    <a:pt x="10332" y="8598"/>
                  </a:lnTo>
                  <a:lnTo>
                    <a:pt x="10576" y="8256"/>
                  </a:lnTo>
                  <a:lnTo>
                    <a:pt x="10796" y="7889"/>
                  </a:lnTo>
                  <a:lnTo>
                    <a:pt x="11015" y="7523"/>
                  </a:lnTo>
                  <a:lnTo>
                    <a:pt x="11186" y="7108"/>
                  </a:lnTo>
                  <a:lnTo>
                    <a:pt x="11260" y="7132"/>
                  </a:lnTo>
                  <a:lnTo>
                    <a:pt x="11406" y="7132"/>
                  </a:lnTo>
                  <a:lnTo>
                    <a:pt x="11528" y="7059"/>
                  </a:lnTo>
                  <a:lnTo>
                    <a:pt x="11650" y="6961"/>
                  </a:lnTo>
                  <a:lnTo>
                    <a:pt x="11748" y="6790"/>
                  </a:lnTo>
                  <a:lnTo>
                    <a:pt x="11846" y="6619"/>
                  </a:lnTo>
                  <a:lnTo>
                    <a:pt x="11944" y="6400"/>
                  </a:lnTo>
                  <a:lnTo>
                    <a:pt x="11992" y="6155"/>
                  </a:lnTo>
                  <a:lnTo>
                    <a:pt x="12041" y="5887"/>
                  </a:lnTo>
                  <a:lnTo>
                    <a:pt x="12066" y="5642"/>
                  </a:lnTo>
                  <a:lnTo>
                    <a:pt x="12041" y="5398"/>
                  </a:lnTo>
                  <a:lnTo>
                    <a:pt x="12017" y="5203"/>
                  </a:lnTo>
                  <a:lnTo>
                    <a:pt x="11968" y="5007"/>
                  </a:lnTo>
                  <a:lnTo>
                    <a:pt x="11919" y="4836"/>
                  </a:lnTo>
                  <a:lnTo>
                    <a:pt x="11846" y="4690"/>
                  </a:lnTo>
                  <a:lnTo>
                    <a:pt x="11748" y="4592"/>
                  </a:lnTo>
                  <a:lnTo>
                    <a:pt x="11626" y="4519"/>
                  </a:lnTo>
                  <a:lnTo>
                    <a:pt x="11699" y="4153"/>
                  </a:lnTo>
                  <a:lnTo>
                    <a:pt x="11724" y="3811"/>
                  </a:lnTo>
                  <a:lnTo>
                    <a:pt x="11724" y="3493"/>
                  </a:lnTo>
                  <a:lnTo>
                    <a:pt x="11724" y="3200"/>
                  </a:lnTo>
                  <a:lnTo>
                    <a:pt x="11699" y="2907"/>
                  </a:lnTo>
                  <a:lnTo>
                    <a:pt x="11650" y="2638"/>
                  </a:lnTo>
                  <a:lnTo>
                    <a:pt x="11577" y="2394"/>
                  </a:lnTo>
                  <a:lnTo>
                    <a:pt x="11504" y="2150"/>
                  </a:lnTo>
                  <a:lnTo>
                    <a:pt x="11406" y="1930"/>
                  </a:lnTo>
                  <a:lnTo>
                    <a:pt x="11309" y="1710"/>
                  </a:lnTo>
                  <a:lnTo>
                    <a:pt x="11186" y="1515"/>
                  </a:lnTo>
                  <a:lnTo>
                    <a:pt x="11040" y="1344"/>
                  </a:lnTo>
                  <a:lnTo>
                    <a:pt x="10893" y="1173"/>
                  </a:lnTo>
                  <a:lnTo>
                    <a:pt x="10747" y="1026"/>
                  </a:lnTo>
                  <a:lnTo>
                    <a:pt x="10429" y="758"/>
                  </a:lnTo>
                  <a:lnTo>
                    <a:pt x="10063" y="562"/>
                  </a:lnTo>
                  <a:lnTo>
                    <a:pt x="9697" y="367"/>
                  </a:lnTo>
                  <a:lnTo>
                    <a:pt x="9330" y="245"/>
                  </a:lnTo>
                  <a:lnTo>
                    <a:pt x="8964" y="147"/>
                  </a:lnTo>
                  <a:lnTo>
                    <a:pt x="8598" y="74"/>
                  </a:lnTo>
                  <a:lnTo>
                    <a:pt x="8256" y="25"/>
                  </a:lnTo>
                  <a:lnTo>
                    <a:pt x="7938" y="1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64438CC7-0520-6F98-722D-F9E296C9C374}"/>
                </a:ext>
              </a:extLst>
            </p:cNvPr>
            <p:cNvSpPr txBox="1"/>
            <p:nvPr/>
          </p:nvSpPr>
          <p:spPr>
            <a:xfrm>
              <a:off x="10434774" y="3268564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/>
                <a:t>網際網路</a:t>
              </a:r>
            </a:p>
          </p:txBody>
        </p:sp>
        <p:sp>
          <p:nvSpPr>
            <p:cNvPr id="105" name="Google Shape;932;p49">
              <a:extLst>
                <a:ext uri="{FF2B5EF4-FFF2-40B4-BE49-F238E27FC236}">
                  <a16:creationId xmlns:a16="http://schemas.microsoft.com/office/drawing/2014/main" id="{E4BFDC23-0548-D2FD-FB26-B80C67B01BA6}"/>
                </a:ext>
              </a:extLst>
            </p:cNvPr>
            <p:cNvSpPr/>
            <p:nvPr/>
          </p:nvSpPr>
          <p:spPr>
            <a:xfrm>
              <a:off x="10682279" y="2464100"/>
              <a:ext cx="407799" cy="407777"/>
            </a:xfrm>
            <a:custGeom>
              <a:avLst/>
              <a:gdLst/>
              <a:ahLst/>
              <a:cxnLst/>
              <a:rect l="l" t="t" r="r" b="b"/>
              <a:pathLst>
                <a:path w="18758" h="18757" extrusionOk="0">
                  <a:moveTo>
                    <a:pt x="10039" y="2467"/>
                  </a:moveTo>
                  <a:lnTo>
                    <a:pt x="10380" y="2491"/>
                  </a:lnTo>
                  <a:lnTo>
                    <a:pt x="10674" y="2516"/>
                  </a:lnTo>
                  <a:lnTo>
                    <a:pt x="10869" y="2540"/>
                  </a:lnTo>
                  <a:lnTo>
                    <a:pt x="10967" y="2564"/>
                  </a:lnTo>
                  <a:lnTo>
                    <a:pt x="10991" y="2589"/>
                  </a:lnTo>
                  <a:lnTo>
                    <a:pt x="10967" y="2638"/>
                  </a:lnTo>
                  <a:lnTo>
                    <a:pt x="10893" y="2784"/>
                  </a:lnTo>
                  <a:lnTo>
                    <a:pt x="10771" y="2955"/>
                  </a:lnTo>
                  <a:lnTo>
                    <a:pt x="10600" y="3151"/>
                  </a:lnTo>
                  <a:lnTo>
                    <a:pt x="10405" y="3322"/>
                  </a:lnTo>
                  <a:lnTo>
                    <a:pt x="10209" y="3468"/>
                  </a:lnTo>
                  <a:lnTo>
                    <a:pt x="10039" y="3590"/>
                  </a:lnTo>
                  <a:lnTo>
                    <a:pt x="9941" y="3615"/>
                  </a:lnTo>
                  <a:lnTo>
                    <a:pt x="9843" y="3639"/>
                  </a:lnTo>
                  <a:lnTo>
                    <a:pt x="9745" y="3663"/>
                  </a:lnTo>
                  <a:lnTo>
                    <a:pt x="9648" y="3737"/>
                  </a:lnTo>
                  <a:lnTo>
                    <a:pt x="9550" y="3810"/>
                  </a:lnTo>
                  <a:lnTo>
                    <a:pt x="9452" y="3883"/>
                  </a:lnTo>
                  <a:lnTo>
                    <a:pt x="9355" y="3957"/>
                  </a:lnTo>
                  <a:lnTo>
                    <a:pt x="9257" y="3981"/>
                  </a:lnTo>
                  <a:lnTo>
                    <a:pt x="9159" y="4005"/>
                  </a:lnTo>
                  <a:lnTo>
                    <a:pt x="9086" y="4005"/>
                  </a:lnTo>
                  <a:lnTo>
                    <a:pt x="8988" y="4054"/>
                  </a:lnTo>
                  <a:lnTo>
                    <a:pt x="8866" y="4128"/>
                  </a:lnTo>
                  <a:lnTo>
                    <a:pt x="8793" y="4201"/>
                  </a:lnTo>
                  <a:lnTo>
                    <a:pt x="8695" y="4274"/>
                  </a:lnTo>
                  <a:lnTo>
                    <a:pt x="8598" y="4323"/>
                  </a:lnTo>
                  <a:lnTo>
                    <a:pt x="8500" y="4372"/>
                  </a:lnTo>
                  <a:lnTo>
                    <a:pt x="8304" y="4372"/>
                  </a:lnTo>
                  <a:lnTo>
                    <a:pt x="8207" y="4323"/>
                  </a:lnTo>
                  <a:lnTo>
                    <a:pt x="8109" y="4274"/>
                  </a:lnTo>
                  <a:lnTo>
                    <a:pt x="8036" y="4201"/>
                  </a:lnTo>
                  <a:lnTo>
                    <a:pt x="7963" y="4103"/>
                  </a:lnTo>
                  <a:lnTo>
                    <a:pt x="7938" y="4005"/>
                  </a:lnTo>
                  <a:lnTo>
                    <a:pt x="7963" y="3908"/>
                  </a:lnTo>
                  <a:lnTo>
                    <a:pt x="8036" y="3810"/>
                  </a:lnTo>
                  <a:lnTo>
                    <a:pt x="8109" y="3712"/>
                  </a:lnTo>
                  <a:lnTo>
                    <a:pt x="8158" y="3615"/>
                  </a:lnTo>
                  <a:lnTo>
                    <a:pt x="8207" y="3517"/>
                  </a:lnTo>
                  <a:lnTo>
                    <a:pt x="8207" y="3419"/>
                  </a:lnTo>
                  <a:lnTo>
                    <a:pt x="8182" y="3273"/>
                  </a:lnTo>
                  <a:lnTo>
                    <a:pt x="8158" y="3199"/>
                  </a:lnTo>
                  <a:lnTo>
                    <a:pt x="8109" y="3151"/>
                  </a:lnTo>
                  <a:lnTo>
                    <a:pt x="8060" y="3102"/>
                  </a:lnTo>
                  <a:lnTo>
                    <a:pt x="7987" y="3077"/>
                  </a:lnTo>
                  <a:lnTo>
                    <a:pt x="7840" y="3053"/>
                  </a:lnTo>
                  <a:lnTo>
                    <a:pt x="7669" y="3028"/>
                  </a:lnTo>
                  <a:lnTo>
                    <a:pt x="7596" y="2980"/>
                  </a:lnTo>
                  <a:lnTo>
                    <a:pt x="7547" y="2955"/>
                  </a:lnTo>
                  <a:lnTo>
                    <a:pt x="7523" y="2906"/>
                  </a:lnTo>
                  <a:lnTo>
                    <a:pt x="7547" y="2833"/>
                  </a:lnTo>
                  <a:lnTo>
                    <a:pt x="7572" y="2760"/>
                  </a:lnTo>
                  <a:lnTo>
                    <a:pt x="7645" y="2662"/>
                  </a:lnTo>
                  <a:lnTo>
                    <a:pt x="7694" y="2638"/>
                  </a:lnTo>
                  <a:lnTo>
                    <a:pt x="7792" y="2589"/>
                  </a:lnTo>
                  <a:lnTo>
                    <a:pt x="8036" y="2540"/>
                  </a:lnTo>
                  <a:lnTo>
                    <a:pt x="8329" y="2491"/>
                  </a:lnTo>
                  <a:lnTo>
                    <a:pt x="8671" y="2467"/>
                  </a:lnTo>
                  <a:close/>
                  <a:moveTo>
                    <a:pt x="11455" y="4763"/>
                  </a:moveTo>
                  <a:lnTo>
                    <a:pt x="11528" y="4787"/>
                  </a:lnTo>
                  <a:lnTo>
                    <a:pt x="11577" y="4811"/>
                  </a:lnTo>
                  <a:lnTo>
                    <a:pt x="11626" y="4885"/>
                  </a:lnTo>
                  <a:lnTo>
                    <a:pt x="11650" y="4958"/>
                  </a:lnTo>
                  <a:lnTo>
                    <a:pt x="11626" y="5031"/>
                  </a:lnTo>
                  <a:lnTo>
                    <a:pt x="11577" y="5153"/>
                  </a:lnTo>
                  <a:lnTo>
                    <a:pt x="11528" y="5251"/>
                  </a:lnTo>
                  <a:lnTo>
                    <a:pt x="11455" y="5324"/>
                  </a:lnTo>
                  <a:lnTo>
                    <a:pt x="11357" y="5398"/>
                  </a:lnTo>
                  <a:lnTo>
                    <a:pt x="11260" y="5471"/>
                  </a:lnTo>
                  <a:lnTo>
                    <a:pt x="11162" y="5520"/>
                  </a:lnTo>
                  <a:lnTo>
                    <a:pt x="10991" y="5520"/>
                  </a:lnTo>
                  <a:lnTo>
                    <a:pt x="10942" y="5471"/>
                  </a:lnTo>
                  <a:lnTo>
                    <a:pt x="10893" y="5398"/>
                  </a:lnTo>
                  <a:lnTo>
                    <a:pt x="10869" y="5324"/>
                  </a:lnTo>
                  <a:lnTo>
                    <a:pt x="10893" y="5251"/>
                  </a:lnTo>
                  <a:lnTo>
                    <a:pt x="10942" y="5153"/>
                  </a:lnTo>
                  <a:lnTo>
                    <a:pt x="10991" y="5031"/>
                  </a:lnTo>
                  <a:lnTo>
                    <a:pt x="11064" y="4958"/>
                  </a:lnTo>
                  <a:lnTo>
                    <a:pt x="11162" y="4885"/>
                  </a:lnTo>
                  <a:lnTo>
                    <a:pt x="11260" y="4811"/>
                  </a:lnTo>
                  <a:lnTo>
                    <a:pt x="11357" y="4787"/>
                  </a:lnTo>
                  <a:lnTo>
                    <a:pt x="11455" y="4763"/>
                  </a:lnTo>
                  <a:close/>
                  <a:moveTo>
                    <a:pt x="16437" y="12260"/>
                  </a:moveTo>
                  <a:lnTo>
                    <a:pt x="16511" y="12285"/>
                  </a:lnTo>
                  <a:lnTo>
                    <a:pt x="16535" y="12334"/>
                  </a:lnTo>
                  <a:lnTo>
                    <a:pt x="16559" y="12407"/>
                  </a:lnTo>
                  <a:lnTo>
                    <a:pt x="16584" y="12578"/>
                  </a:lnTo>
                  <a:lnTo>
                    <a:pt x="16584" y="12651"/>
                  </a:lnTo>
                  <a:lnTo>
                    <a:pt x="16535" y="12749"/>
                  </a:lnTo>
                  <a:lnTo>
                    <a:pt x="16486" y="12871"/>
                  </a:lnTo>
                  <a:lnTo>
                    <a:pt x="16413" y="12944"/>
                  </a:lnTo>
                  <a:lnTo>
                    <a:pt x="16340" y="13042"/>
                  </a:lnTo>
                  <a:lnTo>
                    <a:pt x="16266" y="13140"/>
                  </a:lnTo>
                  <a:lnTo>
                    <a:pt x="16218" y="13237"/>
                  </a:lnTo>
                  <a:lnTo>
                    <a:pt x="16218" y="13335"/>
                  </a:lnTo>
                  <a:lnTo>
                    <a:pt x="16193" y="13482"/>
                  </a:lnTo>
                  <a:lnTo>
                    <a:pt x="16144" y="13555"/>
                  </a:lnTo>
                  <a:lnTo>
                    <a:pt x="16120" y="13628"/>
                  </a:lnTo>
                  <a:lnTo>
                    <a:pt x="16071" y="13653"/>
                  </a:lnTo>
                  <a:lnTo>
                    <a:pt x="15973" y="13653"/>
                  </a:lnTo>
                  <a:lnTo>
                    <a:pt x="15924" y="13628"/>
                  </a:lnTo>
                  <a:lnTo>
                    <a:pt x="15900" y="13555"/>
                  </a:lnTo>
                  <a:lnTo>
                    <a:pt x="15851" y="13433"/>
                  </a:lnTo>
                  <a:lnTo>
                    <a:pt x="15851" y="13286"/>
                  </a:lnTo>
                  <a:lnTo>
                    <a:pt x="15827" y="13140"/>
                  </a:lnTo>
                  <a:lnTo>
                    <a:pt x="15851" y="12969"/>
                  </a:lnTo>
                  <a:lnTo>
                    <a:pt x="15924" y="12798"/>
                  </a:lnTo>
                  <a:lnTo>
                    <a:pt x="15998" y="12627"/>
                  </a:lnTo>
                  <a:lnTo>
                    <a:pt x="16120" y="12480"/>
                  </a:lnTo>
                  <a:lnTo>
                    <a:pt x="16242" y="12383"/>
                  </a:lnTo>
                  <a:lnTo>
                    <a:pt x="16340" y="12309"/>
                  </a:lnTo>
                  <a:lnTo>
                    <a:pt x="16437" y="12260"/>
                  </a:lnTo>
                  <a:close/>
                  <a:moveTo>
                    <a:pt x="13922" y="3615"/>
                  </a:moveTo>
                  <a:lnTo>
                    <a:pt x="14239" y="3639"/>
                  </a:lnTo>
                  <a:lnTo>
                    <a:pt x="14483" y="3639"/>
                  </a:lnTo>
                  <a:lnTo>
                    <a:pt x="14679" y="3688"/>
                  </a:lnTo>
                  <a:lnTo>
                    <a:pt x="14777" y="3712"/>
                  </a:lnTo>
                  <a:lnTo>
                    <a:pt x="14825" y="3737"/>
                  </a:lnTo>
                  <a:lnTo>
                    <a:pt x="14874" y="3761"/>
                  </a:lnTo>
                  <a:lnTo>
                    <a:pt x="14923" y="3737"/>
                  </a:lnTo>
                  <a:lnTo>
                    <a:pt x="14972" y="3712"/>
                  </a:lnTo>
                  <a:lnTo>
                    <a:pt x="15045" y="3688"/>
                  </a:lnTo>
                  <a:lnTo>
                    <a:pt x="15143" y="3663"/>
                  </a:lnTo>
                  <a:lnTo>
                    <a:pt x="15485" y="3639"/>
                  </a:lnTo>
                  <a:lnTo>
                    <a:pt x="15900" y="4103"/>
                  </a:lnTo>
                  <a:lnTo>
                    <a:pt x="16291" y="4616"/>
                  </a:lnTo>
                  <a:lnTo>
                    <a:pt x="16633" y="5153"/>
                  </a:lnTo>
                  <a:lnTo>
                    <a:pt x="16926" y="5715"/>
                  </a:lnTo>
                  <a:lnTo>
                    <a:pt x="17194" y="6301"/>
                  </a:lnTo>
                  <a:lnTo>
                    <a:pt x="17390" y="6912"/>
                  </a:lnTo>
                  <a:lnTo>
                    <a:pt x="17561" y="7547"/>
                  </a:lnTo>
                  <a:lnTo>
                    <a:pt x="17683" y="8182"/>
                  </a:lnTo>
                  <a:lnTo>
                    <a:pt x="17414" y="8157"/>
                  </a:lnTo>
                  <a:lnTo>
                    <a:pt x="17317" y="8133"/>
                  </a:lnTo>
                  <a:lnTo>
                    <a:pt x="17268" y="8084"/>
                  </a:lnTo>
                  <a:lnTo>
                    <a:pt x="17219" y="8060"/>
                  </a:lnTo>
                  <a:lnTo>
                    <a:pt x="17146" y="8035"/>
                  </a:lnTo>
                  <a:lnTo>
                    <a:pt x="16975" y="8011"/>
                  </a:lnTo>
                  <a:lnTo>
                    <a:pt x="16877" y="7986"/>
                  </a:lnTo>
                  <a:lnTo>
                    <a:pt x="16779" y="7938"/>
                  </a:lnTo>
                  <a:lnTo>
                    <a:pt x="16682" y="7889"/>
                  </a:lnTo>
                  <a:lnTo>
                    <a:pt x="16584" y="7815"/>
                  </a:lnTo>
                  <a:lnTo>
                    <a:pt x="16511" y="7742"/>
                  </a:lnTo>
                  <a:lnTo>
                    <a:pt x="16437" y="7693"/>
                  </a:lnTo>
                  <a:lnTo>
                    <a:pt x="16364" y="7693"/>
                  </a:lnTo>
                  <a:lnTo>
                    <a:pt x="16315" y="7718"/>
                  </a:lnTo>
                  <a:lnTo>
                    <a:pt x="16291" y="7767"/>
                  </a:lnTo>
                  <a:lnTo>
                    <a:pt x="16291" y="7840"/>
                  </a:lnTo>
                  <a:lnTo>
                    <a:pt x="16340" y="7913"/>
                  </a:lnTo>
                  <a:lnTo>
                    <a:pt x="16413" y="8011"/>
                  </a:lnTo>
                  <a:lnTo>
                    <a:pt x="16486" y="8084"/>
                  </a:lnTo>
                  <a:lnTo>
                    <a:pt x="16584" y="8133"/>
                  </a:lnTo>
                  <a:lnTo>
                    <a:pt x="16706" y="8182"/>
                  </a:lnTo>
                  <a:lnTo>
                    <a:pt x="16779" y="8182"/>
                  </a:lnTo>
                  <a:lnTo>
                    <a:pt x="16877" y="8206"/>
                  </a:lnTo>
                  <a:lnTo>
                    <a:pt x="16975" y="8255"/>
                  </a:lnTo>
                  <a:lnTo>
                    <a:pt x="17072" y="8304"/>
                  </a:lnTo>
                  <a:lnTo>
                    <a:pt x="17170" y="8377"/>
                  </a:lnTo>
                  <a:lnTo>
                    <a:pt x="17194" y="8426"/>
                  </a:lnTo>
                  <a:lnTo>
                    <a:pt x="17219" y="8475"/>
                  </a:lnTo>
                  <a:lnTo>
                    <a:pt x="17194" y="8621"/>
                  </a:lnTo>
                  <a:lnTo>
                    <a:pt x="17097" y="8792"/>
                  </a:lnTo>
                  <a:lnTo>
                    <a:pt x="16975" y="8963"/>
                  </a:lnTo>
                  <a:lnTo>
                    <a:pt x="16804" y="9110"/>
                  </a:lnTo>
                  <a:lnTo>
                    <a:pt x="16657" y="9232"/>
                  </a:lnTo>
                  <a:lnTo>
                    <a:pt x="16511" y="9305"/>
                  </a:lnTo>
                  <a:lnTo>
                    <a:pt x="16413" y="9330"/>
                  </a:lnTo>
                  <a:lnTo>
                    <a:pt x="16242" y="9354"/>
                  </a:lnTo>
                  <a:lnTo>
                    <a:pt x="16169" y="9378"/>
                  </a:lnTo>
                  <a:lnTo>
                    <a:pt x="16120" y="9427"/>
                  </a:lnTo>
                  <a:lnTo>
                    <a:pt x="16071" y="9452"/>
                  </a:lnTo>
                  <a:lnTo>
                    <a:pt x="16022" y="9476"/>
                  </a:lnTo>
                  <a:lnTo>
                    <a:pt x="15973" y="9452"/>
                  </a:lnTo>
                  <a:lnTo>
                    <a:pt x="15924" y="9427"/>
                  </a:lnTo>
                  <a:lnTo>
                    <a:pt x="15900" y="9378"/>
                  </a:lnTo>
                  <a:lnTo>
                    <a:pt x="15851" y="9305"/>
                  </a:lnTo>
                  <a:lnTo>
                    <a:pt x="15827" y="9134"/>
                  </a:lnTo>
                  <a:lnTo>
                    <a:pt x="15802" y="9037"/>
                  </a:lnTo>
                  <a:lnTo>
                    <a:pt x="15729" y="8890"/>
                  </a:lnTo>
                  <a:lnTo>
                    <a:pt x="15607" y="8743"/>
                  </a:lnTo>
                  <a:lnTo>
                    <a:pt x="15460" y="8573"/>
                  </a:lnTo>
                  <a:lnTo>
                    <a:pt x="15314" y="8402"/>
                  </a:lnTo>
                  <a:lnTo>
                    <a:pt x="15192" y="8255"/>
                  </a:lnTo>
                  <a:lnTo>
                    <a:pt x="15094" y="8108"/>
                  </a:lnTo>
                  <a:lnTo>
                    <a:pt x="15070" y="8011"/>
                  </a:lnTo>
                  <a:lnTo>
                    <a:pt x="15070" y="7938"/>
                  </a:lnTo>
                  <a:lnTo>
                    <a:pt x="15045" y="7889"/>
                  </a:lnTo>
                  <a:lnTo>
                    <a:pt x="15021" y="7889"/>
                  </a:lnTo>
                  <a:lnTo>
                    <a:pt x="14972" y="7913"/>
                  </a:lnTo>
                  <a:lnTo>
                    <a:pt x="14948" y="7962"/>
                  </a:lnTo>
                  <a:lnTo>
                    <a:pt x="14899" y="8035"/>
                  </a:lnTo>
                  <a:lnTo>
                    <a:pt x="14874" y="8182"/>
                  </a:lnTo>
                  <a:lnTo>
                    <a:pt x="14899" y="8279"/>
                  </a:lnTo>
                  <a:lnTo>
                    <a:pt x="14972" y="8402"/>
                  </a:lnTo>
                  <a:lnTo>
                    <a:pt x="15045" y="8548"/>
                  </a:lnTo>
                  <a:lnTo>
                    <a:pt x="15167" y="8670"/>
                  </a:lnTo>
                  <a:lnTo>
                    <a:pt x="15265" y="8792"/>
                  </a:lnTo>
                  <a:lnTo>
                    <a:pt x="15363" y="8914"/>
                  </a:lnTo>
                  <a:lnTo>
                    <a:pt x="15436" y="9037"/>
                  </a:lnTo>
                  <a:lnTo>
                    <a:pt x="15460" y="9134"/>
                  </a:lnTo>
                  <a:lnTo>
                    <a:pt x="15460" y="9232"/>
                  </a:lnTo>
                  <a:lnTo>
                    <a:pt x="15509" y="9330"/>
                  </a:lnTo>
                  <a:lnTo>
                    <a:pt x="15558" y="9427"/>
                  </a:lnTo>
                  <a:lnTo>
                    <a:pt x="15631" y="9525"/>
                  </a:lnTo>
                  <a:lnTo>
                    <a:pt x="15753" y="9598"/>
                  </a:lnTo>
                  <a:lnTo>
                    <a:pt x="15900" y="9647"/>
                  </a:lnTo>
                  <a:lnTo>
                    <a:pt x="16047" y="9696"/>
                  </a:lnTo>
                  <a:lnTo>
                    <a:pt x="16218" y="9720"/>
                  </a:lnTo>
                  <a:lnTo>
                    <a:pt x="16364" y="9720"/>
                  </a:lnTo>
                  <a:lnTo>
                    <a:pt x="16486" y="9769"/>
                  </a:lnTo>
                  <a:lnTo>
                    <a:pt x="16559" y="9818"/>
                  </a:lnTo>
                  <a:lnTo>
                    <a:pt x="16584" y="9867"/>
                  </a:lnTo>
                  <a:lnTo>
                    <a:pt x="16584" y="9916"/>
                  </a:lnTo>
                  <a:lnTo>
                    <a:pt x="16559" y="10013"/>
                  </a:lnTo>
                  <a:lnTo>
                    <a:pt x="16437" y="10209"/>
                  </a:lnTo>
                  <a:lnTo>
                    <a:pt x="16242" y="10429"/>
                  </a:lnTo>
                  <a:lnTo>
                    <a:pt x="16022" y="10673"/>
                  </a:lnTo>
                  <a:lnTo>
                    <a:pt x="15802" y="10917"/>
                  </a:lnTo>
                  <a:lnTo>
                    <a:pt x="15631" y="11186"/>
                  </a:lnTo>
                  <a:lnTo>
                    <a:pt x="15485" y="11430"/>
                  </a:lnTo>
                  <a:lnTo>
                    <a:pt x="15460" y="11528"/>
                  </a:lnTo>
                  <a:lnTo>
                    <a:pt x="15460" y="11625"/>
                  </a:lnTo>
                  <a:lnTo>
                    <a:pt x="15460" y="11772"/>
                  </a:lnTo>
                  <a:lnTo>
                    <a:pt x="15485" y="11918"/>
                  </a:lnTo>
                  <a:lnTo>
                    <a:pt x="15509" y="12016"/>
                  </a:lnTo>
                  <a:lnTo>
                    <a:pt x="15558" y="12089"/>
                  </a:lnTo>
                  <a:lnTo>
                    <a:pt x="15583" y="12138"/>
                  </a:lnTo>
                  <a:lnTo>
                    <a:pt x="15607" y="12212"/>
                  </a:lnTo>
                  <a:lnTo>
                    <a:pt x="15631" y="12383"/>
                  </a:lnTo>
                  <a:lnTo>
                    <a:pt x="15607" y="12480"/>
                  </a:lnTo>
                  <a:lnTo>
                    <a:pt x="15509" y="12651"/>
                  </a:lnTo>
                  <a:lnTo>
                    <a:pt x="15363" y="12847"/>
                  </a:lnTo>
                  <a:lnTo>
                    <a:pt x="15167" y="13042"/>
                  </a:lnTo>
                  <a:lnTo>
                    <a:pt x="14972" y="13237"/>
                  </a:lnTo>
                  <a:lnTo>
                    <a:pt x="14825" y="13433"/>
                  </a:lnTo>
                  <a:lnTo>
                    <a:pt x="14728" y="13604"/>
                  </a:lnTo>
                  <a:lnTo>
                    <a:pt x="14679" y="13701"/>
                  </a:lnTo>
                  <a:lnTo>
                    <a:pt x="14654" y="13823"/>
                  </a:lnTo>
                  <a:lnTo>
                    <a:pt x="14581" y="13970"/>
                  </a:lnTo>
                  <a:lnTo>
                    <a:pt x="14459" y="14117"/>
                  </a:lnTo>
                  <a:lnTo>
                    <a:pt x="14313" y="14288"/>
                  </a:lnTo>
                  <a:lnTo>
                    <a:pt x="14142" y="14434"/>
                  </a:lnTo>
                  <a:lnTo>
                    <a:pt x="13995" y="14556"/>
                  </a:lnTo>
                  <a:lnTo>
                    <a:pt x="13848" y="14629"/>
                  </a:lnTo>
                  <a:lnTo>
                    <a:pt x="13726" y="14654"/>
                  </a:lnTo>
                  <a:lnTo>
                    <a:pt x="13653" y="14654"/>
                  </a:lnTo>
                  <a:lnTo>
                    <a:pt x="13555" y="14605"/>
                  </a:lnTo>
                  <a:lnTo>
                    <a:pt x="13458" y="14556"/>
                  </a:lnTo>
                  <a:lnTo>
                    <a:pt x="13360" y="14483"/>
                  </a:lnTo>
                  <a:lnTo>
                    <a:pt x="13287" y="14385"/>
                  </a:lnTo>
                  <a:lnTo>
                    <a:pt x="13213" y="14288"/>
                  </a:lnTo>
                  <a:lnTo>
                    <a:pt x="13189" y="14190"/>
                  </a:lnTo>
                  <a:lnTo>
                    <a:pt x="13165" y="14092"/>
                  </a:lnTo>
                  <a:lnTo>
                    <a:pt x="13140" y="13921"/>
                  </a:lnTo>
                  <a:lnTo>
                    <a:pt x="13116" y="13848"/>
                  </a:lnTo>
                  <a:lnTo>
                    <a:pt x="13067" y="13799"/>
                  </a:lnTo>
                  <a:lnTo>
                    <a:pt x="13043" y="13750"/>
                  </a:lnTo>
                  <a:lnTo>
                    <a:pt x="12994" y="13677"/>
                  </a:lnTo>
                  <a:lnTo>
                    <a:pt x="12969" y="13530"/>
                  </a:lnTo>
                  <a:lnTo>
                    <a:pt x="12945" y="13359"/>
                  </a:lnTo>
                  <a:lnTo>
                    <a:pt x="12920" y="13286"/>
                  </a:lnTo>
                  <a:lnTo>
                    <a:pt x="12872" y="13237"/>
                  </a:lnTo>
                  <a:lnTo>
                    <a:pt x="12847" y="13164"/>
                  </a:lnTo>
                  <a:lnTo>
                    <a:pt x="12823" y="13066"/>
                  </a:lnTo>
                  <a:lnTo>
                    <a:pt x="12798" y="12920"/>
                  </a:lnTo>
                  <a:lnTo>
                    <a:pt x="12774" y="12749"/>
                  </a:lnTo>
                  <a:lnTo>
                    <a:pt x="12798" y="12602"/>
                  </a:lnTo>
                  <a:lnTo>
                    <a:pt x="12823" y="12456"/>
                  </a:lnTo>
                  <a:lnTo>
                    <a:pt x="12847" y="12358"/>
                  </a:lnTo>
                  <a:lnTo>
                    <a:pt x="12872" y="12285"/>
                  </a:lnTo>
                  <a:lnTo>
                    <a:pt x="12920" y="12236"/>
                  </a:lnTo>
                  <a:lnTo>
                    <a:pt x="12945" y="12163"/>
                  </a:lnTo>
                  <a:lnTo>
                    <a:pt x="12969" y="11992"/>
                  </a:lnTo>
                  <a:lnTo>
                    <a:pt x="12945" y="11894"/>
                  </a:lnTo>
                  <a:lnTo>
                    <a:pt x="12896" y="11772"/>
                  </a:lnTo>
                  <a:lnTo>
                    <a:pt x="12798" y="11650"/>
                  </a:lnTo>
                  <a:lnTo>
                    <a:pt x="12701" y="11528"/>
                  </a:lnTo>
                  <a:lnTo>
                    <a:pt x="12578" y="11381"/>
                  </a:lnTo>
                  <a:lnTo>
                    <a:pt x="12481" y="11210"/>
                  </a:lnTo>
                  <a:lnTo>
                    <a:pt x="12432" y="11015"/>
                  </a:lnTo>
                  <a:lnTo>
                    <a:pt x="12408" y="10844"/>
                  </a:lnTo>
                  <a:lnTo>
                    <a:pt x="12408" y="10697"/>
                  </a:lnTo>
                  <a:lnTo>
                    <a:pt x="12383" y="10551"/>
                  </a:lnTo>
                  <a:lnTo>
                    <a:pt x="12334" y="10453"/>
                  </a:lnTo>
                  <a:lnTo>
                    <a:pt x="12310" y="10380"/>
                  </a:lnTo>
                  <a:lnTo>
                    <a:pt x="12261" y="10331"/>
                  </a:lnTo>
                  <a:lnTo>
                    <a:pt x="12188" y="10307"/>
                  </a:lnTo>
                  <a:lnTo>
                    <a:pt x="12017" y="10282"/>
                  </a:lnTo>
                  <a:lnTo>
                    <a:pt x="11870" y="10307"/>
                  </a:lnTo>
                  <a:lnTo>
                    <a:pt x="11797" y="10331"/>
                  </a:lnTo>
                  <a:lnTo>
                    <a:pt x="11748" y="10380"/>
                  </a:lnTo>
                  <a:lnTo>
                    <a:pt x="11675" y="10429"/>
                  </a:lnTo>
                  <a:lnTo>
                    <a:pt x="11553" y="10453"/>
                  </a:lnTo>
                  <a:lnTo>
                    <a:pt x="11406" y="10478"/>
                  </a:lnTo>
                  <a:lnTo>
                    <a:pt x="11260" y="10478"/>
                  </a:lnTo>
                  <a:lnTo>
                    <a:pt x="11089" y="10453"/>
                  </a:lnTo>
                  <a:lnTo>
                    <a:pt x="10893" y="10355"/>
                  </a:lnTo>
                  <a:lnTo>
                    <a:pt x="10674" y="10233"/>
                  </a:lnTo>
                  <a:lnTo>
                    <a:pt x="10503" y="10087"/>
                  </a:lnTo>
                  <a:lnTo>
                    <a:pt x="10429" y="10013"/>
                  </a:lnTo>
                  <a:lnTo>
                    <a:pt x="10356" y="9891"/>
                  </a:lnTo>
                  <a:lnTo>
                    <a:pt x="10234" y="9598"/>
                  </a:lnTo>
                  <a:lnTo>
                    <a:pt x="10161" y="9281"/>
                  </a:lnTo>
                  <a:lnTo>
                    <a:pt x="10112" y="8963"/>
                  </a:lnTo>
                  <a:lnTo>
                    <a:pt x="10136" y="8792"/>
                  </a:lnTo>
                  <a:lnTo>
                    <a:pt x="10161" y="8621"/>
                  </a:lnTo>
                  <a:lnTo>
                    <a:pt x="10258" y="8279"/>
                  </a:lnTo>
                  <a:lnTo>
                    <a:pt x="10332" y="8108"/>
                  </a:lnTo>
                  <a:lnTo>
                    <a:pt x="10405" y="7962"/>
                  </a:lnTo>
                  <a:lnTo>
                    <a:pt x="10503" y="7815"/>
                  </a:lnTo>
                  <a:lnTo>
                    <a:pt x="10600" y="7718"/>
                  </a:lnTo>
                  <a:lnTo>
                    <a:pt x="10796" y="7522"/>
                  </a:lnTo>
                  <a:lnTo>
                    <a:pt x="10991" y="7376"/>
                  </a:lnTo>
                  <a:lnTo>
                    <a:pt x="11162" y="7278"/>
                  </a:lnTo>
                  <a:lnTo>
                    <a:pt x="11260" y="7229"/>
                  </a:lnTo>
                  <a:lnTo>
                    <a:pt x="11431" y="7205"/>
                  </a:lnTo>
                  <a:lnTo>
                    <a:pt x="11504" y="7180"/>
                  </a:lnTo>
                  <a:lnTo>
                    <a:pt x="11553" y="7132"/>
                  </a:lnTo>
                  <a:lnTo>
                    <a:pt x="11626" y="7107"/>
                  </a:lnTo>
                  <a:lnTo>
                    <a:pt x="11724" y="7083"/>
                  </a:lnTo>
                  <a:lnTo>
                    <a:pt x="11870" y="7058"/>
                  </a:lnTo>
                  <a:lnTo>
                    <a:pt x="12188" y="7058"/>
                  </a:lnTo>
                  <a:lnTo>
                    <a:pt x="12359" y="7107"/>
                  </a:lnTo>
                  <a:lnTo>
                    <a:pt x="12481" y="7156"/>
                  </a:lnTo>
                  <a:lnTo>
                    <a:pt x="12603" y="7229"/>
                  </a:lnTo>
                  <a:lnTo>
                    <a:pt x="12676" y="7303"/>
                  </a:lnTo>
                  <a:lnTo>
                    <a:pt x="12774" y="7376"/>
                  </a:lnTo>
                  <a:lnTo>
                    <a:pt x="12896" y="7425"/>
                  </a:lnTo>
                  <a:lnTo>
                    <a:pt x="12969" y="7425"/>
                  </a:lnTo>
                  <a:lnTo>
                    <a:pt x="13140" y="7449"/>
                  </a:lnTo>
                  <a:lnTo>
                    <a:pt x="13213" y="7498"/>
                  </a:lnTo>
                  <a:lnTo>
                    <a:pt x="13262" y="7522"/>
                  </a:lnTo>
                  <a:lnTo>
                    <a:pt x="13311" y="7547"/>
                  </a:lnTo>
                  <a:lnTo>
                    <a:pt x="13360" y="7571"/>
                  </a:lnTo>
                  <a:lnTo>
                    <a:pt x="13409" y="7547"/>
                  </a:lnTo>
                  <a:lnTo>
                    <a:pt x="13458" y="7522"/>
                  </a:lnTo>
                  <a:lnTo>
                    <a:pt x="13507" y="7498"/>
                  </a:lnTo>
                  <a:lnTo>
                    <a:pt x="13580" y="7449"/>
                  </a:lnTo>
                  <a:lnTo>
                    <a:pt x="13726" y="7425"/>
                  </a:lnTo>
                  <a:lnTo>
                    <a:pt x="13897" y="7449"/>
                  </a:lnTo>
                  <a:lnTo>
                    <a:pt x="13971" y="7498"/>
                  </a:lnTo>
                  <a:lnTo>
                    <a:pt x="14019" y="7522"/>
                  </a:lnTo>
                  <a:lnTo>
                    <a:pt x="14093" y="7571"/>
                  </a:lnTo>
                  <a:lnTo>
                    <a:pt x="14190" y="7596"/>
                  </a:lnTo>
                  <a:lnTo>
                    <a:pt x="14337" y="7620"/>
                  </a:lnTo>
                  <a:lnTo>
                    <a:pt x="14654" y="7620"/>
                  </a:lnTo>
                  <a:lnTo>
                    <a:pt x="14801" y="7596"/>
                  </a:lnTo>
                  <a:lnTo>
                    <a:pt x="14899" y="7571"/>
                  </a:lnTo>
                  <a:lnTo>
                    <a:pt x="14972" y="7522"/>
                  </a:lnTo>
                  <a:lnTo>
                    <a:pt x="15021" y="7473"/>
                  </a:lnTo>
                  <a:lnTo>
                    <a:pt x="15045" y="7400"/>
                  </a:lnTo>
                  <a:lnTo>
                    <a:pt x="15070" y="7229"/>
                  </a:lnTo>
                  <a:lnTo>
                    <a:pt x="15070" y="7205"/>
                  </a:lnTo>
                  <a:lnTo>
                    <a:pt x="15045" y="7156"/>
                  </a:lnTo>
                  <a:lnTo>
                    <a:pt x="14948" y="7107"/>
                  </a:lnTo>
                  <a:lnTo>
                    <a:pt x="14825" y="7058"/>
                  </a:lnTo>
                  <a:lnTo>
                    <a:pt x="14679" y="7058"/>
                  </a:lnTo>
                  <a:lnTo>
                    <a:pt x="14532" y="7034"/>
                  </a:lnTo>
                  <a:lnTo>
                    <a:pt x="14361" y="6985"/>
                  </a:lnTo>
                  <a:lnTo>
                    <a:pt x="14215" y="6936"/>
                  </a:lnTo>
                  <a:lnTo>
                    <a:pt x="14117" y="6863"/>
                  </a:lnTo>
                  <a:lnTo>
                    <a:pt x="14019" y="6790"/>
                  </a:lnTo>
                  <a:lnTo>
                    <a:pt x="13922" y="6716"/>
                  </a:lnTo>
                  <a:lnTo>
                    <a:pt x="13824" y="6692"/>
                  </a:lnTo>
                  <a:lnTo>
                    <a:pt x="13726" y="6668"/>
                  </a:lnTo>
                  <a:lnTo>
                    <a:pt x="13653" y="6643"/>
                  </a:lnTo>
                  <a:lnTo>
                    <a:pt x="13555" y="6619"/>
                  </a:lnTo>
                  <a:lnTo>
                    <a:pt x="13458" y="6545"/>
                  </a:lnTo>
                  <a:lnTo>
                    <a:pt x="13360" y="6472"/>
                  </a:lnTo>
                  <a:lnTo>
                    <a:pt x="13287" y="6399"/>
                  </a:lnTo>
                  <a:lnTo>
                    <a:pt x="13189" y="6374"/>
                  </a:lnTo>
                  <a:lnTo>
                    <a:pt x="13116" y="6350"/>
                  </a:lnTo>
                  <a:lnTo>
                    <a:pt x="13067" y="6374"/>
                  </a:lnTo>
                  <a:lnTo>
                    <a:pt x="13018" y="6399"/>
                  </a:lnTo>
                  <a:lnTo>
                    <a:pt x="12945" y="6399"/>
                  </a:lnTo>
                  <a:lnTo>
                    <a:pt x="12872" y="6350"/>
                  </a:lnTo>
                  <a:lnTo>
                    <a:pt x="12774" y="6277"/>
                  </a:lnTo>
                  <a:lnTo>
                    <a:pt x="12701" y="6228"/>
                  </a:lnTo>
                  <a:lnTo>
                    <a:pt x="12627" y="6179"/>
                  </a:lnTo>
                  <a:lnTo>
                    <a:pt x="12505" y="6179"/>
                  </a:lnTo>
                  <a:lnTo>
                    <a:pt x="12456" y="6228"/>
                  </a:lnTo>
                  <a:lnTo>
                    <a:pt x="12383" y="6252"/>
                  </a:lnTo>
                  <a:lnTo>
                    <a:pt x="12212" y="6277"/>
                  </a:lnTo>
                  <a:lnTo>
                    <a:pt x="12114" y="6326"/>
                  </a:lnTo>
                  <a:lnTo>
                    <a:pt x="11968" y="6399"/>
                  </a:lnTo>
                  <a:lnTo>
                    <a:pt x="11797" y="6521"/>
                  </a:lnTo>
                  <a:lnTo>
                    <a:pt x="11650" y="6668"/>
                  </a:lnTo>
                  <a:lnTo>
                    <a:pt x="11479" y="6814"/>
                  </a:lnTo>
                  <a:lnTo>
                    <a:pt x="11309" y="6936"/>
                  </a:lnTo>
                  <a:lnTo>
                    <a:pt x="11186" y="7009"/>
                  </a:lnTo>
                  <a:lnTo>
                    <a:pt x="11064" y="7058"/>
                  </a:lnTo>
                  <a:lnTo>
                    <a:pt x="10918" y="7009"/>
                  </a:lnTo>
                  <a:lnTo>
                    <a:pt x="10844" y="6985"/>
                  </a:lnTo>
                  <a:lnTo>
                    <a:pt x="10796" y="6961"/>
                  </a:lnTo>
                  <a:lnTo>
                    <a:pt x="10747" y="6912"/>
                  </a:lnTo>
                  <a:lnTo>
                    <a:pt x="10722" y="6838"/>
                  </a:lnTo>
                  <a:lnTo>
                    <a:pt x="10698" y="6668"/>
                  </a:lnTo>
                  <a:lnTo>
                    <a:pt x="10722" y="6497"/>
                  </a:lnTo>
                  <a:lnTo>
                    <a:pt x="10747" y="6423"/>
                  </a:lnTo>
                  <a:lnTo>
                    <a:pt x="10796" y="6374"/>
                  </a:lnTo>
                  <a:lnTo>
                    <a:pt x="10844" y="6350"/>
                  </a:lnTo>
                  <a:lnTo>
                    <a:pt x="10967" y="6326"/>
                  </a:lnTo>
                  <a:lnTo>
                    <a:pt x="11113" y="6301"/>
                  </a:lnTo>
                  <a:lnTo>
                    <a:pt x="11260" y="6277"/>
                  </a:lnTo>
                  <a:lnTo>
                    <a:pt x="11406" y="6277"/>
                  </a:lnTo>
                  <a:lnTo>
                    <a:pt x="11528" y="6228"/>
                  </a:lnTo>
                  <a:lnTo>
                    <a:pt x="11602" y="6179"/>
                  </a:lnTo>
                  <a:lnTo>
                    <a:pt x="11626" y="6130"/>
                  </a:lnTo>
                  <a:lnTo>
                    <a:pt x="11650" y="6106"/>
                  </a:lnTo>
                  <a:lnTo>
                    <a:pt x="11602" y="5935"/>
                  </a:lnTo>
                  <a:lnTo>
                    <a:pt x="11577" y="5862"/>
                  </a:lnTo>
                  <a:lnTo>
                    <a:pt x="11553" y="5813"/>
                  </a:lnTo>
                  <a:lnTo>
                    <a:pt x="11504" y="5764"/>
                  </a:lnTo>
                  <a:lnTo>
                    <a:pt x="11504" y="5715"/>
                  </a:lnTo>
                  <a:lnTo>
                    <a:pt x="11504" y="5666"/>
                  </a:lnTo>
                  <a:lnTo>
                    <a:pt x="11553" y="5617"/>
                  </a:lnTo>
                  <a:lnTo>
                    <a:pt x="11602" y="5593"/>
                  </a:lnTo>
                  <a:lnTo>
                    <a:pt x="11675" y="5544"/>
                  </a:lnTo>
                  <a:lnTo>
                    <a:pt x="11821" y="5520"/>
                  </a:lnTo>
                  <a:lnTo>
                    <a:pt x="11919" y="5520"/>
                  </a:lnTo>
                  <a:lnTo>
                    <a:pt x="12017" y="5471"/>
                  </a:lnTo>
                  <a:lnTo>
                    <a:pt x="12114" y="5398"/>
                  </a:lnTo>
                  <a:lnTo>
                    <a:pt x="12212" y="5324"/>
                  </a:lnTo>
                  <a:lnTo>
                    <a:pt x="12285" y="5251"/>
                  </a:lnTo>
                  <a:lnTo>
                    <a:pt x="12359" y="5153"/>
                  </a:lnTo>
                  <a:lnTo>
                    <a:pt x="12383" y="5031"/>
                  </a:lnTo>
                  <a:lnTo>
                    <a:pt x="12408" y="4958"/>
                  </a:lnTo>
                  <a:lnTo>
                    <a:pt x="12383" y="4787"/>
                  </a:lnTo>
                  <a:lnTo>
                    <a:pt x="12334" y="4714"/>
                  </a:lnTo>
                  <a:lnTo>
                    <a:pt x="12310" y="4665"/>
                  </a:lnTo>
                  <a:lnTo>
                    <a:pt x="12310" y="4640"/>
                  </a:lnTo>
                  <a:lnTo>
                    <a:pt x="12310" y="4592"/>
                  </a:lnTo>
                  <a:lnTo>
                    <a:pt x="12383" y="4469"/>
                  </a:lnTo>
                  <a:lnTo>
                    <a:pt x="12505" y="4298"/>
                  </a:lnTo>
                  <a:lnTo>
                    <a:pt x="12701" y="4103"/>
                  </a:lnTo>
                  <a:lnTo>
                    <a:pt x="12798" y="4005"/>
                  </a:lnTo>
                  <a:lnTo>
                    <a:pt x="12945" y="3908"/>
                  </a:lnTo>
                  <a:lnTo>
                    <a:pt x="13091" y="3834"/>
                  </a:lnTo>
                  <a:lnTo>
                    <a:pt x="13262" y="3761"/>
                  </a:lnTo>
                  <a:lnTo>
                    <a:pt x="13604" y="3663"/>
                  </a:lnTo>
                  <a:lnTo>
                    <a:pt x="13775" y="3639"/>
                  </a:lnTo>
                  <a:lnTo>
                    <a:pt x="13922" y="3615"/>
                  </a:lnTo>
                  <a:close/>
                  <a:moveTo>
                    <a:pt x="6888" y="2467"/>
                  </a:moveTo>
                  <a:lnTo>
                    <a:pt x="6986" y="2491"/>
                  </a:lnTo>
                  <a:lnTo>
                    <a:pt x="7083" y="2516"/>
                  </a:lnTo>
                  <a:lnTo>
                    <a:pt x="7132" y="2540"/>
                  </a:lnTo>
                  <a:lnTo>
                    <a:pt x="7181" y="2589"/>
                  </a:lnTo>
                  <a:lnTo>
                    <a:pt x="7181" y="2638"/>
                  </a:lnTo>
                  <a:lnTo>
                    <a:pt x="7181" y="2711"/>
                  </a:lnTo>
                  <a:lnTo>
                    <a:pt x="7132" y="2784"/>
                  </a:lnTo>
                  <a:lnTo>
                    <a:pt x="7083" y="2858"/>
                  </a:lnTo>
                  <a:lnTo>
                    <a:pt x="6937" y="3028"/>
                  </a:lnTo>
                  <a:lnTo>
                    <a:pt x="6864" y="3175"/>
                  </a:lnTo>
                  <a:lnTo>
                    <a:pt x="6839" y="3322"/>
                  </a:lnTo>
                  <a:lnTo>
                    <a:pt x="6864" y="3395"/>
                  </a:lnTo>
                  <a:lnTo>
                    <a:pt x="6888" y="3419"/>
                  </a:lnTo>
                  <a:lnTo>
                    <a:pt x="6961" y="3517"/>
                  </a:lnTo>
                  <a:lnTo>
                    <a:pt x="7010" y="3615"/>
                  </a:lnTo>
                  <a:lnTo>
                    <a:pt x="7059" y="3712"/>
                  </a:lnTo>
                  <a:lnTo>
                    <a:pt x="7083" y="3810"/>
                  </a:lnTo>
                  <a:lnTo>
                    <a:pt x="7059" y="3908"/>
                  </a:lnTo>
                  <a:lnTo>
                    <a:pt x="7010" y="4005"/>
                  </a:lnTo>
                  <a:lnTo>
                    <a:pt x="6961" y="4103"/>
                  </a:lnTo>
                  <a:lnTo>
                    <a:pt x="6888" y="4201"/>
                  </a:lnTo>
                  <a:lnTo>
                    <a:pt x="6839" y="4225"/>
                  </a:lnTo>
                  <a:lnTo>
                    <a:pt x="6644" y="4225"/>
                  </a:lnTo>
                  <a:lnTo>
                    <a:pt x="6473" y="4128"/>
                  </a:lnTo>
                  <a:lnTo>
                    <a:pt x="6302" y="4005"/>
                  </a:lnTo>
                  <a:lnTo>
                    <a:pt x="6155" y="3859"/>
                  </a:lnTo>
                  <a:lnTo>
                    <a:pt x="5984" y="3786"/>
                  </a:lnTo>
                  <a:lnTo>
                    <a:pt x="5838" y="3761"/>
                  </a:lnTo>
                  <a:lnTo>
                    <a:pt x="5789" y="3786"/>
                  </a:lnTo>
                  <a:lnTo>
                    <a:pt x="5740" y="3810"/>
                  </a:lnTo>
                  <a:lnTo>
                    <a:pt x="5642" y="3883"/>
                  </a:lnTo>
                  <a:lnTo>
                    <a:pt x="5545" y="3957"/>
                  </a:lnTo>
                  <a:lnTo>
                    <a:pt x="5447" y="3981"/>
                  </a:lnTo>
                  <a:lnTo>
                    <a:pt x="5349" y="4005"/>
                  </a:lnTo>
                  <a:lnTo>
                    <a:pt x="5203" y="4030"/>
                  </a:lnTo>
                  <a:lnTo>
                    <a:pt x="5129" y="4054"/>
                  </a:lnTo>
                  <a:lnTo>
                    <a:pt x="5081" y="4103"/>
                  </a:lnTo>
                  <a:lnTo>
                    <a:pt x="5032" y="4128"/>
                  </a:lnTo>
                  <a:lnTo>
                    <a:pt x="4959" y="4152"/>
                  </a:lnTo>
                  <a:lnTo>
                    <a:pt x="4788" y="4201"/>
                  </a:lnTo>
                  <a:lnTo>
                    <a:pt x="4690" y="4201"/>
                  </a:lnTo>
                  <a:lnTo>
                    <a:pt x="4592" y="4250"/>
                  </a:lnTo>
                  <a:lnTo>
                    <a:pt x="4494" y="4298"/>
                  </a:lnTo>
                  <a:lnTo>
                    <a:pt x="4397" y="4372"/>
                  </a:lnTo>
                  <a:lnTo>
                    <a:pt x="4372" y="4421"/>
                  </a:lnTo>
                  <a:lnTo>
                    <a:pt x="4372" y="4494"/>
                  </a:lnTo>
                  <a:lnTo>
                    <a:pt x="4372" y="4616"/>
                  </a:lnTo>
                  <a:lnTo>
                    <a:pt x="4470" y="4787"/>
                  </a:lnTo>
                  <a:lnTo>
                    <a:pt x="4592" y="4958"/>
                  </a:lnTo>
                  <a:lnTo>
                    <a:pt x="4690" y="5031"/>
                  </a:lnTo>
                  <a:lnTo>
                    <a:pt x="4788" y="5056"/>
                  </a:lnTo>
                  <a:lnTo>
                    <a:pt x="4885" y="5080"/>
                  </a:lnTo>
                  <a:lnTo>
                    <a:pt x="5007" y="5080"/>
                  </a:lnTo>
                  <a:lnTo>
                    <a:pt x="5129" y="5056"/>
                  </a:lnTo>
                  <a:lnTo>
                    <a:pt x="5227" y="5007"/>
                  </a:lnTo>
                  <a:lnTo>
                    <a:pt x="5349" y="4933"/>
                  </a:lnTo>
                  <a:lnTo>
                    <a:pt x="5447" y="4860"/>
                  </a:lnTo>
                  <a:lnTo>
                    <a:pt x="5642" y="4665"/>
                  </a:lnTo>
                  <a:lnTo>
                    <a:pt x="5838" y="4518"/>
                  </a:lnTo>
                  <a:lnTo>
                    <a:pt x="6009" y="4421"/>
                  </a:lnTo>
                  <a:lnTo>
                    <a:pt x="6131" y="4372"/>
                  </a:lnTo>
                  <a:lnTo>
                    <a:pt x="6204" y="4396"/>
                  </a:lnTo>
                  <a:lnTo>
                    <a:pt x="6253" y="4445"/>
                  </a:lnTo>
                  <a:lnTo>
                    <a:pt x="6302" y="4494"/>
                  </a:lnTo>
                  <a:lnTo>
                    <a:pt x="6302" y="4567"/>
                  </a:lnTo>
                  <a:lnTo>
                    <a:pt x="6326" y="4640"/>
                  </a:lnTo>
                  <a:lnTo>
                    <a:pt x="6375" y="4714"/>
                  </a:lnTo>
                  <a:lnTo>
                    <a:pt x="6424" y="4738"/>
                  </a:lnTo>
                  <a:lnTo>
                    <a:pt x="6497" y="4763"/>
                  </a:lnTo>
                  <a:lnTo>
                    <a:pt x="6595" y="4787"/>
                  </a:lnTo>
                  <a:lnTo>
                    <a:pt x="6693" y="4811"/>
                  </a:lnTo>
                  <a:lnTo>
                    <a:pt x="6790" y="4885"/>
                  </a:lnTo>
                  <a:lnTo>
                    <a:pt x="6888" y="4958"/>
                  </a:lnTo>
                  <a:lnTo>
                    <a:pt x="6937" y="5031"/>
                  </a:lnTo>
                  <a:lnTo>
                    <a:pt x="6961" y="5153"/>
                  </a:lnTo>
                  <a:lnTo>
                    <a:pt x="6937" y="5251"/>
                  </a:lnTo>
                  <a:lnTo>
                    <a:pt x="6888" y="5324"/>
                  </a:lnTo>
                  <a:lnTo>
                    <a:pt x="6790" y="5398"/>
                  </a:lnTo>
                  <a:lnTo>
                    <a:pt x="6693" y="5471"/>
                  </a:lnTo>
                  <a:lnTo>
                    <a:pt x="6595" y="5520"/>
                  </a:lnTo>
                  <a:lnTo>
                    <a:pt x="6497" y="5520"/>
                  </a:lnTo>
                  <a:lnTo>
                    <a:pt x="6399" y="5544"/>
                  </a:lnTo>
                  <a:lnTo>
                    <a:pt x="6253" y="5642"/>
                  </a:lnTo>
                  <a:lnTo>
                    <a:pt x="6082" y="5764"/>
                  </a:lnTo>
                  <a:lnTo>
                    <a:pt x="5935" y="5910"/>
                  </a:lnTo>
                  <a:lnTo>
                    <a:pt x="5764" y="6057"/>
                  </a:lnTo>
                  <a:lnTo>
                    <a:pt x="5594" y="6179"/>
                  </a:lnTo>
                  <a:lnTo>
                    <a:pt x="5471" y="6252"/>
                  </a:lnTo>
                  <a:lnTo>
                    <a:pt x="5349" y="6277"/>
                  </a:lnTo>
                  <a:lnTo>
                    <a:pt x="5227" y="6326"/>
                  </a:lnTo>
                  <a:lnTo>
                    <a:pt x="5056" y="6448"/>
                  </a:lnTo>
                  <a:lnTo>
                    <a:pt x="4812" y="6643"/>
                  </a:lnTo>
                  <a:lnTo>
                    <a:pt x="4568" y="6887"/>
                  </a:lnTo>
                  <a:lnTo>
                    <a:pt x="4226" y="7229"/>
                  </a:lnTo>
                  <a:lnTo>
                    <a:pt x="4104" y="7327"/>
                  </a:lnTo>
                  <a:lnTo>
                    <a:pt x="3957" y="7449"/>
                  </a:lnTo>
                  <a:lnTo>
                    <a:pt x="3640" y="7644"/>
                  </a:lnTo>
                  <a:lnTo>
                    <a:pt x="3347" y="7767"/>
                  </a:lnTo>
                  <a:lnTo>
                    <a:pt x="3200" y="7791"/>
                  </a:lnTo>
                  <a:lnTo>
                    <a:pt x="3078" y="7815"/>
                  </a:lnTo>
                  <a:lnTo>
                    <a:pt x="2834" y="7815"/>
                  </a:lnTo>
                  <a:lnTo>
                    <a:pt x="2614" y="7864"/>
                  </a:lnTo>
                  <a:lnTo>
                    <a:pt x="2443" y="7938"/>
                  </a:lnTo>
                  <a:lnTo>
                    <a:pt x="2321" y="8011"/>
                  </a:lnTo>
                  <a:lnTo>
                    <a:pt x="2248" y="8084"/>
                  </a:lnTo>
                  <a:lnTo>
                    <a:pt x="2174" y="8182"/>
                  </a:lnTo>
                  <a:lnTo>
                    <a:pt x="2125" y="8279"/>
                  </a:lnTo>
                  <a:lnTo>
                    <a:pt x="2125" y="8377"/>
                  </a:lnTo>
                  <a:lnTo>
                    <a:pt x="2125" y="8475"/>
                  </a:lnTo>
                  <a:lnTo>
                    <a:pt x="2174" y="8573"/>
                  </a:lnTo>
                  <a:lnTo>
                    <a:pt x="2248" y="8670"/>
                  </a:lnTo>
                  <a:lnTo>
                    <a:pt x="2321" y="8768"/>
                  </a:lnTo>
                  <a:lnTo>
                    <a:pt x="2394" y="8841"/>
                  </a:lnTo>
                  <a:lnTo>
                    <a:pt x="2492" y="8890"/>
                  </a:lnTo>
                  <a:lnTo>
                    <a:pt x="2614" y="8939"/>
                  </a:lnTo>
                  <a:lnTo>
                    <a:pt x="2687" y="8939"/>
                  </a:lnTo>
                  <a:lnTo>
                    <a:pt x="2809" y="8988"/>
                  </a:lnTo>
                  <a:lnTo>
                    <a:pt x="2956" y="9085"/>
                  </a:lnTo>
                  <a:lnTo>
                    <a:pt x="3151" y="9232"/>
                  </a:lnTo>
                  <a:lnTo>
                    <a:pt x="3371" y="9427"/>
                  </a:lnTo>
                  <a:lnTo>
                    <a:pt x="3566" y="9623"/>
                  </a:lnTo>
                  <a:lnTo>
                    <a:pt x="3762" y="9769"/>
                  </a:lnTo>
                  <a:lnTo>
                    <a:pt x="3908" y="9867"/>
                  </a:lnTo>
                  <a:lnTo>
                    <a:pt x="4030" y="9891"/>
                  </a:lnTo>
                  <a:lnTo>
                    <a:pt x="4177" y="9867"/>
                  </a:lnTo>
                  <a:lnTo>
                    <a:pt x="4250" y="9843"/>
                  </a:lnTo>
                  <a:lnTo>
                    <a:pt x="4324" y="9818"/>
                  </a:lnTo>
                  <a:lnTo>
                    <a:pt x="4372" y="9769"/>
                  </a:lnTo>
                  <a:lnTo>
                    <a:pt x="4494" y="9745"/>
                  </a:lnTo>
                  <a:lnTo>
                    <a:pt x="4641" y="9720"/>
                  </a:lnTo>
                  <a:lnTo>
                    <a:pt x="4959" y="9720"/>
                  </a:lnTo>
                  <a:lnTo>
                    <a:pt x="5105" y="9769"/>
                  </a:lnTo>
                  <a:lnTo>
                    <a:pt x="5252" y="9818"/>
                  </a:lnTo>
                  <a:lnTo>
                    <a:pt x="5349" y="9916"/>
                  </a:lnTo>
                  <a:lnTo>
                    <a:pt x="5447" y="9989"/>
                  </a:lnTo>
                  <a:lnTo>
                    <a:pt x="5545" y="10038"/>
                  </a:lnTo>
                  <a:lnTo>
                    <a:pt x="5642" y="10087"/>
                  </a:lnTo>
                  <a:lnTo>
                    <a:pt x="5740" y="10087"/>
                  </a:lnTo>
                  <a:lnTo>
                    <a:pt x="5838" y="10136"/>
                  </a:lnTo>
                  <a:lnTo>
                    <a:pt x="5984" y="10209"/>
                  </a:lnTo>
                  <a:lnTo>
                    <a:pt x="6155" y="10331"/>
                  </a:lnTo>
                  <a:lnTo>
                    <a:pt x="6302" y="10478"/>
                  </a:lnTo>
                  <a:lnTo>
                    <a:pt x="6473" y="10624"/>
                  </a:lnTo>
                  <a:lnTo>
                    <a:pt x="6644" y="10746"/>
                  </a:lnTo>
                  <a:lnTo>
                    <a:pt x="6790" y="10819"/>
                  </a:lnTo>
                  <a:lnTo>
                    <a:pt x="6888" y="10844"/>
                  </a:lnTo>
                  <a:lnTo>
                    <a:pt x="6961" y="10868"/>
                  </a:lnTo>
                  <a:lnTo>
                    <a:pt x="7083" y="10917"/>
                  </a:lnTo>
                  <a:lnTo>
                    <a:pt x="7181" y="10966"/>
                  </a:lnTo>
                  <a:lnTo>
                    <a:pt x="7254" y="11039"/>
                  </a:lnTo>
                  <a:lnTo>
                    <a:pt x="7352" y="11113"/>
                  </a:lnTo>
                  <a:lnTo>
                    <a:pt x="7450" y="11186"/>
                  </a:lnTo>
                  <a:lnTo>
                    <a:pt x="7547" y="11210"/>
                  </a:lnTo>
                  <a:lnTo>
                    <a:pt x="7645" y="11235"/>
                  </a:lnTo>
                  <a:lnTo>
                    <a:pt x="7743" y="11259"/>
                  </a:lnTo>
                  <a:lnTo>
                    <a:pt x="7840" y="11283"/>
                  </a:lnTo>
                  <a:lnTo>
                    <a:pt x="7938" y="11357"/>
                  </a:lnTo>
                  <a:lnTo>
                    <a:pt x="8036" y="11430"/>
                  </a:lnTo>
                  <a:lnTo>
                    <a:pt x="8109" y="11528"/>
                  </a:lnTo>
                  <a:lnTo>
                    <a:pt x="8158" y="11625"/>
                  </a:lnTo>
                  <a:lnTo>
                    <a:pt x="8207" y="11723"/>
                  </a:lnTo>
                  <a:lnTo>
                    <a:pt x="8207" y="11796"/>
                  </a:lnTo>
                  <a:lnTo>
                    <a:pt x="8207" y="11894"/>
                  </a:lnTo>
                  <a:lnTo>
                    <a:pt x="8158" y="11992"/>
                  </a:lnTo>
                  <a:lnTo>
                    <a:pt x="8109" y="12089"/>
                  </a:lnTo>
                  <a:lnTo>
                    <a:pt x="8036" y="12187"/>
                  </a:lnTo>
                  <a:lnTo>
                    <a:pt x="7963" y="12285"/>
                  </a:lnTo>
                  <a:lnTo>
                    <a:pt x="7889" y="12383"/>
                  </a:lnTo>
                  <a:lnTo>
                    <a:pt x="7840" y="12480"/>
                  </a:lnTo>
                  <a:lnTo>
                    <a:pt x="7840" y="12578"/>
                  </a:lnTo>
                  <a:lnTo>
                    <a:pt x="7816" y="12676"/>
                  </a:lnTo>
                  <a:lnTo>
                    <a:pt x="7718" y="12822"/>
                  </a:lnTo>
                  <a:lnTo>
                    <a:pt x="7596" y="12969"/>
                  </a:lnTo>
                  <a:lnTo>
                    <a:pt x="7450" y="13140"/>
                  </a:lnTo>
                  <a:lnTo>
                    <a:pt x="7303" y="13311"/>
                  </a:lnTo>
                  <a:lnTo>
                    <a:pt x="7181" y="13457"/>
                  </a:lnTo>
                  <a:lnTo>
                    <a:pt x="7108" y="13604"/>
                  </a:lnTo>
                  <a:lnTo>
                    <a:pt x="7083" y="13701"/>
                  </a:lnTo>
                  <a:lnTo>
                    <a:pt x="7034" y="13823"/>
                  </a:lnTo>
                  <a:lnTo>
                    <a:pt x="6961" y="13970"/>
                  </a:lnTo>
                  <a:lnTo>
                    <a:pt x="6839" y="14117"/>
                  </a:lnTo>
                  <a:lnTo>
                    <a:pt x="6693" y="14288"/>
                  </a:lnTo>
                  <a:lnTo>
                    <a:pt x="6546" y="14434"/>
                  </a:lnTo>
                  <a:lnTo>
                    <a:pt x="6424" y="14605"/>
                  </a:lnTo>
                  <a:lnTo>
                    <a:pt x="6351" y="14752"/>
                  </a:lnTo>
                  <a:lnTo>
                    <a:pt x="6302" y="14849"/>
                  </a:lnTo>
                  <a:lnTo>
                    <a:pt x="6277" y="14947"/>
                  </a:lnTo>
                  <a:lnTo>
                    <a:pt x="6229" y="15069"/>
                  </a:lnTo>
                  <a:lnTo>
                    <a:pt x="6131" y="15216"/>
                  </a:lnTo>
                  <a:lnTo>
                    <a:pt x="6033" y="15338"/>
                  </a:lnTo>
                  <a:lnTo>
                    <a:pt x="5911" y="15460"/>
                  </a:lnTo>
                  <a:lnTo>
                    <a:pt x="5813" y="15582"/>
                  </a:lnTo>
                  <a:lnTo>
                    <a:pt x="5764" y="15704"/>
                  </a:lnTo>
                  <a:lnTo>
                    <a:pt x="5740" y="15802"/>
                  </a:lnTo>
                  <a:lnTo>
                    <a:pt x="5764" y="15973"/>
                  </a:lnTo>
                  <a:lnTo>
                    <a:pt x="5789" y="16046"/>
                  </a:lnTo>
                  <a:lnTo>
                    <a:pt x="5838" y="16095"/>
                  </a:lnTo>
                  <a:lnTo>
                    <a:pt x="5862" y="16144"/>
                  </a:lnTo>
                  <a:lnTo>
                    <a:pt x="5911" y="16217"/>
                  </a:lnTo>
                  <a:lnTo>
                    <a:pt x="5935" y="16388"/>
                  </a:lnTo>
                  <a:lnTo>
                    <a:pt x="5911" y="16461"/>
                  </a:lnTo>
                  <a:lnTo>
                    <a:pt x="5862" y="16510"/>
                  </a:lnTo>
                  <a:lnTo>
                    <a:pt x="5813" y="16559"/>
                  </a:lnTo>
                  <a:lnTo>
                    <a:pt x="5642" y="16559"/>
                  </a:lnTo>
                  <a:lnTo>
                    <a:pt x="5545" y="16510"/>
                  </a:lnTo>
                  <a:lnTo>
                    <a:pt x="5447" y="16461"/>
                  </a:lnTo>
                  <a:lnTo>
                    <a:pt x="5349" y="16388"/>
                  </a:lnTo>
                  <a:lnTo>
                    <a:pt x="5276" y="16266"/>
                  </a:lnTo>
                  <a:lnTo>
                    <a:pt x="5227" y="16119"/>
                  </a:lnTo>
                  <a:lnTo>
                    <a:pt x="5178" y="15973"/>
                  </a:lnTo>
                  <a:lnTo>
                    <a:pt x="5178" y="15802"/>
                  </a:lnTo>
                  <a:lnTo>
                    <a:pt x="5154" y="15655"/>
                  </a:lnTo>
                  <a:lnTo>
                    <a:pt x="5105" y="15484"/>
                  </a:lnTo>
                  <a:lnTo>
                    <a:pt x="5056" y="15338"/>
                  </a:lnTo>
                  <a:lnTo>
                    <a:pt x="4983" y="15240"/>
                  </a:lnTo>
                  <a:lnTo>
                    <a:pt x="4934" y="15191"/>
                  </a:lnTo>
                  <a:lnTo>
                    <a:pt x="4910" y="15093"/>
                  </a:lnTo>
                  <a:lnTo>
                    <a:pt x="4836" y="14849"/>
                  </a:lnTo>
                  <a:lnTo>
                    <a:pt x="4812" y="14556"/>
                  </a:lnTo>
                  <a:lnTo>
                    <a:pt x="4788" y="14214"/>
                  </a:lnTo>
                  <a:lnTo>
                    <a:pt x="4788" y="13970"/>
                  </a:lnTo>
                  <a:lnTo>
                    <a:pt x="4788" y="13799"/>
                  </a:lnTo>
                  <a:lnTo>
                    <a:pt x="4739" y="13604"/>
                  </a:lnTo>
                  <a:lnTo>
                    <a:pt x="4714" y="13433"/>
                  </a:lnTo>
                  <a:lnTo>
                    <a:pt x="4641" y="13237"/>
                  </a:lnTo>
                  <a:lnTo>
                    <a:pt x="4568" y="13066"/>
                  </a:lnTo>
                  <a:lnTo>
                    <a:pt x="4494" y="12920"/>
                  </a:lnTo>
                  <a:lnTo>
                    <a:pt x="4397" y="12773"/>
                  </a:lnTo>
                  <a:lnTo>
                    <a:pt x="4324" y="12676"/>
                  </a:lnTo>
                  <a:lnTo>
                    <a:pt x="4128" y="12456"/>
                  </a:lnTo>
                  <a:lnTo>
                    <a:pt x="3982" y="12260"/>
                  </a:lnTo>
                  <a:lnTo>
                    <a:pt x="3884" y="12114"/>
                  </a:lnTo>
                  <a:lnTo>
                    <a:pt x="3835" y="11992"/>
                  </a:lnTo>
                  <a:lnTo>
                    <a:pt x="3811" y="11845"/>
                  </a:lnTo>
                  <a:lnTo>
                    <a:pt x="3786" y="11772"/>
                  </a:lnTo>
                  <a:lnTo>
                    <a:pt x="3737" y="11723"/>
                  </a:lnTo>
                  <a:lnTo>
                    <a:pt x="3713" y="11650"/>
                  </a:lnTo>
                  <a:lnTo>
                    <a:pt x="3664" y="11528"/>
                  </a:lnTo>
                  <a:lnTo>
                    <a:pt x="3664" y="11381"/>
                  </a:lnTo>
                  <a:lnTo>
                    <a:pt x="3640" y="11235"/>
                  </a:lnTo>
                  <a:lnTo>
                    <a:pt x="3664" y="11088"/>
                  </a:lnTo>
                  <a:lnTo>
                    <a:pt x="3664" y="10942"/>
                  </a:lnTo>
                  <a:lnTo>
                    <a:pt x="3713" y="10819"/>
                  </a:lnTo>
                  <a:lnTo>
                    <a:pt x="3737" y="10771"/>
                  </a:lnTo>
                  <a:lnTo>
                    <a:pt x="3786" y="10697"/>
                  </a:lnTo>
                  <a:lnTo>
                    <a:pt x="3811" y="10648"/>
                  </a:lnTo>
                  <a:lnTo>
                    <a:pt x="3835" y="10478"/>
                  </a:lnTo>
                  <a:lnTo>
                    <a:pt x="3811" y="10307"/>
                  </a:lnTo>
                  <a:lnTo>
                    <a:pt x="3786" y="10233"/>
                  </a:lnTo>
                  <a:lnTo>
                    <a:pt x="3737" y="10184"/>
                  </a:lnTo>
                  <a:lnTo>
                    <a:pt x="3689" y="10160"/>
                  </a:lnTo>
                  <a:lnTo>
                    <a:pt x="3615" y="10111"/>
                  </a:lnTo>
                  <a:lnTo>
                    <a:pt x="3444" y="10087"/>
                  </a:lnTo>
                  <a:lnTo>
                    <a:pt x="3347" y="10062"/>
                  </a:lnTo>
                  <a:lnTo>
                    <a:pt x="3200" y="9989"/>
                  </a:lnTo>
                  <a:lnTo>
                    <a:pt x="3054" y="9867"/>
                  </a:lnTo>
                  <a:lnTo>
                    <a:pt x="2883" y="9720"/>
                  </a:lnTo>
                  <a:lnTo>
                    <a:pt x="2712" y="9574"/>
                  </a:lnTo>
                  <a:lnTo>
                    <a:pt x="2565" y="9452"/>
                  </a:lnTo>
                  <a:lnTo>
                    <a:pt x="2419" y="9354"/>
                  </a:lnTo>
                  <a:lnTo>
                    <a:pt x="2321" y="9330"/>
                  </a:lnTo>
                  <a:lnTo>
                    <a:pt x="2199" y="9281"/>
                  </a:lnTo>
                  <a:lnTo>
                    <a:pt x="2003" y="9159"/>
                  </a:lnTo>
                  <a:lnTo>
                    <a:pt x="1784" y="8988"/>
                  </a:lnTo>
                  <a:lnTo>
                    <a:pt x="1539" y="8768"/>
                  </a:lnTo>
                  <a:lnTo>
                    <a:pt x="1246" y="8402"/>
                  </a:lnTo>
                  <a:lnTo>
                    <a:pt x="1078" y="8185"/>
                  </a:lnTo>
                  <a:lnTo>
                    <a:pt x="1124" y="7840"/>
                  </a:lnTo>
                  <a:lnTo>
                    <a:pt x="1197" y="7473"/>
                  </a:lnTo>
                  <a:lnTo>
                    <a:pt x="1295" y="7132"/>
                  </a:lnTo>
                  <a:lnTo>
                    <a:pt x="1393" y="6790"/>
                  </a:lnTo>
                  <a:lnTo>
                    <a:pt x="1515" y="6448"/>
                  </a:lnTo>
                  <a:lnTo>
                    <a:pt x="1637" y="6106"/>
                  </a:lnTo>
                  <a:lnTo>
                    <a:pt x="1784" y="5788"/>
                  </a:lnTo>
                  <a:lnTo>
                    <a:pt x="1954" y="5471"/>
                  </a:lnTo>
                  <a:lnTo>
                    <a:pt x="2125" y="5153"/>
                  </a:lnTo>
                  <a:lnTo>
                    <a:pt x="2296" y="4860"/>
                  </a:lnTo>
                  <a:lnTo>
                    <a:pt x="2516" y="4567"/>
                  </a:lnTo>
                  <a:lnTo>
                    <a:pt x="2712" y="4298"/>
                  </a:lnTo>
                  <a:lnTo>
                    <a:pt x="3151" y="3737"/>
                  </a:lnTo>
                  <a:lnTo>
                    <a:pt x="3664" y="3248"/>
                  </a:lnTo>
                  <a:lnTo>
                    <a:pt x="4079" y="3248"/>
                  </a:lnTo>
                  <a:lnTo>
                    <a:pt x="4299" y="3297"/>
                  </a:lnTo>
                  <a:lnTo>
                    <a:pt x="4470" y="3346"/>
                  </a:lnTo>
                  <a:lnTo>
                    <a:pt x="4592" y="3419"/>
                  </a:lnTo>
                  <a:lnTo>
                    <a:pt x="4690" y="3493"/>
                  </a:lnTo>
                  <a:lnTo>
                    <a:pt x="4788" y="3517"/>
                  </a:lnTo>
                  <a:lnTo>
                    <a:pt x="4885" y="3493"/>
                  </a:lnTo>
                  <a:lnTo>
                    <a:pt x="4983" y="3419"/>
                  </a:lnTo>
                  <a:lnTo>
                    <a:pt x="5056" y="3346"/>
                  </a:lnTo>
                  <a:lnTo>
                    <a:pt x="5178" y="3297"/>
                  </a:lnTo>
                  <a:lnTo>
                    <a:pt x="5276" y="3248"/>
                  </a:lnTo>
                  <a:lnTo>
                    <a:pt x="5349" y="3248"/>
                  </a:lnTo>
                  <a:lnTo>
                    <a:pt x="5471" y="3199"/>
                  </a:lnTo>
                  <a:lnTo>
                    <a:pt x="5594" y="3126"/>
                  </a:lnTo>
                  <a:lnTo>
                    <a:pt x="5764" y="3004"/>
                  </a:lnTo>
                  <a:lnTo>
                    <a:pt x="5935" y="2858"/>
                  </a:lnTo>
                  <a:lnTo>
                    <a:pt x="6131" y="2711"/>
                  </a:lnTo>
                  <a:lnTo>
                    <a:pt x="6375" y="2589"/>
                  </a:lnTo>
                  <a:lnTo>
                    <a:pt x="6619" y="2516"/>
                  </a:lnTo>
                  <a:lnTo>
                    <a:pt x="6888" y="2467"/>
                  </a:lnTo>
                  <a:close/>
                  <a:moveTo>
                    <a:pt x="9379" y="0"/>
                  </a:moveTo>
                  <a:lnTo>
                    <a:pt x="8891" y="24"/>
                  </a:lnTo>
                  <a:lnTo>
                    <a:pt x="8427" y="49"/>
                  </a:lnTo>
                  <a:lnTo>
                    <a:pt x="7963" y="122"/>
                  </a:lnTo>
                  <a:lnTo>
                    <a:pt x="7499" y="195"/>
                  </a:lnTo>
                  <a:lnTo>
                    <a:pt x="7034" y="293"/>
                  </a:lnTo>
                  <a:lnTo>
                    <a:pt x="6595" y="440"/>
                  </a:lnTo>
                  <a:lnTo>
                    <a:pt x="6155" y="586"/>
                  </a:lnTo>
                  <a:lnTo>
                    <a:pt x="5740" y="733"/>
                  </a:lnTo>
                  <a:lnTo>
                    <a:pt x="5325" y="928"/>
                  </a:lnTo>
                  <a:lnTo>
                    <a:pt x="4910" y="1148"/>
                  </a:lnTo>
                  <a:lnTo>
                    <a:pt x="4519" y="1368"/>
                  </a:lnTo>
                  <a:lnTo>
                    <a:pt x="4128" y="1612"/>
                  </a:lnTo>
                  <a:lnTo>
                    <a:pt x="3762" y="1881"/>
                  </a:lnTo>
                  <a:lnTo>
                    <a:pt x="3420" y="2149"/>
                  </a:lnTo>
                  <a:lnTo>
                    <a:pt x="3078" y="2442"/>
                  </a:lnTo>
                  <a:lnTo>
                    <a:pt x="2760" y="2760"/>
                  </a:lnTo>
                  <a:lnTo>
                    <a:pt x="2443" y="3077"/>
                  </a:lnTo>
                  <a:lnTo>
                    <a:pt x="2150" y="3419"/>
                  </a:lnTo>
                  <a:lnTo>
                    <a:pt x="1881" y="3761"/>
                  </a:lnTo>
                  <a:lnTo>
                    <a:pt x="1613" y="4128"/>
                  </a:lnTo>
                  <a:lnTo>
                    <a:pt x="1368" y="4518"/>
                  </a:lnTo>
                  <a:lnTo>
                    <a:pt x="1149" y="4909"/>
                  </a:lnTo>
                  <a:lnTo>
                    <a:pt x="929" y="5324"/>
                  </a:lnTo>
                  <a:lnTo>
                    <a:pt x="733" y="5739"/>
                  </a:lnTo>
                  <a:lnTo>
                    <a:pt x="587" y="6155"/>
                  </a:lnTo>
                  <a:lnTo>
                    <a:pt x="440" y="6594"/>
                  </a:lnTo>
                  <a:lnTo>
                    <a:pt x="294" y="7034"/>
                  </a:lnTo>
                  <a:lnTo>
                    <a:pt x="196" y="7498"/>
                  </a:lnTo>
                  <a:lnTo>
                    <a:pt x="123" y="7962"/>
                  </a:lnTo>
                  <a:lnTo>
                    <a:pt x="49" y="8426"/>
                  </a:lnTo>
                  <a:lnTo>
                    <a:pt x="25" y="8890"/>
                  </a:lnTo>
                  <a:lnTo>
                    <a:pt x="1" y="9378"/>
                  </a:lnTo>
                  <a:lnTo>
                    <a:pt x="25" y="9867"/>
                  </a:lnTo>
                  <a:lnTo>
                    <a:pt x="49" y="10331"/>
                  </a:lnTo>
                  <a:lnTo>
                    <a:pt x="123" y="10795"/>
                  </a:lnTo>
                  <a:lnTo>
                    <a:pt x="196" y="11259"/>
                  </a:lnTo>
                  <a:lnTo>
                    <a:pt x="294" y="11723"/>
                  </a:lnTo>
                  <a:lnTo>
                    <a:pt x="440" y="12163"/>
                  </a:lnTo>
                  <a:lnTo>
                    <a:pt x="587" y="12602"/>
                  </a:lnTo>
                  <a:lnTo>
                    <a:pt x="733" y="13018"/>
                  </a:lnTo>
                  <a:lnTo>
                    <a:pt x="929" y="13433"/>
                  </a:lnTo>
                  <a:lnTo>
                    <a:pt x="1149" y="13848"/>
                  </a:lnTo>
                  <a:lnTo>
                    <a:pt x="1368" y="14239"/>
                  </a:lnTo>
                  <a:lnTo>
                    <a:pt x="1613" y="14629"/>
                  </a:lnTo>
                  <a:lnTo>
                    <a:pt x="1881" y="14996"/>
                  </a:lnTo>
                  <a:lnTo>
                    <a:pt x="2150" y="15338"/>
                  </a:lnTo>
                  <a:lnTo>
                    <a:pt x="2443" y="15680"/>
                  </a:lnTo>
                  <a:lnTo>
                    <a:pt x="2760" y="15997"/>
                  </a:lnTo>
                  <a:lnTo>
                    <a:pt x="3078" y="16315"/>
                  </a:lnTo>
                  <a:lnTo>
                    <a:pt x="3420" y="16608"/>
                  </a:lnTo>
                  <a:lnTo>
                    <a:pt x="3762" y="16876"/>
                  </a:lnTo>
                  <a:lnTo>
                    <a:pt x="4128" y="17145"/>
                  </a:lnTo>
                  <a:lnTo>
                    <a:pt x="4519" y="17389"/>
                  </a:lnTo>
                  <a:lnTo>
                    <a:pt x="4910" y="17609"/>
                  </a:lnTo>
                  <a:lnTo>
                    <a:pt x="5325" y="17829"/>
                  </a:lnTo>
                  <a:lnTo>
                    <a:pt x="5740" y="18024"/>
                  </a:lnTo>
                  <a:lnTo>
                    <a:pt x="6155" y="18171"/>
                  </a:lnTo>
                  <a:lnTo>
                    <a:pt x="6595" y="18317"/>
                  </a:lnTo>
                  <a:lnTo>
                    <a:pt x="7034" y="18464"/>
                  </a:lnTo>
                  <a:lnTo>
                    <a:pt x="7499" y="18562"/>
                  </a:lnTo>
                  <a:lnTo>
                    <a:pt x="7963" y="18635"/>
                  </a:lnTo>
                  <a:lnTo>
                    <a:pt x="8427" y="18708"/>
                  </a:lnTo>
                  <a:lnTo>
                    <a:pt x="8891" y="18733"/>
                  </a:lnTo>
                  <a:lnTo>
                    <a:pt x="9379" y="18757"/>
                  </a:lnTo>
                  <a:lnTo>
                    <a:pt x="9868" y="18733"/>
                  </a:lnTo>
                  <a:lnTo>
                    <a:pt x="10332" y="18708"/>
                  </a:lnTo>
                  <a:lnTo>
                    <a:pt x="10796" y="18635"/>
                  </a:lnTo>
                  <a:lnTo>
                    <a:pt x="11260" y="18562"/>
                  </a:lnTo>
                  <a:lnTo>
                    <a:pt x="11724" y="18464"/>
                  </a:lnTo>
                  <a:lnTo>
                    <a:pt x="12163" y="18317"/>
                  </a:lnTo>
                  <a:lnTo>
                    <a:pt x="12603" y="18171"/>
                  </a:lnTo>
                  <a:lnTo>
                    <a:pt x="13018" y="18024"/>
                  </a:lnTo>
                  <a:lnTo>
                    <a:pt x="13433" y="17829"/>
                  </a:lnTo>
                  <a:lnTo>
                    <a:pt x="13848" y="17609"/>
                  </a:lnTo>
                  <a:lnTo>
                    <a:pt x="14239" y="17389"/>
                  </a:lnTo>
                  <a:lnTo>
                    <a:pt x="14630" y="17145"/>
                  </a:lnTo>
                  <a:lnTo>
                    <a:pt x="14996" y="16876"/>
                  </a:lnTo>
                  <a:lnTo>
                    <a:pt x="15338" y="16608"/>
                  </a:lnTo>
                  <a:lnTo>
                    <a:pt x="15680" y="16315"/>
                  </a:lnTo>
                  <a:lnTo>
                    <a:pt x="15998" y="15997"/>
                  </a:lnTo>
                  <a:lnTo>
                    <a:pt x="16315" y="15680"/>
                  </a:lnTo>
                  <a:lnTo>
                    <a:pt x="16608" y="15338"/>
                  </a:lnTo>
                  <a:lnTo>
                    <a:pt x="16877" y="14996"/>
                  </a:lnTo>
                  <a:lnTo>
                    <a:pt x="17146" y="14629"/>
                  </a:lnTo>
                  <a:lnTo>
                    <a:pt x="17390" y="14239"/>
                  </a:lnTo>
                  <a:lnTo>
                    <a:pt x="17610" y="13848"/>
                  </a:lnTo>
                  <a:lnTo>
                    <a:pt x="17829" y="13433"/>
                  </a:lnTo>
                  <a:lnTo>
                    <a:pt x="18025" y="13018"/>
                  </a:lnTo>
                  <a:lnTo>
                    <a:pt x="18171" y="12602"/>
                  </a:lnTo>
                  <a:lnTo>
                    <a:pt x="18318" y="12163"/>
                  </a:lnTo>
                  <a:lnTo>
                    <a:pt x="18464" y="11723"/>
                  </a:lnTo>
                  <a:lnTo>
                    <a:pt x="18562" y="11259"/>
                  </a:lnTo>
                  <a:lnTo>
                    <a:pt x="18635" y="10795"/>
                  </a:lnTo>
                  <a:lnTo>
                    <a:pt x="18709" y="10331"/>
                  </a:lnTo>
                  <a:lnTo>
                    <a:pt x="18733" y="9867"/>
                  </a:lnTo>
                  <a:lnTo>
                    <a:pt x="18758" y="9378"/>
                  </a:lnTo>
                  <a:lnTo>
                    <a:pt x="18733" y="8890"/>
                  </a:lnTo>
                  <a:lnTo>
                    <a:pt x="18709" y="8426"/>
                  </a:lnTo>
                  <a:lnTo>
                    <a:pt x="18635" y="7962"/>
                  </a:lnTo>
                  <a:lnTo>
                    <a:pt x="18562" y="7498"/>
                  </a:lnTo>
                  <a:lnTo>
                    <a:pt x="18464" y="7034"/>
                  </a:lnTo>
                  <a:lnTo>
                    <a:pt x="18318" y="6594"/>
                  </a:lnTo>
                  <a:lnTo>
                    <a:pt x="18171" y="6155"/>
                  </a:lnTo>
                  <a:lnTo>
                    <a:pt x="18025" y="5739"/>
                  </a:lnTo>
                  <a:lnTo>
                    <a:pt x="17829" y="5324"/>
                  </a:lnTo>
                  <a:lnTo>
                    <a:pt x="17610" y="4909"/>
                  </a:lnTo>
                  <a:lnTo>
                    <a:pt x="17390" y="4518"/>
                  </a:lnTo>
                  <a:lnTo>
                    <a:pt x="17146" y="4128"/>
                  </a:lnTo>
                  <a:lnTo>
                    <a:pt x="16877" y="3761"/>
                  </a:lnTo>
                  <a:lnTo>
                    <a:pt x="16608" y="3419"/>
                  </a:lnTo>
                  <a:lnTo>
                    <a:pt x="16315" y="3077"/>
                  </a:lnTo>
                  <a:lnTo>
                    <a:pt x="15998" y="2760"/>
                  </a:lnTo>
                  <a:lnTo>
                    <a:pt x="15680" y="2442"/>
                  </a:lnTo>
                  <a:lnTo>
                    <a:pt x="15338" y="2149"/>
                  </a:lnTo>
                  <a:lnTo>
                    <a:pt x="14996" y="1881"/>
                  </a:lnTo>
                  <a:lnTo>
                    <a:pt x="14630" y="1612"/>
                  </a:lnTo>
                  <a:lnTo>
                    <a:pt x="14239" y="1368"/>
                  </a:lnTo>
                  <a:lnTo>
                    <a:pt x="13848" y="1148"/>
                  </a:lnTo>
                  <a:lnTo>
                    <a:pt x="13433" y="928"/>
                  </a:lnTo>
                  <a:lnTo>
                    <a:pt x="13018" y="733"/>
                  </a:lnTo>
                  <a:lnTo>
                    <a:pt x="12603" y="586"/>
                  </a:lnTo>
                  <a:lnTo>
                    <a:pt x="12163" y="440"/>
                  </a:lnTo>
                  <a:lnTo>
                    <a:pt x="11724" y="293"/>
                  </a:lnTo>
                  <a:lnTo>
                    <a:pt x="11260" y="195"/>
                  </a:lnTo>
                  <a:lnTo>
                    <a:pt x="10796" y="122"/>
                  </a:lnTo>
                  <a:lnTo>
                    <a:pt x="10332" y="49"/>
                  </a:lnTo>
                  <a:lnTo>
                    <a:pt x="9868" y="24"/>
                  </a:lnTo>
                  <a:lnTo>
                    <a:pt x="9379" y="0"/>
                  </a:lnTo>
                  <a:close/>
                </a:path>
              </a:pathLst>
            </a:custGeom>
            <a:solidFill>
              <a:srgbClr val="8A9BA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7539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4DB4E6-0C1D-4BAA-9C75-8143649A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ngrok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5CEC57-7B2C-817C-ECB6-36BF3A361C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六</a:t>
            </a:r>
          </a:p>
        </p:txBody>
      </p:sp>
      <p:sp>
        <p:nvSpPr>
          <p:cNvPr id="42" name="投影片編號版面配置區 29">
            <a:extLst>
              <a:ext uri="{FF2B5EF4-FFF2-40B4-BE49-F238E27FC236}">
                <a16:creationId xmlns:a16="http://schemas.microsoft.com/office/drawing/2014/main" id="{F7530DED-3655-C8D8-2E3B-72A0291C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8</a:t>
            </a:fld>
            <a:endParaRPr lang="ko-KR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E2B1A43-1C20-26C4-99E6-E6EC25D447E6}"/>
              </a:ext>
            </a:extLst>
          </p:cNvPr>
          <p:cNvGrpSpPr/>
          <p:nvPr/>
        </p:nvGrpSpPr>
        <p:grpSpPr>
          <a:xfrm>
            <a:off x="7398342" y="6456362"/>
            <a:ext cx="1478280" cy="401638"/>
            <a:chOff x="0" y="6456362"/>
            <a:chExt cx="1478280" cy="401638"/>
          </a:xfrm>
          <a:solidFill>
            <a:srgbClr val="FBFAF7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A99821A-E7E9-2D4C-C7F0-781C2EFADFD1}"/>
                </a:ext>
              </a:extLst>
            </p:cNvPr>
            <p:cNvSpPr/>
            <p:nvPr/>
          </p:nvSpPr>
          <p:spPr>
            <a:xfrm>
              <a:off x="0" y="6456362"/>
              <a:ext cx="1478280" cy="4016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0CBE4FD-73FE-18A6-45E0-87922C05CCE9}"/>
                </a:ext>
              </a:extLst>
            </p:cNvPr>
            <p:cNvSpPr txBox="1"/>
            <p:nvPr/>
          </p:nvSpPr>
          <p:spPr>
            <a:xfrm>
              <a:off x="287734" y="6511290"/>
              <a:ext cx="9028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accent3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網站架設</a:t>
              </a:r>
            </a:p>
          </p:txBody>
        </p:sp>
      </p:grpSp>
      <p:grpSp>
        <p:nvGrpSpPr>
          <p:cNvPr id="8" name="Google Shape;936;p49">
            <a:extLst>
              <a:ext uri="{FF2B5EF4-FFF2-40B4-BE49-F238E27FC236}">
                <a16:creationId xmlns:a16="http://schemas.microsoft.com/office/drawing/2014/main" id="{2714ED75-9D8F-252B-01DA-5C6BD069F37A}"/>
              </a:ext>
            </a:extLst>
          </p:cNvPr>
          <p:cNvGrpSpPr>
            <a:grpSpLocks noChangeAspect="1"/>
          </p:cNvGrpSpPr>
          <p:nvPr/>
        </p:nvGrpSpPr>
        <p:grpSpPr>
          <a:xfrm rot="2640000">
            <a:off x="7626579" y="6436162"/>
            <a:ext cx="143991" cy="144000"/>
            <a:chOff x="570834" y="4322238"/>
            <a:chExt cx="443295" cy="443322"/>
          </a:xfrm>
          <a:solidFill>
            <a:srgbClr val="800019"/>
          </a:solidFill>
        </p:grpSpPr>
        <p:sp>
          <p:nvSpPr>
            <p:cNvPr id="9" name="Google Shape;937;p49">
              <a:extLst>
                <a:ext uri="{FF2B5EF4-FFF2-40B4-BE49-F238E27FC236}">
                  <a16:creationId xmlns:a16="http://schemas.microsoft.com/office/drawing/2014/main" id="{EA87ACD6-3024-AB2A-BB63-7F437199DF38}"/>
                </a:ext>
              </a:extLst>
            </p:cNvPr>
            <p:cNvSpPr/>
            <p:nvPr/>
          </p:nvSpPr>
          <p:spPr>
            <a:xfrm>
              <a:off x="570834" y="4322238"/>
              <a:ext cx="443295" cy="443322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Google Shape;938;p49">
              <a:extLst>
                <a:ext uri="{FF2B5EF4-FFF2-40B4-BE49-F238E27FC236}">
                  <a16:creationId xmlns:a16="http://schemas.microsoft.com/office/drawing/2014/main" id="{CE4E230F-5D19-0A55-AC51-C4298914B5AC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939;p49">
              <a:extLst>
                <a:ext uri="{FF2B5EF4-FFF2-40B4-BE49-F238E27FC236}">
                  <a16:creationId xmlns:a16="http://schemas.microsoft.com/office/drawing/2014/main" id="{96335F07-4EB6-DB63-4647-5FC658880CAB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940;p49">
              <a:extLst>
                <a:ext uri="{FF2B5EF4-FFF2-40B4-BE49-F238E27FC236}">
                  <a16:creationId xmlns:a16="http://schemas.microsoft.com/office/drawing/2014/main" id="{DFC8088D-CDE7-F180-CB7B-B8DCF65AF055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87C2F91-EB88-94B3-DA40-43FEDFE6BA6E}"/>
              </a:ext>
            </a:extLst>
          </p:cNvPr>
          <p:cNvGrpSpPr/>
          <p:nvPr/>
        </p:nvGrpSpPr>
        <p:grpSpPr>
          <a:xfrm>
            <a:off x="10798017" y="95210"/>
            <a:ext cx="1306397" cy="1351487"/>
            <a:chOff x="551261" y="2073711"/>
            <a:chExt cx="2745541" cy="3039484"/>
          </a:xfrm>
        </p:grpSpPr>
        <p:sp>
          <p:nvSpPr>
            <p:cNvPr id="18" name="TextBox 13">
              <a:extLst>
                <a:ext uri="{FF2B5EF4-FFF2-40B4-BE49-F238E27FC236}">
                  <a16:creationId xmlns:a16="http://schemas.microsoft.com/office/drawing/2014/main" id="{4C9B1488-58EA-7133-87DD-F3BCFA5ACE7D}"/>
                </a:ext>
              </a:extLst>
            </p:cNvPr>
            <p:cNvSpPr txBox="1"/>
            <p:nvPr/>
          </p:nvSpPr>
          <p:spPr>
            <a:xfrm>
              <a:off x="551261" y="4421007"/>
              <a:ext cx="2745541" cy="692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講者：吳勁宏</a:t>
              </a:r>
              <a:endParaRPr lang="ko-KR" altLang="en-US" sz="1400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</a:endParaRPr>
            </a:p>
          </p:txBody>
        </p:sp>
        <p:pic>
          <p:nvPicPr>
            <p:cNvPr id="19" name="圖片 2" descr="禿頂女人頭">
              <a:extLst>
                <a:ext uri="{FF2B5EF4-FFF2-40B4-BE49-F238E27FC236}">
                  <a16:creationId xmlns:a16="http://schemas.microsoft.com/office/drawing/2014/main" id="{94D6365B-F091-51B3-529D-9BF2CEDC0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823029" y="2073711"/>
              <a:ext cx="2135201" cy="2152358"/>
            </a:xfrm>
            <a:prstGeom prst="ellipse">
              <a:avLst/>
            </a:prstGeom>
            <a:ln>
              <a:solidFill>
                <a:schemeClr val="bg1"/>
              </a:solidFill>
            </a:ln>
            <a:effectLst>
              <a:softEdge rad="112500"/>
            </a:effectLst>
          </p:spPr>
        </p:pic>
      </p:grpSp>
      <p:pic>
        <p:nvPicPr>
          <p:cNvPr id="13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FA7A79C5-8773-F94B-EB95-A629FC4905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7743"/>
          <a:stretch/>
        </p:blipFill>
        <p:spPr>
          <a:xfrm>
            <a:off x="893485" y="1189653"/>
            <a:ext cx="7534769" cy="4968671"/>
          </a:xfrm>
          <a:prstGeom prst="rect">
            <a:avLst/>
          </a:prstGeom>
        </p:spPr>
      </p:pic>
      <p:pic>
        <p:nvPicPr>
          <p:cNvPr id="15" name="圖片 14" descr="一張含有 標誌 的圖片&#10;&#10;自動產生的描述">
            <a:extLst>
              <a:ext uri="{FF2B5EF4-FFF2-40B4-BE49-F238E27FC236}">
                <a16:creationId xmlns:a16="http://schemas.microsoft.com/office/drawing/2014/main" id="{A2A14A6F-EDC0-B2DA-267C-A41CEC3F036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242" r="4" b="2876"/>
          <a:stretch/>
        </p:blipFill>
        <p:spPr>
          <a:xfrm>
            <a:off x="9157404" y="2687425"/>
            <a:ext cx="1596736" cy="148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26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9A2946F-7632-B3AC-F046-A8DE15F2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accent6">
                    <a:lumMod val="50000"/>
                  </a:schemeClr>
                </a:solidFill>
              </a:rPr>
              <a:t>Docker</a:t>
            </a:r>
            <a:r>
              <a:rPr lang="zh-TW" altLang="en-US" sz="2800" dirty="0">
                <a:solidFill>
                  <a:schemeClr val="accent6">
                    <a:lumMod val="50000"/>
                  </a:schemeClr>
                </a:solidFill>
              </a:rPr>
              <a:t>架設過程中遇到的困難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FD423F7D-F70D-CD53-F9B4-C6709DF795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一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5DF5238-4716-17B5-7DCF-4140CC05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A383EF65-C1CA-AA96-1137-C7B750C70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604385"/>
              </p:ext>
            </p:extLst>
          </p:nvPr>
        </p:nvGraphicFramePr>
        <p:xfrm>
          <a:off x="1123482" y="1867054"/>
          <a:ext cx="9997236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087">
                  <a:extLst>
                    <a:ext uri="{9D8B030D-6E8A-4147-A177-3AD203B41FA5}">
                      <a16:colId xmlns:a16="http://schemas.microsoft.com/office/drawing/2014/main" val="2157516940"/>
                    </a:ext>
                  </a:extLst>
                </a:gridCol>
                <a:gridCol w="5825149">
                  <a:extLst>
                    <a:ext uri="{9D8B030D-6E8A-4147-A177-3AD203B41FA5}">
                      <a16:colId xmlns:a16="http://schemas.microsoft.com/office/drawing/2014/main" val="742090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問題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解決方式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516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由於沒有學習過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Ruby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語言，因此在編寫</a:t>
                      </a:r>
                      <a:r>
                        <a:rPr lang="en-US" altLang="zh-TW" sz="20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dockerfile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時容易出錯，或是不清楚某些步驟的順序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查詢網上其他人的寫法與教學，且善用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Chat-GPT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994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585398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08CDE86E-8821-BD67-8C2B-227BC712312A}"/>
              </a:ext>
            </a:extLst>
          </p:cNvPr>
          <p:cNvSpPr txBox="1"/>
          <p:nvPr/>
        </p:nvSpPr>
        <p:spPr>
          <a:xfrm>
            <a:off x="915046" y="1250586"/>
            <a:ext cx="4941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 </a:t>
            </a:r>
            <a:r>
              <a:rPr lang="en-US" altLang="zh-TW" sz="2400" b="1" dirty="0" err="1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Dockerfile</a:t>
            </a:r>
            <a:r>
              <a:rPr lang="zh-TW" altLang="en-US" sz="2400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的編寫</a:t>
            </a:r>
            <a:r>
              <a:rPr lang="en-US" altLang="zh-TW" sz="2400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</a:p>
          <a:p>
            <a:endParaRPr lang="en-US" altLang="zh-TW" sz="2400" b="1" dirty="0">
              <a:solidFill>
                <a:schemeClr val="accent3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3">
            <a:extLst>
              <a:ext uri="{FF2B5EF4-FFF2-40B4-BE49-F238E27FC236}">
                <a16:creationId xmlns:a16="http://schemas.microsoft.com/office/drawing/2014/main" id="{7FCF422B-B3B9-5323-47B3-2177E28C7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111666"/>
              </p:ext>
            </p:extLst>
          </p:nvPr>
        </p:nvGraphicFramePr>
        <p:xfrm>
          <a:off x="1093002" y="4555285"/>
          <a:ext cx="999723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087">
                  <a:extLst>
                    <a:ext uri="{9D8B030D-6E8A-4147-A177-3AD203B41FA5}">
                      <a16:colId xmlns:a16="http://schemas.microsoft.com/office/drawing/2014/main" val="2157516940"/>
                    </a:ext>
                  </a:extLst>
                </a:gridCol>
                <a:gridCol w="5825149">
                  <a:extLst>
                    <a:ext uri="{9D8B030D-6E8A-4147-A177-3AD203B41FA5}">
                      <a16:colId xmlns:a16="http://schemas.microsoft.com/office/drawing/2014/main" val="742090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問題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解決方式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516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container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網頁無法連到我們的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flask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網頁。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仔細檢查</a:t>
                      </a:r>
                      <a:r>
                        <a:rPr lang="en-US" altLang="zh-TW" sz="20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dockerfile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與其他程式，最後發現是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flask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裡面沒有設定好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host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port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，以至於容器無法與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flask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交互。</a:t>
                      </a:r>
                      <a:endParaRPr lang="en-US" altLang="zh-TW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964195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A4A80D96-C783-A0EE-CFBE-77D141A44109}"/>
              </a:ext>
            </a:extLst>
          </p:cNvPr>
          <p:cNvSpPr txBox="1"/>
          <p:nvPr/>
        </p:nvSpPr>
        <p:spPr>
          <a:xfrm>
            <a:off x="884566" y="4050770"/>
            <a:ext cx="4941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2400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網域</a:t>
            </a:r>
            <a:r>
              <a:rPr lang="en-US" altLang="zh-TW" sz="2400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host</a:t>
            </a:r>
            <a:r>
              <a:rPr lang="zh-TW" altLang="en-US" sz="2400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與網路端口</a:t>
            </a:r>
            <a:r>
              <a:rPr lang="en-US" altLang="zh-TW" sz="2400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port</a:t>
            </a:r>
            <a:r>
              <a:rPr lang="zh-TW" altLang="en-US" sz="2400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的設定</a:t>
            </a:r>
            <a:r>
              <a:rPr lang="en-US" altLang="zh-TW" sz="2400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7685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5406</TotalTime>
  <Words>995</Words>
  <Application>Microsoft Office PowerPoint</Application>
  <PresentationFormat>寬螢幕</PresentationFormat>
  <Paragraphs>109</Paragraphs>
  <Slides>12</Slides>
  <Notes>11</Notes>
  <HiddenSlides>4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2" baseType="lpstr">
      <vt:lpstr>微軟正黑體</vt:lpstr>
      <vt:lpstr>Pretendard</vt:lpstr>
      <vt:lpstr>Söhne</vt:lpstr>
      <vt:lpstr>Söhne Mono</vt:lpstr>
      <vt:lpstr>Arial</vt:lpstr>
      <vt:lpstr>Arial Black</vt:lpstr>
      <vt:lpstr>Calibri</vt:lpstr>
      <vt:lpstr>Frank Ruhl Libre</vt:lpstr>
      <vt:lpstr>Segoe UI</vt:lpstr>
      <vt:lpstr>Office 테마</vt:lpstr>
      <vt:lpstr>網站架設</vt:lpstr>
      <vt:lpstr>Docker 環境架構</vt:lpstr>
      <vt:lpstr>Container 建置</vt:lpstr>
      <vt:lpstr>Container 管理</vt:lpstr>
      <vt:lpstr>Container 管理</vt:lpstr>
      <vt:lpstr>Docker Hub</vt:lpstr>
      <vt:lpstr>Docker Hub</vt:lpstr>
      <vt:lpstr>ngrok</vt:lpstr>
      <vt:lpstr>Docker架設過程中遇到的困難</vt:lpstr>
      <vt:lpstr>PowerPoint 簡報</vt:lpstr>
      <vt:lpstr>Diagrams and infographics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吳勁宏 Frank</cp:lastModifiedBy>
  <cp:revision>111</cp:revision>
  <dcterms:created xsi:type="dcterms:W3CDTF">2022-05-10T00:06:31Z</dcterms:created>
  <dcterms:modified xsi:type="dcterms:W3CDTF">2023-04-24T11:20:42Z</dcterms:modified>
</cp:coreProperties>
</file>