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96C"/>
    <a:srgbClr val="935FB2"/>
    <a:srgbClr val="000000"/>
    <a:srgbClr val="202328"/>
    <a:srgbClr val="0E6179"/>
    <a:srgbClr val="1AA2C8"/>
    <a:srgbClr val="CB504C"/>
    <a:srgbClr val="865350"/>
    <a:srgbClr val="CA504C"/>
    <a:srgbClr val="E6E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89" d="100"/>
          <a:sy n="89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7C71-F79F-754C-B952-E5A98324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129FD-D897-FA40-BD32-431432A0D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95F1-B409-EA47-86BA-429ED22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903-3731-944A-BBE5-3B63DA8D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4BC6-AEF9-4940-B048-AB615A1A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D321-6E6F-CF4C-8054-4288FC7F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2B0E4-C773-5249-A659-6842A40E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0E5C-F7F3-E048-ACD3-C26EBAB0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B37B-0710-674D-AC62-2FD2FB19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8674-5F30-E140-B032-6C8F5A4B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79219-0F4A-A649-BC9A-34514006A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79F49-01FB-C34A-B2D2-9DEFD542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DB13-A168-CA48-BA93-727B2D57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66B9-8A57-AC49-BC4E-888A98D8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6877-6551-8343-8E90-7D8A5A90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38B5-C58A-9C40-B667-7895388F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9803-1900-634D-9918-9F24B55B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957E-4866-B840-9D33-96BBB277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9FA2-31F8-8F48-837F-9E1FD248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B62F-959E-C547-9A1F-B0D3291A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397D-178B-0045-BC27-44477F6C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76178-2FBF-8F4A-B913-BA82BB38A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D164-33E5-0547-8DF2-BA0A4165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AF297-0672-014B-B4BE-3F6ED5A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1EF5E-A153-E64E-9CE2-780E65C0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8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0CE6-44D1-FB40-91EE-5A221C7E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605B-D857-9846-9384-2473E7C72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E123D-5572-0E4C-947C-70B386AF1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B7D2F-694D-1E46-9275-8DB9BE4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7392-0141-9648-A59D-52C6AA2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DF481-1E02-BB44-BE13-137FA20B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C657-E90E-3B4B-8351-53C22143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D1B8-C946-BA46-9302-D094C15E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187A-70D2-1A42-AFEC-C81D92CA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D22C4-C2C2-3A49-9D78-FAE8C912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0FCC8-D464-B94B-A25D-1DEBF5D1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4FC94-68B6-7540-9233-5E52DBC8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97292-49EB-F143-9F22-8043554E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4C2D0-1C84-994A-ADC7-A75AAE73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536F-DD21-904E-9517-AD843A2C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8BBE8-0F3A-0E44-9E03-AC04D2B3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F5A60-A019-9C49-B4D5-666405E5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BA58D-01C8-2440-8A63-649F29D1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98BD7-EF2E-C747-B038-B91377D8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0E178-05A8-584E-96A0-548A9343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78475-834B-AA41-AF5D-8E83A004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3FC6-FD5F-B048-B2E9-99A14177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C02E-159A-5649-97AA-50E99899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8AB04-4978-884F-9F29-D0FD9F57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2201-3A3A-0C41-9072-498E9745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6E53D-E9EE-EF44-B660-AB60FE63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61874-A3E4-FD4D-BFBE-764A6C4B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5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065C-5B23-C141-8B55-228C50D6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CC2B9-24E7-6248-9FC5-92B7D91BF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E5EC6-F063-DF4C-BC4E-DBB25EB2D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41DA-B6CF-204A-AC04-2A7E1166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851B-9F82-7241-9B44-51BC03AF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4D17-FED0-704C-8C90-C6D46230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B6011-A5C8-7D40-BB9C-F163D2CC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3BDC6-156D-534C-A63E-DCE74FC9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DFA3-E1B4-D14E-9866-D9077E51B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37F6-B602-F64A-BE49-2B7878C3CCF3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127B-F2A0-8A42-8410-BEA177D7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42FF-7416-084C-B795-B8A251D68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BF6CCE-FB72-6342-B6EE-39DCB60C5A13}"/>
              </a:ext>
            </a:extLst>
          </p:cNvPr>
          <p:cNvGrpSpPr/>
          <p:nvPr/>
        </p:nvGrpSpPr>
        <p:grpSpPr>
          <a:xfrm>
            <a:off x="3300247" y="1166648"/>
            <a:ext cx="1734208" cy="1209918"/>
            <a:chOff x="3300247" y="1166648"/>
            <a:chExt cx="1734208" cy="12099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C04CA8-9C4D-7E48-BB83-54F13BE631AB}"/>
                </a:ext>
              </a:extLst>
            </p:cNvPr>
            <p:cNvSpPr/>
            <p:nvPr/>
          </p:nvSpPr>
          <p:spPr>
            <a:xfrm>
              <a:off x="3300248" y="1350579"/>
              <a:ext cx="1731817" cy="1025987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60069" dir="270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nip Single Corner Rectangle 11">
              <a:extLst>
                <a:ext uri="{FF2B5EF4-FFF2-40B4-BE49-F238E27FC236}">
                  <a16:creationId xmlns:a16="http://schemas.microsoft.com/office/drawing/2014/main" id="{D756516F-D875-394D-ADD4-A01716C57AC8}"/>
                </a:ext>
              </a:extLst>
            </p:cNvPr>
            <p:cNvSpPr/>
            <p:nvPr/>
          </p:nvSpPr>
          <p:spPr>
            <a:xfrm>
              <a:off x="3300247" y="1166648"/>
              <a:ext cx="430923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1B6D8F48-3B6D-5C43-BFA6-D053BB091104}"/>
                </a:ext>
              </a:extLst>
            </p:cNvPr>
            <p:cNvSpPr/>
            <p:nvPr/>
          </p:nvSpPr>
          <p:spPr>
            <a:xfrm>
              <a:off x="3300248" y="1350579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3ACE4C77-03AD-AE47-85F0-BDA55604CD31}"/>
                </a:ext>
              </a:extLst>
            </p:cNvPr>
            <p:cNvSpPr/>
            <p:nvPr/>
          </p:nvSpPr>
          <p:spPr>
            <a:xfrm rot="16200000">
              <a:off x="3879683" y="1220564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677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BA4D31-9855-B646-A008-90295737DA31}"/>
              </a:ext>
            </a:extLst>
          </p:cNvPr>
          <p:cNvGrpSpPr/>
          <p:nvPr/>
        </p:nvGrpSpPr>
        <p:grpSpPr>
          <a:xfrm>
            <a:off x="2795752" y="1471448"/>
            <a:ext cx="1489842" cy="1468821"/>
            <a:chOff x="2795752" y="1471448"/>
            <a:chExt cx="1489842" cy="146882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85AFB32-CD0D-FF44-8346-01B9477D71A8}"/>
                </a:ext>
              </a:extLst>
            </p:cNvPr>
            <p:cNvSpPr/>
            <p:nvPr/>
          </p:nvSpPr>
          <p:spPr>
            <a:xfrm>
              <a:off x="2795752" y="1471448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19E3D23-2D9A-634B-B88D-F43CF316235C}"/>
                </a:ext>
              </a:extLst>
            </p:cNvPr>
            <p:cNvSpPr/>
            <p:nvPr/>
          </p:nvSpPr>
          <p:spPr>
            <a:xfrm>
              <a:off x="3599794" y="1471448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29DD244-3299-3745-BCD8-43286554C03E}"/>
                </a:ext>
              </a:extLst>
            </p:cNvPr>
            <p:cNvSpPr/>
            <p:nvPr/>
          </p:nvSpPr>
          <p:spPr>
            <a:xfrm>
              <a:off x="2795752" y="2254469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D8D586D-2606-844C-8247-8B3B1C2272F2}"/>
                </a:ext>
              </a:extLst>
            </p:cNvPr>
            <p:cNvSpPr/>
            <p:nvPr/>
          </p:nvSpPr>
          <p:spPr>
            <a:xfrm>
              <a:off x="3599794" y="2254469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1866930-DA17-2341-AC2A-19DEE348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997200"/>
            <a:ext cx="990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1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FBB0EC-E96C-EF43-810A-92A825D0EB11}"/>
              </a:ext>
            </a:extLst>
          </p:cNvPr>
          <p:cNvSpPr/>
          <p:nvPr/>
        </p:nvSpPr>
        <p:spPr>
          <a:xfrm>
            <a:off x="3353802" y="436428"/>
            <a:ext cx="3657600" cy="3657600"/>
          </a:xfrm>
          <a:prstGeom prst="ellipse">
            <a:avLst/>
          </a:prstGeom>
          <a:solidFill>
            <a:srgbClr val="8DA453"/>
          </a:solidFill>
          <a:ln>
            <a:noFill/>
          </a:ln>
          <a:effectLst>
            <a:outerShdw blurRad="160801" dist="105285" dir="3035704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E3BCE92E-F671-A048-B90D-388CBF64DFB3}"/>
              </a:ext>
            </a:extLst>
          </p:cNvPr>
          <p:cNvSpPr/>
          <p:nvPr/>
        </p:nvSpPr>
        <p:spPr>
          <a:xfrm rot="10800000" flipH="1">
            <a:off x="4333516" y="1229724"/>
            <a:ext cx="1698171" cy="2071008"/>
          </a:xfrm>
          <a:prstGeom prst="foldedCorner">
            <a:avLst>
              <a:gd name="adj" fmla="val 38876"/>
            </a:avLst>
          </a:prstGeom>
          <a:solidFill>
            <a:srgbClr val="FFC310"/>
          </a:solidFill>
          <a:ln>
            <a:noFill/>
          </a:ln>
          <a:effectLst>
            <a:outerShdw blurRad="93626" dist="97833" dir="2700000" algn="tl" rotWithShape="0">
              <a:prstClr val="black">
                <a:alpha val="27026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9FB442-660B-3E44-A489-7DD62FDD9B25}"/>
              </a:ext>
            </a:extLst>
          </p:cNvPr>
          <p:cNvGrpSpPr/>
          <p:nvPr/>
        </p:nvGrpSpPr>
        <p:grpSpPr>
          <a:xfrm>
            <a:off x="1282761" y="832820"/>
            <a:ext cx="1734208" cy="1209918"/>
            <a:chOff x="3300247" y="1166648"/>
            <a:chExt cx="1734208" cy="1209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5884E9-16F9-1E44-A54D-3D67C831C11F}"/>
                </a:ext>
              </a:extLst>
            </p:cNvPr>
            <p:cNvSpPr/>
            <p:nvPr/>
          </p:nvSpPr>
          <p:spPr>
            <a:xfrm>
              <a:off x="3300248" y="1350579"/>
              <a:ext cx="1731817" cy="1025987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60069" dir="270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B9FB5B63-A265-AA4F-A305-62CE486DB123}"/>
                </a:ext>
              </a:extLst>
            </p:cNvPr>
            <p:cNvSpPr/>
            <p:nvPr/>
          </p:nvSpPr>
          <p:spPr>
            <a:xfrm>
              <a:off x="3300247" y="1166648"/>
              <a:ext cx="430923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20B72682-DC4C-884D-B72F-FB05E54E98C5}"/>
                </a:ext>
              </a:extLst>
            </p:cNvPr>
            <p:cNvSpPr/>
            <p:nvPr/>
          </p:nvSpPr>
          <p:spPr>
            <a:xfrm>
              <a:off x="3300248" y="1350579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41BBDD0B-68A0-8B48-89C3-A8B8B5CD8DAD}"/>
                </a:ext>
              </a:extLst>
            </p:cNvPr>
            <p:cNvSpPr/>
            <p:nvPr/>
          </p:nvSpPr>
          <p:spPr>
            <a:xfrm rot="16200000">
              <a:off x="3879683" y="1220564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489DC6A-7202-0C47-916C-F519C12C09CD}"/>
              </a:ext>
            </a:extLst>
          </p:cNvPr>
          <p:cNvSpPr/>
          <p:nvPr/>
        </p:nvSpPr>
        <p:spPr>
          <a:xfrm>
            <a:off x="5372013" y="1224644"/>
            <a:ext cx="659674" cy="6675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CB7FE95-8B2D-504F-A495-1D41E5C0BB9B}"/>
              </a:ext>
            </a:extLst>
          </p:cNvPr>
          <p:cNvSpPr/>
          <p:nvPr/>
        </p:nvSpPr>
        <p:spPr>
          <a:xfrm>
            <a:off x="4813738" y="2155347"/>
            <a:ext cx="801261" cy="1034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D849D74-056A-1A4F-8ABD-27620588F41F}"/>
              </a:ext>
            </a:extLst>
          </p:cNvPr>
          <p:cNvSpPr/>
          <p:nvPr/>
        </p:nvSpPr>
        <p:spPr>
          <a:xfrm>
            <a:off x="4813737" y="2349388"/>
            <a:ext cx="801261" cy="114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E5EF485-FB1D-0447-BCD7-7AB3BAD12A88}"/>
              </a:ext>
            </a:extLst>
          </p:cNvPr>
          <p:cNvSpPr/>
          <p:nvPr/>
        </p:nvSpPr>
        <p:spPr>
          <a:xfrm>
            <a:off x="4813737" y="2563992"/>
            <a:ext cx="801261" cy="114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401F16-9183-8547-A2C6-8F7009BEDDE4}"/>
              </a:ext>
            </a:extLst>
          </p:cNvPr>
          <p:cNvGrpSpPr/>
          <p:nvPr/>
        </p:nvGrpSpPr>
        <p:grpSpPr>
          <a:xfrm>
            <a:off x="5361278" y="203564"/>
            <a:ext cx="3657600" cy="3657600"/>
            <a:chOff x="3353802" y="436428"/>
            <a:chExt cx="3657600" cy="3657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C05902-FCA6-0844-9502-B65B3D439CDE}"/>
                </a:ext>
              </a:extLst>
            </p:cNvPr>
            <p:cNvSpPr/>
            <p:nvPr/>
          </p:nvSpPr>
          <p:spPr>
            <a:xfrm>
              <a:off x="3353802" y="436428"/>
              <a:ext cx="3657600" cy="3657600"/>
            </a:xfrm>
            <a:prstGeom prst="ellipse">
              <a:avLst/>
            </a:prstGeom>
            <a:solidFill>
              <a:srgbClr val="8DA45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82332832-8FF9-9645-89C3-7DE95BCF6319}"/>
                </a:ext>
              </a:extLst>
            </p:cNvPr>
            <p:cNvSpPr/>
            <p:nvPr/>
          </p:nvSpPr>
          <p:spPr>
            <a:xfrm rot="10800000" flipH="1">
              <a:off x="4333516" y="1229724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rgbClr val="FFC310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D02A5B2-4520-9841-9C8F-CCDCFFE24ECC}"/>
                </a:ext>
              </a:extLst>
            </p:cNvPr>
            <p:cNvSpPr/>
            <p:nvPr/>
          </p:nvSpPr>
          <p:spPr>
            <a:xfrm>
              <a:off x="5372013" y="1224644"/>
              <a:ext cx="659674" cy="66756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6053274-E376-874A-AB59-F033F592F254}"/>
                </a:ext>
              </a:extLst>
            </p:cNvPr>
            <p:cNvSpPr/>
            <p:nvPr/>
          </p:nvSpPr>
          <p:spPr>
            <a:xfrm>
              <a:off x="4813738" y="2155347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1DD2E4B-7D56-D04B-B9FC-B3E7D7BE904D}"/>
                </a:ext>
              </a:extLst>
            </p:cNvPr>
            <p:cNvSpPr/>
            <p:nvPr/>
          </p:nvSpPr>
          <p:spPr>
            <a:xfrm>
              <a:off x="4813737" y="2349388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09916F5-C156-5E49-B12A-EBDCA1947F1C}"/>
                </a:ext>
              </a:extLst>
            </p:cNvPr>
            <p:cNvSpPr/>
            <p:nvPr/>
          </p:nvSpPr>
          <p:spPr>
            <a:xfrm>
              <a:off x="4813737" y="2563992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7CB622-D500-214E-AF70-7D2B94E7E494}"/>
              </a:ext>
            </a:extLst>
          </p:cNvPr>
          <p:cNvGrpSpPr/>
          <p:nvPr/>
        </p:nvGrpSpPr>
        <p:grpSpPr>
          <a:xfrm>
            <a:off x="1282761" y="832820"/>
            <a:ext cx="1734208" cy="1209919"/>
            <a:chOff x="1282761" y="832820"/>
            <a:chExt cx="1734208" cy="12099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A14016-B3B7-5045-91F2-0860A66DB64A}"/>
                </a:ext>
              </a:extLst>
            </p:cNvPr>
            <p:cNvSpPr/>
            <p:nvPr/>
          </p:nvSpPr>
          <p:spPr>
            <a:xfrm>
              <a:off x="1282762" y="1078993"/>
              <a:ext cx="1731817" cy="963746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88462" dir="318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A652EBF8-5D15-404A-B09F-A4925CC35004}"/>
                </a:ext>
              </a:extLst>
            </p:cNvPr>
            <p:cNvSpPr/>
            <p:nvPr/>
          </p:nvSpPr>
          <p:spPr>
            <a:xfrm>
              <a:off x="1282761" y="832820"/>
              <a:ext cx="603189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nip Single Corner Rectangle 13">
              <a:extLst>
                <a:ext uri="{FF2B5EF4-FFF2-40B4-BE49-F238E27FC236}">
                  <a16:creationId xmlns:a16="http://schemas.microsoft.com/office/drawing/2014/main" id="{4055A1E5-440C-8C48-AF13-4221FE96BE19}"/>
                </a:ext>
              </a:extLst>
            </p:cNvPr>
            <p:cNvSpPr/>
            <p:nvPr/>
          </p:nvSpPr>
          <p:spPr>
            <a:xfrm>
              <a:off x="1282762" y="1016751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C9F3E4DF-1AC8-4347-9D46-3762B33BAC96}"/>
                </a:ext>
              </a:extLst>
            </p:cNvPr>
            <p:cNvSpPr/>
            <p:nvPr/>
          </p:nvSpPr>
          <p:spPr>
            <a:xfrm rot="16200000">
              <a:off x="1862197" y="886736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74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4E14DCF-54CB-DC46-A10C-D176ACEAEA35}"/>
              </a:ext>
            </a:extLst>
          </p:cNvPr>
          <p:cNvGrpSpPr/>
          <p:nvPr/>
        </p:nvGrpSpPr>
        <p:grpSpPr>
          <a:xfrm>
            <a:off x="2694278" y="1392284"/>
            <a:ext cx="3657600" cy="3657600"/>
            <a:chOff x="2694278" y="1392284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8783CA-FDDA-4F47-A619-63C97F080CBA}"/>
                </a:ext>
              </a:extLst>
            </p:cNvPr>
            <p:cNvSpPr/>
            <p:nvPr/>
          </p:nvSpPr>
          <p:spPr>
            <a:xfrm>
              <a:off x="2694278" y="1392284"/>
              <a:ext cx="3657600" cy="3657600"/>
            </a:xfrm>
            <a:prstGeom prst="ellipse">
              <a:avLst/>
            </a:prstGeom>
            <a:solidFill>
              <a:srgbClr val="1AA2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A98513F5-F4FE-7846-8625-F0F532EF9ADD}"/>
                </a:ext>
              </a:extLst>
            </p:cNvPr>
            <p:cNvSpPr/>
            <p:nvPr/>
          </p:nvSpPr>
          <p:spPr>
            <a:xfrm rot="10800000" flipH="1">
              <a:off x="3673992" y="2185580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0EC8061-E748-BD4C-ACB2-B86278453170}"/>
                </a:ext>
              </a:extLst>
            </p:cNvPr>
            <p:cNvSpPr/>
            <p:nvPr/>
          </p:nvSpPr>
          <p:spPr>
            <a:xfrm>
              <a:off x="4712489" y="2180500"/>
              <a:ext cx="659674" cy="667568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F6095B-ECCC-A64B-9026-13569FE8E59A}"/>
                </a:ext>
              </a:extLst>
            </p:cNvPr>
            <p:cNvSpPr/>
            <p:nvPr/>
          </p:nvSpPr>
          <p:spPr>
            <a:xfrm>
              <a:off x="3746412" y="2991692"/>
              <a:ext cx="1553329" cy="1040584"/>
            </a:xfrm>
            <a:prstGeom prst="rect">
              <a:avLst/>
            </a:prstGeom>
            <a:solidFill>
              <a:srgbClr val="1AA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DF000D-F09E-BA45-A5D0-1340B9EB97FE}"/>
                </a:ext>
              </a:extLst>
            </p:cNvPr>
            <p:cNvSpPr/>
            <p:nvPr/>
          </p:nvSpPr>
          <p:spPr>
            <a:xfrm>
              <a:off x="4330700" y="3575981"/>
              <a:ext cx="301625" cy="263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EB776FEA-60B4-3E4C-B871-3C00E13BF0B1}"/>
                </a:ext>
              </a:extLst>
            </p:cNvPr>
            <p:cNvSpPr/>
            <p:nvPr/>
          </p:nvSpPr>
          <p:spPr>
            <a:xfrm rot="8110320">
              <a:off x="3877969" y="3695914"/>
              <a:ext cx="678583" cy="668333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FA4A3103-D308-AF4D-B0B4-DA4A066E579E}"/>
                </a:ext>
              </a:extLst>
            </p:cNvPr>
            <p:cNvSpPr/>
            <p:nvPr/>
          </p:nvSpPr>
          <p:spPr>
            <a:xfrm rot="8110320">
              <a:off x="4361830" y="3623696"/>
              <a:ext cx="773788" cy="799986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00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274868F-11BE-F845-B5BD-4D6557F70AA9}"/>
              </a:ext>
            </a:extLst>
          </p:cNvPr>
          <p:cNvGrpSpPr/>
          <p:nvPr/>
        </p:nvGrpSpPr>
        <p:grpSpPr>
          <a:xfrm>
            <a:off x="2863006" y="603614"/>
            <a:ext cx="3657600" cy="3657600"/>
            <a:chOff x="2863006" y="603614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BC1D88-FE3E-A546-AAEE-505D0D5F1B00}"/>
                </a:ext>
              </a:extLst>
            </p:cNvPr>
            <p:cNvSpPr/>
            <p:nvPr/>
          </p:nvSpPr>
          <p:spPr>
            <a:xfrm>
              <a:off x="2863006" y="603614"/>
              <a:ext cx="3657600" cy="3657600"/>
            </a:xfrm>
            <a:prstGeom prst="ellipse">
              <a:avLst/>
            </a:prstGeom>
            <a:solidFill>
              <a:srgbClr val="CA504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13173E8E-02BE-8E4A-86B1-1200FE068F38}"/>
                </a:ext>
              </a:extLst>
            </p:cNvPr>
            <p:cNvSpPr/>
            <p:nvPr/>
          </p:nvSpPr>
          <p:spPr>
            <a:xfrm rot="10800000" flipH="1">
              <a:off x="3842720" y="1396910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3275804F-9D5B-A74A-8B76-829FD026A0D5}"/>
                </a:ext>
              </a:extLst>
            </p:cNvPr>
            <p:cNvSpPr/>
            <p:nvPr/>
          </p:nvSpPr>
          <p:spPr>
            <a:xfrm>
              <a:off x="4881217" y="1391830"/>
              <a:ext cx="659674" cy="667568"/>
            </a:xfrm>
            <a:prstGeom prst="rtTriangle">
              <a:avLst/>
            </a:prstGeom>
            <a:solidFill>
              <a:srgbClr val="86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559111E-FF5B-C34C-B614-1DDED31CEDF7}"/>
                </a:ext>
              </a:extLst>
            </p:cNvPr>
            <p:cNvSpPr/>
            <p:nvPr/>
          </p:nvSpPr>
          <p:spPr>
            <a:xfrm>
              <a:off x="4322942" y="2322533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16B228D-F586-5142-8AD8-33397E2E9FA7}"/>
                </a:ext>
              </a:extLst>
            </p:cNvPr>
            <p:cNvSpPr/>
            <p:nvPr/>
          </p:nvSpPr>
          <p:spPr>
            <a:xfrm>
              <a:off x="4322941" y="2516574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FE2FA90-92F3-3142-9867-D2C58528F961}"/>
                </a:ext>
              </a:extLst>
            </p:cNvPr>
            <p:cNvSpPr/>
            <p:nvPr/>
          </p:nvSpPr>
          <p:spPr>
            <a:xfrm>
              <a:off x="4322941" y="2731178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pic>
          <p:nvPicPr>
            <p:cNvPr id="4100" name="Picture 4" descr="Music Icon Png Small, Transparent Png , Transparent Png Image - PNGitem">
              <a:extLst>
                <a:ext uri="{FF2B5EF4-FFF2-40B4-BE49-F238E27FC236}">
                  <a16:creationId xmlns:a16="http://schemas.microsoft.com/office/drawing/2014/main" id="{1643DEA2-609F-2443-8F93-17744E0FA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24" b="93382" l="10000" r="90000">
                          <a14:foregroundMark x1="50465" y1="8824" x2="50465" y2="8824"/>
                          <a14:foregroundMark x1="50814" y1="93382" x2="50814" y2="93382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174" y="1988018"/>
              <a:ext cx="1337050" cy="1057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978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F00CA81-8DE0-0A4C-BF8B-E48C2C1B7907}"/>
              </a:ext>
            </a:extLst>
          </p:cNvPr>
          <p:cNvGrpSpPr/>
          <p:nvPr/>
        </p:nvGrpSpPr>
        <p:grpSpPr>
          <a:xfrm>
            <a:off x="2652799" y="1686179"/>
            <a:ext cx="3657600" cy="3657600"/>
            <a:chOff x="2652799" y="1686179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A07E0E-649D-6C4D-8516-27C02727DD97}"/>
                </a:ext>
              </a:extLst>
            </p:cNvPr>
            <p:cNvSpPr/>
            <p:nvPr/>
          </p:nvSpPr>
          <p:spPr>
            <a:xfrm>
              <a:off x="2652799" y="1686179"/>
              <a:ext cx="3657600" cy="3657600"/>
            </a:xfrm>
            <a:prstGeom prst="ellipse">
              <a:avLst/>
            </a:prstGeom>
            <a:solidFill>
              <a:srgbClr val="935F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03D8A4EE-828D-BA49-9EA2-43DF24757832}"/>
                </a:ext>
              </a:extLst>
            </p:cNvPr>
            <p:cNvSpPr/>
            <p:nvPr/>
          </p:nvSpPr>
          <p:spPr>
            <a:xfrm rot="10800000" flipH="1">
              <a:off x="3632513" y="2479475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96A7A3DF-AB2B-774B-BB8A-FDD94167610E}"/>
                </a:ext>
              </a:extLst>
            </p:cNvPr>
            <p:cNvSpPr/>
            <p:nvPr/>
          </p:nvSpPr>
          <p:spPr>
            <a:xfrm>
              <a:off x="4671010" y="2474395"/>
              <a:ext cx="659674" cy="667568"/>
            </a:xfrm>
            <a:prstGeom prst="rtTriangle">
              <a:avLst/>
            </a:prstGeom>
            <a:solidFill>
              <a:srgbClr val="59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5154D1B-2CB8-094B-AE28-726A79E91954}"/>
                </a:ext>
              </a:extLst>
            </p:cNvPr>
            <p:cNvSpPr/>
            <p:nvPr/>
          </p:nvSpPr>
          <p:spPr>
            <a:xfrm>
              <a:off x="4112735" y="3405098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1AC0A3B-0BF9-594C-BA71-6E136A2CE3EA}"/>
                </a:ext>
              </a:extLst>
            </p:cNvPr>
            <p:cNvSpPr/>
            <p:nvPr/>
          </p:nvSpPr>
          <p:spPr>
            <a:xfrm>
              <a:off x="4112734" y="3599139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44F7BD0-123D-364B-A7A2-BFE0AA7C2FDA}"/>
                </a:ext>
              </a:extLst>
            </p:cNvPr>
            <p:cNvSpPr/>
            <p:nvPr/>
          </p:nvSpPr>
          <p:spPr>
            <a:xfrm>
              <a:off x="4112734" y="3813743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BA4606-935D-B144-A85D-10532E93C82D}"/>
                </a:ext>
              </a:extLst>
            </p:cNvPr>
            <p:cNvSpPr/>
            <p:nvPr/>
          </p:nvSpPr>
          <p:spPr>
            <a:xfrm>
              <a:off x="4023361" y="3148494"/>
              <a:ext cx="920932" cy="894460"/>
            </a:xfrm>
            <a:prstGeom prst="ellipse">
              <a:avLst/>
            </a:prstGeom>
            <a:solidFill>
              <a:srgbClr val="935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9F017A09-C57B-3A4F-9E05-EDB7910E1694}"/>
                </a:ext>
              </a:extLst>
            </p:cNvPr>
            <p:cNvSpPr/>
            <p:nvPr/>
          </p:nvSpPr>
          <p:spPr>
            <a:xfrm rot="5400000">
              <a:off x="4323943" y="3386829"/>
              <a:ext cx="411480" cy="41148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531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Ahmed</dc:creator>
  <cp:lastModifiedBy>Rehan Ahmed</cp:lastModifiedBy>
  <cp:revision>9</cp:revision>
  <dcterms:created xsi:type="dcterms:W3CDTF">2021-05-09T12:10:39Z</dcterms:created>
  <dcterms:modified xsi:type="dcterms:W3CDTF">2021-05-12T10:57:33Z</dcterms:modified>
</cp:coreProperties>
</file>