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9" r:id="rId3"/>
    <p:sldId id="1785" r:id="rId4"/>
    <p:sldId id="335" r:id="rId5"/>
    <p:sldId id="280" r:id="rId6"/>
    <p:sldId id="1145" r:id="rId7"/>
    <p:sldId id="1146" r:id="rId8"/>
    <p:sldId id="1147" r:id="rId9"/>
    <p:sldId id="375" r:id="rId10"/>
    <p:sldId id="371" r:id="rId11"/>
    <p:sldId id="307" r:id="rId12"/>
    <p:sldId id="753" r:id="rId13"/>
    <p:sldId id="1742" r:id="rId14"/>
    <p:sldId id="856" r:id="rId15"/>
    <p:sldId id="318" r:id="rId16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989"/>
    <a:srgbClr val="1C60B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 autoAdjust="0"/>
    <p:restoredTop sz="96271" autoAdjust="0"/>
  </p:normalViewPr>
  <p:slideViewPr>
    <p:cSldViewPr snapToObjects="1">
      <p:cViewPr>
        <p:scale>
          <a:sx n="137" d="100"/>
          <a:sy n="137" d="100"/>
        </p:scale>
        <p:origin x="712" y="5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D35968-36E2-4531-AF05-807837BBAA3D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ADD5B0-0965-485D-8540-5A412BCF1D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13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E1161-6A1B-4127-9476-568F3D749FC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36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2F778-B73B-4014-947C-53E41DD4DE1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4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88A9CF-EBE2-4021-9CD9-8D2DC5AA370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6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B5306-EDAE-4288-80C8-0D40C6E8C3D2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7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E4167-5427-4CDF-A635-35748EB11374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5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5B4750-DAFE-48BD-8368-F12332DCF951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FD8A1-80D4-4919-AE8E-C8E886BCD6A8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4F9C-DA28-4496-9FA1-2292F37D89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26993-FF12-4764-BAA6-CF601DC3C77A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2C6B-C0D9-4106-9C06-4D08485DD2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1B05-56BA-4E96-8501-244C6D6AAF44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28BA-1CE4-4258-87AB-E59F49446E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9FA43-2199-4B26-8321-18A87AB66ECA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C46CD-FF0A-4F5F-8829-4B3A423016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EC7E5-FFCB-48B9-9EC6-37312FC505D9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25FCA-9C09-4235-8937-1BA799B3C2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84DB0-8AE3-4D5D-B987-B82490B92509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983B-45EF-4D1D-BEBE-75AC2CA95C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5111-F760-42D4-B19F-8B05D727C6DB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5AB6-4345-4307-9BB4-F23C79CA2C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FCB36-5986-47F6-93D5-90A75EA87860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2C7E1-850C-452B-9AAD-F1CD794473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4E7B-EBAC-4106-BFF9-8E714062B329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C3CC9-2945-4B8C-8FAA-578BAB2069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53FEC-436F-4C24-B78B-74C3819D4DC6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62192-CC03-40D6-BAE3-5D92528659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A6B5-6FF8-47E6-90D4-57282B819223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AAFF4-3CAB-4189-B34D-D919A405E7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2677EE-B1FA-4EEF-B865-C82B2679D78D}" type="datetimeFigureOut">
              <a:rPr lang="zh-TW" altLang="en-US"/>
              <a:pPr>
                <a:defRPr/>
              </a:pPr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3842C6-4AEA-4364-8C1F-225002CF7C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9432" y="195486"/>
            <a:ext cx="8229600" cy="857250"/>
          </a:xfrm>
        </p:spPr>
        <p:txBody>
          <a:bodyPr anchorCtr="1"/>
          <a:lstStyle/>
          <a:p>
            <a:pPr eaLnBrk="1" hangingPunct="1"/>
            <a:r>
              <a:rPr lang="zh-TW" altLang="en-US" sz="4800" b="1" dirty="0" smtClean="0">
                <a:solidFill>
                  <a:srgbClr val="0070C0"/>
                </a:solidFill>
                <a:ea typeface="標楷體" pitchFamily="65" charset="-120"/>
              </a:rPr>
              <a:t>三大二隊任務提示</a:t>
            </a:r>
          </a:p>
        </p:txBody>
      </p:sp>
      <p:pic>
        <p:nvPicPr>
          <p:cNvPr id="328707" name="Picture 2" descr="te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239" y="1203326"/>
            <a:ext cx="3455987" cy="2867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52" name="Text Box 17"/>
          <p:cNvSpPr txBox="1">
            <a:spLocks noChangeArrowheads="1"/>
          </p:cNvSpPr>
          <p:nvPr/>
        </p:nvSpPr>
        <p:spPr bwMode="auto">
          <a:xfrm>
            <a:off x="0" y="4559301"/>
            <a:ext cx="44275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日期：</a:t>
            </a:r>
            <a:r>
              <a:rPr kumimoji="0"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2017</a:t>
            </a:r>
            <a:r>
              <a:rPr kumimoji="0" lang="zh-TW" altLang="en-US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kumimoji="0" lang="en-US" altLang="zh-TW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12</a:t>
            </a:r>
            <a:r>
              <a:rPr kumimoji="0" lang="zh-TW" altLang="en-US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月</a:t>
            </a:r>
            <a:r>
              <a:rPr kumimoji="0" lang="en-US" altLang="zh-TW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22</a:t>
            </a:r>
            <a:r>
              <a:rPr kumimoji="0" lang="zh-TW" altLang="en-US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</a:t>
            </a:r>
            <a:endParaRPr kumimoji="0" lang="en-US" altLang="zh-TW" sz="32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53" name="Text Box 18"/>
          <p:cNvSpPr txBox="1">
            <a:spLocks noChangeArrowheads="1"/>
          </p:cNvSpPr>
          <p:nvPr/>
        </p:nvSpPr>
        <p:spPr bwMode="auto">
          <a:xfrm>
            <a:off x="7034914" y="4559301"/>
            <a:ext cx="1337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kumimoji="0"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提示</a:t>
            </a:r>
            <a:r>
              <a:rPr kumimoji="0" lang="zh-TW" altLang="en-US" sz="2800" b="1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2800" b="1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kumimoji="0" lang="en-US" altLang="zh-TW" sz="2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字方塊 4"/>
          <p:cNvSpPr txBox="1">
            <a:spLocks noChangeArrowheads="1"/>
          </p:cNvSpPr>
          <p:nvPr/>
        </p:nvSpPr>
        <p:spPr bwMode="auto">
          <a:xfrm>
            <a:off x="1" y="1"/>
            <a:ext cx="305724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五、安全規定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飛航公告及靶訊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3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3" name="Rectangle 106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4" name="Rectangle 86"/>
          <p:cNvSpPr>
            <a:spLocks noChangeArrowheads="1"/>
          </p:cNvSpPr>
          <p:nvPr/>
        </p:nvSpPr>
        <p:spPr bwMode="auto">
          <a:xfrm>
            <a:off x="0" y="74713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45" name="Rectangle 8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46" name="Rectangle 91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47" name="Rectangle 108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8" name="Rectangle 9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49" name="Rectangle 97"/>
          <p:cNvSpPr>
            <a:spLocks noChangeArrowheads="1"/>
          </p:cNvSpPr>
          <p:nvPr/>
        </p:nvSpPr>
        <p:spPr bwMode="auto">
          <a:xfrm>
            <a:off x="0" y="-63787"/>
            <a:ext cx="3377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09800"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  </a:t>
            </a:r>
            <a:endParaRPr lang="en-US" altLang="zh-TW" sz="800" dirty="0"/>
          </a:p>
          <a:p>
            <a:pPr indent="2209800" eaLnBrk="0" hangingPunct="0"/>
            <a:endParaRPr lang="en-US" altLang="zh-TW" dirty="0"/>
          </a:p>
        </p:txBody>
      </p:sp>
      <p:sp>
        <p:nvSpPr>
          <p:cNvPr id="10250" name="Rectangle 98"/>
          <p:cNvSpPr>
            <a:spLocks noChangeArrowheads="1"/>
          </p:cNvSpPr>
          <p:nvPr/>
        </p:nvSpPr>
        <p:spPr bwMode="auto">
          <a:xfrm>
            <a:off x="0" y="13403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TW" altLang="zh-TW"/>
              <a:t/>
            </a:r>
            <a:br>
              <a:rPr lang="zh-TW" altLang="zh-TW"/>
            </a:br>
            <a:endParaRPr lang="zh-TW" altLang="zh-TW"/>
          </a:p>
        </p:txBody>
      </p:sp>
      <p:sp>
        <p:nvSpPr>
          <p:cNvPr id="10251" name="Rectangle 99"/>
          <p:cNvSpPr>
            <a:spLocks noChangeArrowheads="1"/>
          </p:cNvSpPr>
          <p:nvPr/>
        </p:nvSpPr>
        <p:spPr bwMode="auto">
          <a:xfrm>
            <a:off x="0" y="-63787"/>
            <a:ext cx="3377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09800"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  </a:t>
            </a:r>
            <a:endParaRPr lang="en-US" altLang="zh-TW" sz="800" dirty="0"/>
          </a:p>
          <a:p>
            <a:pPr indent="2209800" eaLnBrk="0" hangingPunct="0"/>
            <a:endParaRPr lang="en-US" altLang="zh-TW" dirty="0"/>
          </a:p>
        </p:txBody>
      </p:sp>
      <p:sp>
        <p:nvSpPr>
          <p:cNvPr id="10252" name="Rectangle 100"/>
          <p:cNvSpPr>
            <a:spLocks noChangeArrowheads="1"/>
          </p:cNvSpPr>
          <p:nvPr/>
        </p:nvSpPr>
        <p:spPr bwMode="auto">
          <a:xfrm>
            <a:off x="0" y="-4465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TW" altLang="zh-TW"/>
              <a:t/>
            </a:r>
            <a:br>
              <a:rPr lang="zh-TW" altLang="zh-TW"/>
            </a:br>
            <a:endParaRPr lang="zh-TW" altLang="zh-TW"/>
          </a:p>
          <a:p>
            <a:pPr eaLnBrk="0" hangingPunct="0"/>
            <a:endParaRPr lang="zh-TW" altLang="zh-TW"/>
          </a:p>
        </p:txBody>
      </p:sp>
      <p:sp>
        <p:nvSpPr>
          <p:cNvPr id="10253" name="Rectangle 99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4" name="Rectangle 101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5" name="Rectangle 119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56" name="Rectangle 10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57" name="Rectangle 100"/>
          <p:cNvSpPr>
            <a:spLocks noChangeArrowheads="1"/>
          </p:cNvSpPr>
          <p:nvPr/>
        </p:nvSpPr>
        <p:spPr bwMode="auto">
          <a:xfrm>
            <a:off x="0" y="100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58" name="Rectangle 10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9" name="Rectangle 16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0" name="Rectangle 151"/>
          <p:cNvSpPr>
            <a:spLocks noChangeArrowheads="1"/>
          </p:cNvSpPr>
          <p:nvPr/>
        </p:nvSpPr>
        <p:spPr bwMode="auto">
          <a:xfrm>
            <a:off x="0" y="-140732"/>
            <a:ext cx="11368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200" dirty="0">
                <a:latin typeface="Calibri" pitchFamily="34" charset="0"/>
                <a:cs typeface="Times New Roman" pitchFamily="18" charset="0"/>
              </a:rPr>
              <a:t>                           </a:t>
            </a:r>
            <a:endParaRPr lang="en-US" altLang="zh-TW" sz="800" dirty="0"/>
          </a:p>
          <a:p>
            <a:pPr eaLnBrk="0" hangingPunct="0"/>
            <a:r>
              <a:rPr lang="en-US" altLang="zh-TW" sz="1200" dirty="0">
                <a:latin typeface="Calibri" pitchFamily="34" charset="0"/>
                <a:cs typeface="Times New Roman" pitchFamily="18" charset="0"/>
              </a:rPr>
              <a:t>    </a:t>
            </a:r>
            <a:endParaRPr lang="en-US" altLang="zh-TW" sz="800" dirty="0"/>
          </a:p>
          <a:p>
            <a:pPr eaLnBrk="0" hangingPunct="0"/>
            <a:endParaRPr lang="en-US" altLang="zh-TW" dirty="0"/>
          </a:p>
        </p:txBody>
      </p:sp>
      <p:sp>
        <p:nvSpPr>
          <p:cNvPr id="10261" name="Rectangle 10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2" name="Rectangle 10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3" name="Rectangle 127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64" name="Rectangle 10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5" name="Rectangle 129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66" name="Rectangle 10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7" name="Rectangle 10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8" name="Rectangle 109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9" name="Rectangle 110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0" name="Rectangle 11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1" name="Rectangle 11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72" name="Rectangle 11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3" name="Rectangle 11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4" name="Rectangle 11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5" name="Rectangle 12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6" name="Rectangle 141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7" name="Rectangle 16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78" name="Rectangle 126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9" name="文字方塊 52"/>
          <p:cNvSpPr txBox="1">
            <a:spLocks noChangeArrowheads="1"/>
          </p:cNvSpPr>
          <p:nvPr/>
        </p:nvSpPr>
        <p:spPr bwMode="auto">
          <a:xfrm flipV="1">
            <a:off x="1411288" y="3116264"/>
            <a:ext cx="33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0280" name="Rectangle 124"/>
          <p:cNvSpPr>
            <a:spLocks noChangeArrowheads="1"/>
          </p:cNvSpPr>
          <p:nvPr/>
        </p:nvSpPr>
        <p:spPr bwMode="auto">
          <a:xfrm>
            <a:off x="0" y="74713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81" name="Rectangle 123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82" name="文字方塊 45"/>
          <p:cNvSpPr txBox="1">
            <a:spLocks noChangeArrowheads="1"/>
          </p:cNvSpPr>
          <p:nvPr/>
        </p:nvSpPr>
        <p:spPr bwMode="auto">
          <a:xfrm>
            <a:off x="1" y="0"/>
            <a:ext cx="710963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六、飛安問題研討及緊急程序研讀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緊急程序複習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系統失效程序複習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飛地安全案例宣達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6"/>
          <p:cNvSpPr txBox="1">
            <a:spLocks noChangeArrowheads="1"/>
          </p:cNvSpPr>
          <p:nvPr/>
        </p:nvSpPr>
        <p:spPr bwMode="auto">
          <a:xfrm>
            <a:off x="1" y="0"/>
            <a:ext cx="3775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飛地安全案例宣達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4"/>
          <p:cNvSpPr txBox="1">
            <a:spLocks noChangeArrowheads="1"/>
          </p:cNvSpPr>
          <p:nvPr/>
        </p:nvSpPr>
        <p:spPr bwMode="auto">
          <a:xfrm>
            <a:off x="0" y="1367206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</a:br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</a:br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363" name="文字方塊 4"/>
          <p:cNvSpPr txBox="1">
            <a:spLocks noChangeArrowheads="1"/>
          </p:cNvSpPr>
          <p:nvPr/>
        </p:nvSpPr>
        <p:spPr bwMode="auto">
          <a:xfrm>
            <a:off x="0" y="1"/>
            <a:ext cx="2954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七、政令宣導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446824"/>
            <a:ext cx="88204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47675" eaLnBrk="0" hangingPunct="0">
              <a:buFont typeface="+mj-lt"/>
              <a:buAutoNum type="arabicPeriod"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  <a:p>
            <a:pPr marL="714375" indent="-266700" eaLnBrk="0" hangingPunct="0">
              <a:buFont typeface="+mj-lt"/>
              <a:buAutoNum type="arabicPeriod"/>
            </a:pPr>
            <a:endParaRPr lang="en-US" altLang="zh-TW" dirty="0" smtClean="0"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915566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一、台東豐年機場自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日起夜間實施滑行道施工，執行夜間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至豐年請直接從西大坪起降，注意安全，日間不受影響，可使用跑道及滑行道。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二、針對高雄航空站夜間施工注意事項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106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日前，本隊執行夜間緊急勤務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(EMS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、海難搜索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，起飛前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分鐘及落地前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分鐘，先行通知塔台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由近場台轉告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，執行施工人員撤離作業，以便開啟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滑行道燈光，俾利任務機起降。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106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日後，跑、滑道燈光均關閉，同時開啟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34 BAY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機坪燈光，任務機直接向北起飛，返場時向南落回原停機點。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任務機返場時，如遇天氣不良，雖近場台無法提供儀器進場服務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無跑道燈光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，惟各導設施仍正常運作；請教官善用儀降裝備或作好轉降備用機場之準備。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46276"/>
            <a:ext cx="8229600" cy="854075"/>
          </a:xfrm>
        </p:spPr>
        <p:txBody>
          <a:bodyPr anchorCtr="1"/>
          <a:lstStyle/>
          <a:p>
            <a:pPr eaLnBrk="1" hangingPunct="1">
              <a:defRPr/>
            </a:pPr>
            <a:r>
              <a:rPr lang="zh-TW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八、</a:t>
            </a:r>
            <a:r>
              <a:rPr lang="zh-TW" alt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長官</a:t>
            </a:r>
            <a:r>
              <a:rPr lang="zh-TW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指示</a:t>
            </a:r>
            <a:endParaRPr lang="zh-TW" altLang="en-US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任務提示程序</a:t>
            </a: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8313" y="1203325"/>
            <a:ext cx="8229600" cy="38195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一、昨日任務檢討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二、本日任務重點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三、機務狀況報告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四、天氣報告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五、安全規定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六、飛安問題研討及緊急程序研讀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七、政令宣導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八、指導人員指示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文字方塊 5"/>
          <p:cNvSpPr txBox="1">
            <a:spLocks noChangeArrowheads="1"/>
          </p:cNvSpPr>
          <p:nvPr/>
        </p:nvSpPr>
        <p:spPr bwMode="auto">
          <a:xfrm>
            <a:off x="2633664" y="-90805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一、昨日任務檢討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2633007" y="-35464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二、本日任務重點</a:t>
            </a:r>
            <a:endParaRPr lang="zh-TW" altLang="en-US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文字方塊 6"/>
          <p:cNvSpPr txBox="1">
            <a:spLocks noChangeArrowheads="1"/>
          </p:cNvSpPr>
          <p:nvPr/>
        </p:nvSpPr>
        <p:spPr bwMode="auto">
          <a:xfrm>
            <a:off x="2633664" y="1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三、機務狀況報告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3808" y="1575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四、天氣報告</a:t>
            </a:r>
            <a:endParaRPr lang="zh-TW" altLang="en-US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71800" y="72364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始曉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06:10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終昏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17:44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衛星雲圖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雷達回波圖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566289</TotalTime>
  <Words>380</Words>
  <Application>Microsoft Macintosh PowerPoint</Application>
  <PresentationFormat>On-screen Show (16:9)</PresentationFormat>
  <Paragraphs>60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新細明體</vt:lpstr>
      <vt:lpstr>標楷體</vt:lpstr>
      <vt:lpstr>Office 佈景主題</vt:lpstr>
      <vt:lpstr>三大二隊任務提示</vt:lpstr>
      <vt:lpstr>任務提示程序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八、長官指示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第二大隊第一隊</dc:creator>
  <cp:lastModifiedBy>楊博安</cp:lastModifiedBy>
  <cp:revision>16460</cp:revision>
  <dcterms:created xsi:type="dcterms:W3CDTF">2013-10-22T10:45:08Z</dcterms:created>
  <dcterms:modified xsi:type="dcterms:W3CDTF">2017-12-29T03:04:16Z</dcterms:modified>
</cp:coreProperties>
</file>