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55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AFB-27A9-6743-9A07-F2D39199714E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48879-C009-2142-A1D5-A315FC91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48879-C009-2142-A1D5-A315FC9192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BCDE-3593-1040-97FF-5A7C29D3DC1B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484A-E89D-4845-A448-ABD2A32E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we predict Supreme Court case outcomes?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/>
          <a:p>
            <a:r>
              <a:rPr lang="en-US" dirty="0" smtClean="0"/>
              <a:t>Chris Nasrallah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preme-court-wednesda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251"/>
            <a:ext cx="9144000" cy="59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06668"/>
              </p:ext>
            </p:extLst>
          </p:nvPr>
        </p:nvGraphicFramePr>
        <p:xfrm>
          <a:off x="1854200" y="4612898"/>
          <a:ext cx="6096000" cy="1483360"/>
        </p:xfrm>
        <a:graphic>
          <a:graphicData uri="http://schemas.openxmlformats.org/drawingml/2006/table">
            <a:tbl>
              <a:tblPr firstRow="1" firstCol="1">
                <a:tableStyleId>{74C1A8A3-306A-4EB7-A6B1-4F7E0EB9C5D6}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P(Pet wins)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Petitioner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Petitioner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3336" y="4145796"/>
            <a:ext cx="320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side is interrupted more?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200" y="4995128"/>
            <a:ext cx="1041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Amicus </a:t>
            </a:r>
            <a:r>
              <a:rPr lang="en-US" dirty="0" err="1" smtClean="0"/>
              <a:t>Curae</a:t>
            </a:r>
            <a:r>
              <a:rPr lang="en-US" dirty="0" smtClean="0"/>
              <a:t> Support?</a:t>
            </a:r>
            <a:endParaRPr lang="en-US" dirty="0"/>
          </a:p>
        </p:txBody>
      </p:sp>
      <p:pic>
        <p:nvPicPr>
          <p:cNvPr id="7" name="Picture 6" descr="Screen Shot 2015-01-15 at 10.3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78935"/>
            <a:ext cx="6705600" cy="36065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7346" y="6266272"/>
            <a:ext cx="133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[2007-2013]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2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 /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Identify Key Performance Indicators</a:t>
            </a:r>
          </a:p>
          <a:p>
            <a:pPr marL="685800" lvl="1"/>
            <a:r>
              <a:rPr lang="en-US" dirty="0" smtClean="0"/>
              <a:t>Petitioner vs. Respondent</a:t>
            </a:r>
          </a:p>
          <a:p>
            <a:pPr marL="685800" lvl="1"/>
            <a:r>
              <a:rPr lang="en-US" dirty="0" smtClean="0"/>
              <a:t>Amicus </a:t>
            </a:r>
            <a:r>
              <a:rPr lang="en-US" dirty="0" err="1" smtClean="0"/>
              <a:t>Curae</a:t>
            </a:r>
            <a:endParaRPr lang="en-US" dirty="0" smtClean="0"/>
          </a:p>
          <a:p>
            <a:pPr marL="685800" lvl="1"/>
            <a:r>
              <a:rPr lang="en-US" dirty="0" smtClean="0"/>
              <a:t>Number of interruptions</a:t>
            </a:r>
          </a:p>
          <a:p>
            <a:pPr marL="685800" lvl="1"/>
            <a:r>
              <a:rPr lang="en-US" dirty="0" smtClean="0"/>
              <a:t>Age, gender, or experience of lawyer?</a:t>
            </a:r>
          </a:p>
          <a:p>
            <a:pPr marL="685800" lvl="1"/>
            <a:r>
              <a:rPr lang="en-US" dirty="0" smtClean="0"/>
              <a:t>Others?</a:t>
            </a:r>
          </a:p>
          <a:p>
            <a:pPr marL="285750" indent="-285750"/>
            <a:r>
              <a:rPr lang="en-US" dirty="0" smtClean="0"/>
              <a:t>NLP / Sentiment Analysis of Oral Arguments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3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80</Words>
  <Application>Microsoft Macintosh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Can we predict Supreme Court case outcomes?</vt:lpstr>
      <vt:lpstr>PowerPoint Presentation</vt:lpstr>
      <vt:lpstr>PowerPoint Presentation</vt:lpstr>
      <vt:lpstr>Analyses /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who will win Supreme Court cases?</dc:title>
  <dc:creator>Chris Nasrallah</dc:creator>
  <cp:lastModifiedBy>Chris Nasrallah</cp:lastModifiedBy>
  <cp:revision>6</cp:revision>
  <dcterms:created xsi:type="dcterms:W3CDTF">2015-01-16T02:24:30Z</dcterms:created>
  <dcterms:modified xsi:type="dcterms:W3CDTF">2015-01-16T03:51:50Z</dcterms:modified>
</cp:coreProperties>
</file>