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AFB-27A9-6743-9A07-F2D39199714E}" type="datetimeFigureOut">
              <a:rPr lang="en-US" smtClean="0"/>
              <a:t>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48879-C009-2142-A1D5-A315FC91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2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8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4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7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4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9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2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0BCDE-3593-1040-97FF-5A7C29D3DC1B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 we predict Supreme Court case outcomes?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762000"/>
          </a:xfrm>
        </p:spPr>
        <p:txBody>
          <a:bodyPr/>
          <a:lstStyle/>
          <a:p>
            <a:r>
              <a:rPr lang="en-US" dirty="0" smtClean="0"/>
              <a:t>Chris Nasrallah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5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2236" y="4094996"/>
            <a:ext cx="320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side is interrupted more?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100" y="4944328"/>
            <a:ext cx="1041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Amicus </a:t>
            </a:r>
            <a:r>
              <a:rPr lang="en-US" dirty="0" err="1" smtClean="0"/>
              <a:t>Curae</a:t>
            </a:r>
            <a:r>
              <a:rPr lang="en-US" dirty="0" smtClean="0"/>
              <a:t> Support?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6246" y="6215472"/>
            <a:ext cx="133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2005-</a:t>
            </a:r>
            <a:r>
              <a:rPr lang="en-US" dirty="0" smtClean="0"/>
              <a:t>2013]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30123"/>
              </p:ext>
            </p:extLst>
          </p:nvPr>
        </p:nvGraphicFramePr>
        <p:xfrm>
          <a:off x="1943100" y="4713340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P(Pet</a:t>
                      </a:r>
                      <a:r>
                        <a:rPr lang="en-US" baseline="0" dirty="0" smtClean="0"/>
                        <a:t> wins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Petitioner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Petitioner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Screen Shot 2015-01-15 at 10.30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378935"/>
            <a:ext cx="6705600" cy="360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2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c_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 /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 smtClean="0"/>
              <a:t>NLP </a:t>
            </a:r>
            <a:r>
              <a:rPr lang="en-US" dirty="0" smtClean="0"/>
              <a:t>/ Sentiment Analysis of Oral </a:t>
            </a:r>
            <a:r>
              <a:rPr lang="en-US" dirty="0" smtClean="0"/>
              <a:t>Arguments</a:t>
            </a:r>
          </a:p>
          <a:p>
            <a:pPr marL="685800" lvl="1"/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</a:t>
            </a:r>
            <a:r>
              <a:rPr lang="en-US" dirty="0"/>
              <a:t>b</a:t>
            </a:r>
            <a:r>
              <a:rPr lang="en-US" dirty="0" smtClean="0"/>
              <a:t>inary classifie</a:t>
            </a:r>
            <a:r>
              <a:rPr lang="en-US" dirty="0" smtClean="0"/>
              <a:t>r:</a:t>
            </a:r>
          </a:p>
          <a:p>
            <a:pPr marL="1085850" lvl="2"/>
            <a:r>
              <a:rPr lang="en-US" dirty="0" smtClean="0"/>
              <a:t>Labels:</a:t>
            </a:r>
          </a:p>
          <a:p>
            <a:pPr marL="1543050" lvl="3"/>
            <a:r>
              <a:rPr lang="en-US" dirty="0" smtClean="0"/>
              <a:t>‘positive’ == judge asking question votes in their favor</a:t>
            </a:r>
          </a:p>
          <a:p>
            <a:pPr marL="1543050" lvl="3"/>
            <a:r>
              <a:rPr lang="en-US" dirty="0" smtClean="0"/>
              <a:t>‘negative’ == judge asking question votes against </a:t>
            </a:r>
          </a:p>
          <a:p>
            <a:pPr marL="1085850" lvl="2"/>
            <a:r>
              <a:rPr lang="en-US" dirty="0"/>
              <a:t>Features: </a:t>
            </a:r>
            <a:endParaRPr lang="en-US" dirty="0" smtClean="0"/>
          </a:p>
          <a:p>
            <a:pPr marL="1543050" lvl="3"/>
            <a:r>
              <a:rPr lang="en-US" dirty="0" smtClean="0"/>
              <a:t>Petitioner, Amicus, Interruptions</a:t>
            </a:r>
          </a:p>
          <a:p>
            <a:pPr marL="1543050" lvl="3"/>
            <a:r>
              <a:rPr lang="en-US" dirty="0" smtClean="0"/>
              <a:t>Word presence – ‘Bag of words’ model</a:t>
            </a:r>
          </a:p>
          <a:p>
            <a:pPr marL="285750"/>
            <a:r>
              <a:rPr lang="en-US" dirty="0" smtClean="0"/>
              <a:t>Training Set?</a:t>
            </a:r>
          </a:p>
          <a:p>
            <a:pPr marL="285750"/>
            <a:r>
              <a:rPr lang="en-US" dirty="0" smtClean="0"/>
              <a:t>Cross-validation</a:t>
            </a:r>
          </a:p>
          <a:p>
            <a:pPr marL="0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3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1-23 at 1.0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171700"/>
            <a:ext cx="76962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0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102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Can we predict Supreme Court case outcomes?</vt:lpstr>
      <vt:lpstr>PowerPoint Presentation</vt:lpstr>
      <vt:lpstr>PowerPoint Presentation</vt:lpstr>
      <vt:lpstr>Analyses / Algorithms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who will win Supreme Court cases?</dc:title>
  <dc:creator>Chris Nasrallah</dc:creator>
  <cp:lastModifiedBy>Chris Nasrallah</cp:lastModifiedBy>
  <cp:revision>13</cp:revision>
  <dcterms:created xsi:type="dcterms:W3CDTF">2015-01-16T02:24:30Z</dcterms:created>
  <dcterms:modified xsi:type="dcterms:W3CDTF">2015-01-23T18:03:33Z</dcterms:modified>
</cp:coreProperties>
</file>