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</p:sldIdLst>
  <p:sldSz cx="12192000" cy="81010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10002"/>
            <a:ext cx="12226405" cy="812101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840356"/>
            <a:ext cx="7768959" cy="1944694"/>
          </a:xfrm>
        </p:spPr>
        <p:txBody>
          <a:bodyPr anchor="b">
            <a:noAutofit/>
          </a:bodyPr>
          <a:lstStyle>
            <a:lvl1pPr algn="r">
              <a:defRPr sz="6379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785049"/>
            <a:ext cx="7768959" cy="129571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0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0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71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0090"/>
            <a:ext cx="8463619" cy="4020503"/>
          </a:xfrm>
        </p:spPr>
        <p:txBody>
          <a:bodyPr anchor="ctr">
            <a:normAutofit/>
          </a:bodyPr>
          <a:lstStyle>
            <a:lvl1pPr algn="l">
              <a:defRPr sz="519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5280660"/>
            <a:ext cx="8463619" cy="1855699"/>
          </a:xfrm>
        </p:spPr>
        <p:txBody>
          <a:bodyPr anchor="ctr">
            <a:normAutofit/>
          </a:bodyPr>
          <a:lstStyle>
            <a:lvl1pPr marL="0" indent="0" algn="l">
              <a:buNone/>
              <a:defRPr sz="21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720090"/>
            <a:ext cx="8096243" cy="3570446"/>
          </a:xfrm>
        </p:spPr>
        <p:txBody>
          <a:bodyPr anchor="ctr">
            <a:normAutofit/>
          </a:bodyPr>
          <a:lstStyle>
            <a:lvl1pPr algn="l">
              <a:defRPr sz="519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4290537"/>
            <a:ext cx="7226405" cy="45005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0090" indent="0">
              <a:buFontTx/>
              <a:buNone/>
              <a:defRPr/>
            </a:lvl2pPr>
            <a:lvl3pPr marL="1080181" indent="0">
              <a:buFontTx/>
              <a:buNone/>
              <a:defRPr/>
            </a:lvl3pPr>
            <a:lvl4pPr marL="1620271" indent="0">
              <a:buFontTx/>
              <a:buNone/>
              <a:defRPr/>
            </a:lvl4pPr>
            <a:lvl5pPr marL="216036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280660"/>
            <a:ext cx="8463620" cy="1855699"/>
          </a:xfrm>
        </p:spPr>
        <p:txBody>
          <a:bodyPr anchor="ctr">
            <a:normAutofit/>
          </a:bodyPr>
          <a:lstStyle>
            <a:lvl1pPr marL="0" indent="0" algn="l">
              <a:buNone/>
              <a:defRPr sz="21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933634"/>
            <a:ext cx="609759" cy="690767"/>
          </a:xfrm>
          <a:prstGeom prst="rect">
            <a:avLst/>
          </a:prstGeom>
        </p:spPr>
        <p:txBody>
          <a:bodyPr vert="horz" lIns="108013" tIns="54007" rIns="108013" bIns="54007" rtlCol="0" anchor="ctr">
            <a:noAutofit/>
          </a:bodyPr>
          <a:lstStyle/>
          <a:p>
            <a:pPr lvl="0"/>
            <a:r>
              <a:rPr lang="en-US" sz="945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3409744"/>
            <a:ext cx="609759" cy="690767"/>
          </a:xfrm>
          <a:prstGeom prst="rect">
            <a:avLst/>
          </a:prstGeom>
        </p:spPr>
        <p:txBody>
          <a:bodyPr vert="horz" lIns="108013" tIns="54007" rIns="108013" bIns="54007" rtlCol="0" anchor="ctr">
            <a:noAutofit/>
          </a:bodyPr>
          <a:lstStyle/>
          <a:p>
            <a:pPr lvl="0"/>
            <a:r>
              <a:rPr lang="en-US" sz="945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38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282161"/>
            <a:ext cx="8463620" cy="3065887"/>
          </a:xfrm>
        </p:spPr>
        <p:txBody>
          <a:bodyPr anchor="b">
            <a:normAutofit/>
          </a:bodyPr>
          <a:lstStyle>
            <a:lvl1pPr algn="l">
              <a:defRPr sz="519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348048"/>
            <a:ext cx="8463620" cy="1788311"/>
          </a:xfrm>
        </p:spPr>
        <p:txBody>
          <a:bodyPr anchor="t">
            <a:normAutofit/>
          </a:bodyPr>
          <a:lstStyle>
            <a:lvl1pPr marL="0" indent="0" algn="l">
              <a:buNone/>
              <a:defRPr sz="21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720090"/>
            <a:ext cx="8096243" cy="3570446"/>
          </a:xfrm>
        </p:spPr>
        <p:txBody>
          <a:bodyPr anchor="ctr">
            <a:normAutofit/>
          </a:bodyPr>
          <a:lstStyle>
            <a:lvl1pPr algn="l">
              <a:defRPr sz="519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740593"/>
            <a:ext cx="8463621" cy="60745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0090" indent="0">
              <a:buFontTx/>
              <a:buNone/>
              <a:defRPr/>
            </a:lvl2pPr>
            <a:lvl3pPr marL="1080181" indent="0">
              <a:buFontTx/>
              <a:buNone/>
              <a:defRPr/>
            </a:lvl3pPr>
            <a:lvl4pPr marL="1620271" indent="0">
              <a:buFontTx/>
              <a:buNone/>
              <a:defRPr/>
            </a:lvl4pPr>
            <a:lvl5pPr marL="216036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348048"/>
            <a:ext cx="8463620" cy="1788311"/>
          </a:xfrm>
        </p:spPr>
        <p:txBody>
          <a:bodyPr anchor="t">
            <a:normAutofit/>
          </a:bodyPr>
          <a:lstStyle>
            <a:lvl1pPr marL="0" indent="0" algn="l">
              <a:buNone/>
              <a:defRPr sz="21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933634"/>
            <a:ext cx="609759" cy="690767"/>
          </a:xfrm>
          <a:prstGeom prst="rect">
            <a:avLst/>
          </a:prstGeom>
        </p:spPr>
        <p:txBody>
          <a:bodyPr vert="horz" lIns="108013" tIns="54007" rIns="108013" bIns="54007" rtlCol="0" anchor="ctr">
            <a:noAutofit/>
          </a:bodyPr>
          <a:lstStyle/>
          <a:p>
            <a:pPr lvl="0"/>
            <a:r>
              <a:rPr lang="en-US" sz="945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3409744"/>
            <a:ext cx="609759" cy="690767"/>
          </a:xfrm>
          <a:prstGeom prst="rect">
            <a:avLst/>
          </a:prstGeom>
        </p:spPr>
        <p:txBody>
          <a:bodyPr vert="horz" lIns="108013" tIns="54007" rIns="108013" bIns="54007" rtlCol="0" anchor="ctr">
            <a:noAutofit/>
          </a:bodyPr>
          <a:lstStyle/>
          <a:p>
            <a:pPr lvl="0"/>
            <a:r>
              <a:rPr lang="en-US" sz="945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90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720090"/>
            <a:ext cx="8455287" cy="3570446"/>
          </a:xfrm>
        </p:spPr>
        <p:txBody>
          <a:bodyPr anchor="ctr">
            <a:normAutofit/>
          </a:bodyPr>
          <a:lstStyle>
            <a:lvl1pPr algn="l">
              <a:defRPr sz="5198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740593"/>
            <a:ext cx="8463621" cy="60745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35">
                <a:solidFill>
                  <a:schemeClr val="accent1"/>
                </a:solidFill>
              </a:defRPr>
            </a:lvl1pPr>
            <a:lvl2pPr marL="540090" indent="0">
              <a:buFontTx/>
              <a:buNone/>
              <a:defRPr/>
            </a:lvl2pPr>
            <a:lvl3pPr marL="1080181" indent="0">
              <a:buFontTx/>
              <a:buNone/>
              <a:defRPr/>
            </a:lvl3pPr>
            <a:lvl4pPr marL="1620271" indent="0">
              <a:buFontTx/>
              <a:buNone/>
              <a:defRPr/>
            </a:lvl4pPr>
            <a:lvl5pPr marL="216036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348048"/>
            <a:ext cx="8463620" cy="1788311"/>
          </a:xfrm>
        </p:spPr>
        <p:txBody>
          <a:bodyPr anchor="t">
            <a:normAutofit/>
          </a:bodyPr>
          <a:lstStyle>
            <a:lvl1pPr marL="0" indent="0" algn="l">
              <a:buNone/>
              <a:defRPr sz="21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7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0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720091"/>
            <a:ext cx="1305083" cy="620327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720091"/>
            <a:ext cx="6926701" cy="62032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3190401"/>
            <a:ext cx="8463620" cy="2157649"/>
          </a:xfrm>
        </p:spPr>
        <p:txBody>
          <a:bodyPr anchor="b"/>
          <a:lstStyle>
            <a:lvl1pPr algn="l">
              <a:defRPr sz="4725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5348048"/>
            <a:ext cx="8463620" cy="1016348"/>
          </a:xfrm>
        </p:spPr>
        <p:txBody>
          <a:bodyPr anchor="t"/>
          <a:lstStyle>
            <a:lvl1pPr marL="0" indent="0" algn="l">
              <a:buNone/>
              <a:defRPr sz="23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009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0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0090"/>
            <a:ext cx="8463619" cy="15601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52196"/>
            <a:ext cx="4117479" cy="4584162"/>
          </a:xfrm>
        </p:spPr>
        <p:txBody>
          <a:bodyPr>
            <a:normAutofit/>
          </a:bodyPr>
          <a:lstStyle>
            <a:lvl1pPr>
              <a:defRPr sz="2126"/>
            </a:lvl1pPr>
            <a:lvl2pPr>
              <a:defRPr sz="1890"/>
            </a:lvl2pPr>
            <a:lvl3pPr>
              <a:defRPr sz="1654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552198"/>
            <a:ext cx="4117480" cy="4584163"/>
          </a:xfrm>
        </p:spPr>
        <p:txBody>
          <a:bodyPr>
            <a:normAutofit/>
          </a:bodyPr>
          <a:lstStyle>
            <a:lvl1pPr>
              <a:defRPr sz="2126"/>
            </a:lvl1pPr>
            <a:lvl2pPr>
              <a:defRPr sz="1890"/>
            </a:lvl2pPr>
            <a:lvl3pPr>
              <a:defRPr sz="1654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0090"/>
            <a:ext cx="8463617" cy="156019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552661"/>
            <a:ext cx="4120896" cy="680710"/>
          </a:xfrm>
        </p:spPr>
        <p:txBody>
          <a:bodyPr anchor="b">
            <a:noAutofit/>
          </a:bodyPr>
          <a:lstStyle>
            <a:lvl1pPr marL="0" indent="0">
              <a:buNone/>
              <a:defRPr sz="2835" b="0"/>
            </a:lvl1pPr>
            <a:lvl2pPr marL="540090" indent="0">
              <a:buNone/>
              <a:defRPr sz="2363" b="1"/>
            </a:lvl2pPr>
            <a:lvl3pPr marL="1080181" indent="0">
              <a:buNone/>
              <a:defRPr sz="2126" b="1"/>
            </a:lvl3pPr>
            <a:lvl4pPr marL="1620271" indent="0">
              <a:buNone/>
              <a:defRPr sz="1890" b="1"/>
            </a:lvl4pPr>
            <a:lvl5pPr marL="2160361" indent="0">
              <a:buNone/>
              <a:defRPr sz="1890" b="1"/>
            </a:lvl5pPr>
            <a:lvl6pPr marL="2700452" indent="0">
              <a:buNone/>
              <a:defRPr sz="1890" b="1"/>
            </a:lvl6pPr>
            <a:lvl7pPr marL="3240542" indent="0">
              <a:buNone/>
              <a:defRPr sz="1890" b="1"/>
            </a:lvl7pPr>
            <a:lvl8pPr marL="3780633" indent="0">
              <a:buNone/>
              <a:defRPr sz="1890" b="1"/>
            </a:lvl8pPr>
            <a:lvl9pPr marL="4320723" indent="0">
              <a:buNone/>
              <a:defRPr sz="189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3233373"/>
            <a:ext cx="4120896" cy="39029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552661"/>
            <a:ext cx="4120896" cy="680710"/>
          </a:xfrm>
        </p:spPr>
        <p:txBody>
          <a:bodyPr anchor="b">
            <a:noAutofit/>
          </a:bodyPr>
          <a:lstStyle>
            <a:lvl1pPr marL="0" indent="0">
              <a:buNone/>
              <a:defRPr sz="2835" b="0"/>
            </a:lvl1pPr>
            <a:lvl2pPr marL="540090" indent="0">
              <a:buNone/>
              <a:defRPr sz="2363" b="1"/>
            </a:lvl2pPr>
            <a:lvl3pPr marL="1080181" indent="0">
              <a:buNone/>
              <a:defRPr sz="2126" b="1"/>
            </a:lvl3pPr>
            <a:lvl4pPr marL="1620271" indent="0">
              <a:buNone/>
              <a:defRPr sz="1890" b="1"/>
            </a:lvl4pPr>
            <a:lvl5pPr marL="2160361" indent="0">
              <a:buNone/>
              <a:defRPr sz="1890" b="1"/>
            </a:lvl5pPr>
            <a:lvl6pPr marL="2700452" indent="0">
              <a:buNone/>
              <a:defRPr sz="1890" b="1"/>
            </a:lvl6pPr>
            <a:lvl7pPr marL="3240542" indent="0">
              <a:buNone/>
              <a:defRPr sz="1890" b="1"/>
            </a:lvl7pPr>
            <a:lvl8pPr marL="3780633" indent="0">
              <a:buNone/>
              <a:defRPr sz="1890" b="1"/>
            </a:lvl8pPr>
            <a:lvl9pPr marL="4320723" indent="0">
              <a:buNone/>
              <a:defRPr sz="189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3233373"/>
            <a:ext cx="4120896" cy="39029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83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720090"/>
            <a:ext cx="8463619" cy="15601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770226"/>
            <a:ext cx="3720243" cy="1510188"/>
          </a:xfrm>
        </p:spPr>
        <p:txBody>
          <a:bodyPr anchor="b">
            <a:normAutofit/>
          </a:bodyPr>
          <a:lstStyle>
            <a:lvl1pPr>
              <a:defRPr sz="23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608256"/>
            <a:ext cx="4514716" cy="65281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3280413"/>
            <a:ext cx="3720243" cy="3052881"/>
          </a:xfrm>
        </p:spPr>
        <p:txBody>
          <a:bodyPr>
            <a:normAutofit/>
          </a:bodyPr>
          <a:lstStyle>
            <a:lvl1pPr marL="0" indent="0">
              <a:buNone/>
              <a:defRPr sz="1654"/>
            </a:lvl1pPr>
            <a:lvl2pPr marL="405068" indent="0">
              <a:buNone/>
              <a:defRPr sz="1240"/>
            </a:lvl2pPr>
            <a:lvl3pPr marL="810136" indent="0">
              <a:buNone/>
              <a:defRPr sz="1063"/>
            </a:lvl3pPr>
            <a:lvl4pPr marL="1215203" indent="0">
              <a:buNone/>
              <a:defRPr sz="886"/>
            </a:lvl4pPr>
            <a:lvl5pPr marL="1620271" indent="0">
              <a:buNone/>
              <a:defRPr sz="886"/>
            </a:lvl5pPr>
            <a:lvl6pPr marL="2025339" indent="0">
              <a:buNone/>
              <a:defRPr sz="886"/>
            </a:lvl6pPr>
            <a:lvl7pPr marL="2430407" indent="0">
              <a:buNone/>
              <a:defRPr sz="886"/>
            </a:lvl7pPr>
            <a:lvl8pPr marL="2835474" indent="0">
              <a:buNone/>
              <a:defRPr sz="886"/>
            </a:lvl8pPr>
            <a:lvl9pPr marL="3240542" indent="0">
              <a:buNone/>
              <a:defRPr sz="88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2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5670709"/>
            <a:ext cx="8463619" cy="669459"/>
          </a:xfrm>
        </p:spPr>
        <p:txBody>
          <a:bodyPr anchor="b">
            <a:normAutofit/>
          </a:bodyPr>
          <a:lstStyle>
            <a:lvl1pPr algn="l">
              <a:defRPr sz="2835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720090"/>
            <a:ext cx="8463619" cy="4542755"/>
          </a:xfrm>
        </p:spPr>
        <p:txBody>
          <a:bodyPr anchor="t">
            <a:normAutofit/>
          </a:bodyPr>
          <a:lstStyle>
            <a:lvl1pPr marL="0" indent="0" algn="ctr">
              <a:buNone/>
              <a:defRPr sz="1890"/>
            </a:lvl1pPr>
            <a:lvl2pPr marL="540090" indent="0">
              <a:buNone/>
              <a:defRPr sz="1890"/>
            </a:lvl2pPr>
            <a:lvl3pPr marL="1080181" indent="0">
              <a:buNone/>
              <a:defRPr sz="1890"/>
            </a:lvl3pPr>
            <a:lvl4pPr marL="1620271" indent="0">
              <a:buNone/>
              <a:defRPr sz="1890"/>
            </a:lvl4pPr>
            <a:lvl5pPr marL="2160361" indent="0">
              <a:buNone/>
              <a:defRPr sz="1890"/>
            </a:lvl5pPr>
            <a:lvl6pPr marL="2700452" indent="0">
              <a:buNone/>
              <a:defRPr sz="1890"/>
            </a:lvl6pPr>
            <a:lvl7pPr marL="3240542" indent="0">
              <a:buNone/>
              <a:defRPr sz="1890"/>
            </a:lvl7pPr>
            <a:lvl8pPr marL="3780633" indent="0">
              <a:buNone/>
              <a:defRPr sz="1890"/>
            </a:lvl8pPr>
            <a:lvl9pPr marL="4320723" indent="0">
              <a:buNone/>
              <a:defRPr sz="189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6340168"/>
            <a:ext cx="8463619" cy="796191"/>
          </a:xfrm>
        </p:spPr>
        <p:txBody>
          <a:bodyPr>
            <a:normAutofit/>
          </a:bodyPr>
          <a:lstStyle>
            <a:lvl1pPr marL="0" indent="0">
              <a:buNone/>
              <a:defRPr sz="1418"/>
            </a:lvl1pPr>
            <a:lvl2pPr marL="540090" indent="0">
              <a:buNone/>
              <a:defRPr sz="1418"/>
            </a:lvl2pPr>
            <a:lvl3pPr marL="1080181" indent="0">
              <a:buNone/>
              <a:defRPr sz="1181"/>
            </a:lvl3pPr>
            <a:lvl4pPr marL="1620271" indent="0">
              <a:buNone/>
              <a:defRPr sz="1063"/>
            </a:lvl4pPr>
            <a:lvl5pPr marL="2160361" indent="0">
              <a:buNone/>
              <a:defRPr sz="1063"/>
            </a:lvl5pPr>
            <a:lvl6pPr marL="2700452" indent="0">
              <a:buNone/>
              <a:defRPr sz="1063"/>
            </a:lvl6pPr>
            <a:lvl7pPr marL="3240542" indent="0">
              <a:buNone/>
              <a:defRPr sz="1063"/>
            </a:lvl7pPr>
            <a:lvl8pPr marL="3780633" indent="0">
              <a:buNone/>
              <a:defRPr sz="1063"/>
            </a:lvl8pPr>
            <a:lvl9pPr marL="4320723" indent="0">
              <a:buNone/>
              <a:defRPr sz="10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10002"/>
            <a:ext cx="12226407" cy="812101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720090"/>
            <a:ext cx="8463617" cy="1560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552198"/>
            <a:ext cx="8463619" cy="458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7136361"/>
            <a:ext cx="912176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EC86-61F4-4284-A243-BF80BEE85439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7136361"/>
            <a:ext cx="6163964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7136361"/>
            <a:ext cx="683517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accent1"/>
                </a:solidFill>
              </a:defRPr>
            </a:lvl1pPr>
          </a:lstStyle>
          <a:p>
            <a:fld id="{EF74CF26-5F1F-4D4E-9929-D3CD4BE8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2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540090" rtl="0" eaLnBrk="1" latinLnBrk="0" hangingPunct="1">
        <a:spcBef>
          <a:spcPct val="0"/>
        </a:spcBef>
        <a:buNone/>
        <a:defRPr sz="425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5068" indent="-405068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2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77647" indent="-337556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50226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90316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30407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970497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10587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050678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590768" indent="-270045" algn="l" defTabSz="540090" rtl="0" eaLnBrk="1" latinLnBrk="0" hangingPunct="1">
        <a:spcBef>
          <a:spcPts val="118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90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181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271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361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452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542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633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723" algn="l" defTabSz="540090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60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2100" y="4063007"/>
            <a:ext cx="7768959" cy="194469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CTRL+P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err="1" smtClean="0">
                <a:solidFill>
                  <a:schemeClr val="tx2"/>
                </a:solidFill>
              </a:rPr>
              <a:t>Webdesign</a:t>
            </a:r>
            <a:r>
              <a:rPr lang="en-US" altLang="zh-TW" dirty="0" smtClean="0">
                <a:solidFill>
                  <a:schemeClr val="tx2"/>
                </a:solidFill>
              </a:rPr>
              <a:t/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chemeClr val="tx2"/>
                </a:solidFill>
              </a:rPr>
              <a:t>104590028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zh-TW" altLang="en-US" b="1" dirty="0" smtClean="0">
                <a:solidFill>
                  <a:schemeClr val="tx2"/>
                </a:solidFill>
              </a:rPr>
              <a:t>鄭琮翰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2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6150" y="399574"/>
            <a:ext cx="2875617" cy="739187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LOGO</a:t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icon</a:t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+mj-ea"/>
              </a:rPr>
              <a:t>主視覺區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+mj-ea"/>
              </a:rPr>
              <a:t>內容區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Footer</a:t>
            </a:r>
            <a:endParaRPr lang="zh-TW" altLang="en-US" sz="28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72"/>
            <a:ext cx="6299200" cy="8139748"/>
          </a:xfrm>
        </p:spPr>
      </p:pic>
      <p:sp>
        <p:nvSpPr>
          <p:cNvPr id="5" name="矩形 4"/>
          <p:cNvSpPr/>
          <p:nvPr/>
        </p:nvSpPr>
        <p:spPr>
          <a:xfrm>
            <a:off x="0" y="139700"/>
            <a:ext cx="1943100" cy="88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1943100" y="581025"/>
            <a:ext cx="5191125" cy="317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074" y="290671"/>
            <a:ext cx="5934075" cy="215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197598" y="1685767"/>
            <a:ext cx="1098552" cy="7896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151437" y="864475"/>
            <a:ext cx="2180431" cy="7339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6299200" y="7096125"/>
            <a:ext cx="1032668" cy="86384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772149" y="4937126"/>
            <a:ext cx="1524001" cy="158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99013" y="399574"/>
            <a:ext cx="1181099" cy="442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61962" y="2705256"/>
            <a:ext cx="5310187" cy="4724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0" y="7791450"/>
            <a:ext cx="6299200" cy="33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9200" y="18548"/>
            <a:ext cx="5892800" cy="8109928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3D</a:t>
            </a:r>
            <a:r>
              <a:rPr lang="zh-TW" altLang="en-US" dirty="0" smtClean="0"/>
              <a:t>列印課程為主題的網站，搭配課程介紹，所製作而成的網站。</a:t>
            </a:r>
            <a:endParaRPr lang="en-US" altLang="zh-TW" dirty="0" smtClean="0"/>
          </a:p>
          <a:p>
            <a:r>
              <a:rPr lang="zh-TW" altLang="en-US" dirty="0" smtClean="0"/>
              <a:t>放在主視覺區的東西，除了必要的圖片以外，還放入了公司理念。</a:t>
            </a:r>
            <a:endParaRPr lang="en-US" altLang="zh-TW" dirty="0" smtClean="0"/>
          </a:p>
          <a:p>
            <a:r>
              <a:rPr lang="zh-TW" altLang="en-US" dirty="0" smtClean="0"/>
              <a:t>色彩：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字體：新細明體</a:t>
            </a:r>
            <a:endParaRPr lang="en-US" altLang="zh-TW" dirty="0" smtClean="0"/>
          </a:p>
          <a:p>
            <a:r>
              <a:rPr lang="en-US" altLang="zh-TW" dirty="0" smtClean="0"/>
              <a:t>LOGO</a:t>
            </a:r>
            <a:r>
              <a:rPr lang="zh-TW" altLang="en-US" dirty="0" smtClean="0"/>
              <a:t>：以公司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呈現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72"/>
            <a:ext cx="6299200" cy="8139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00" y="2028825"/>
            <a:ext cx="2499400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53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CTRL+P Webdesign 104590028 鄭琮翰</vt:lpstr>
      <vt:lpstr>LOGO  icon  主視覺區      內容區     Footer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鄭琮翰</dc:creator>
  <cp:lastModifiedBy>鄭琮翰</cp:lastModifiedBy>
  <cp:revision>11</cp:revision>
  <dcterms:created xsi:type="dcterms:W3CDTF">2017-03-28T06:37:40Z</dcterms:created>
  <dcterms:modified xsi:type="dcterms:W3CDTF">2017-03-29T00:39:12Z</dcterms:modified>
</cp:coreProperties>
</file>