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3FEBCD6-96BF-4FBB-A5B4-847803F00DD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imdb_analytic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7D2A534-27BD-465A-AEAA-72DEBBA8343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2024-11-02 4:20:22 p.m.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60FF83ED-A633-4641-B446-E2C7693E4E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2024-11-02T20:20:22Z</dcterms:created>
  <dcterms:modified xsi:type="dcterms:W3CDTF">2024-11-02T20:20:22Z</dcterms:modified>
</cp:coreProperties>
</file>