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1" r:id="rId3"/>
    <p:sldId id="260" r:id="rId4"/>
    <p:sldId id="262" r:id="rId5"/>
    <p:sldId id="263" r:id="rId6"/>
    <p:sldId id="264" r:id="rId7"/>
    <p:sldId id="266" r:id="rId8"/>
    <p:sldId id="265" r:id="rId9"/>
  </p:sldIdLst>
  <p:sldSz cx="16256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6" autoAdjust="0"/>
    <p:restoredTop sz="94660"/>
  </p:normalViewPr>
  <p:slideViewPr>
    <p:cSldViewPr snapToGrid="0">
      <p:cViewPr>
        <p:scale>
          <a:sx n="50" d="100"/>
          <a:sy n="50" d="100"/>
        </p:scale>
        <p:origin x="1248" y="3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1995312"/>
            <a:ext cx="13817600" cy="4244622"/>
          </a:xfrm>
        </p:spPr>
        <p:txBody>
          <a:bodyPr anchor="b"/>
          <a:lstStyle>
            <a:lvl1pPr algn="ctr">
              <a:defRPr sz="1066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2000" y="6403623"/>
            <a:ext cx="12192000" cy="2943577"/>
          </a:xfrm>
        </p:spPr>
        <p:txBody>
          <a:bodyPr/>
          <a:lstStyle>
            <a:lvl1pPr marL="0" indent="0" algn="ctr">
              <a:buNone/>
              <a:defRPr sz="4267"/>
            </a:lvl1pPr>
            <a:lvl2pPr marL="812810" indent="0" algn="ctr">
              <a:buNone/>
              <a:defRPr sz="3556"/>
            </a:lvl2pPr>
            <a:lvl3pPr marL="1625620" indent="0" algn="ctr">
              <a:buNone/>
              <a:defRPr sz="3200"/>
            </a:lvl3pPr>
            <a:lvl4pPr marL="2438430" indent="0" algn="ctr">
              <a:buNone/>
              <a:defRPr sz="2844"/>
            </a:lvl4pPr>
            <a:lvl5pPr marL="3251241" indent="0" algn="ctr">
              <a:buNone/>
              <a:defRPr sz="2844"/>
            </a:lvl5pPr>
            <a:lvl6pPr marL="4064051" indent="0" algn="ctr">
              <a:buNone/>
              <a:defRPr sz="2844"/>
            </a:lvl6pPr>
            <a:lvl7pPr marL="4876861" indent="0" algn="ctr">
              <a:buNone/>
              <a:defRPr sz="2844"/>
            </a:lvl7pPr>
            <a:lvl8pPr marL="5689671" indent="0" algn="ctr">
              <a:buNone/>
              <a:defRPr sz="2844"/>
            </a:lvl8pPr>
            <a:lvl9pPr marL="6502481" indent="0" algn="ctr">
              <a:buNone/>
              <a:defRPr sz="2844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46E1B-FF60-4203-96EF-1379B6EA1934}" type="datetimeFigureOut">
              <a:rPr lang="ko-KR" altLang="en-US" smtClean="0"/>
              <a:t>2023-06-16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52B4B-BF75-4F0C-9270-0C77AB67BF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7753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46E1B-FF60-4203-96EF-1379B6EA1934}" type="datetimeFigureOut">
              <a:rPr lang="ko-KR" altLang="en-US" smtClean="0"/>
              <a:t>2023-06-16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52B4B-BF75-4F0C-9270-0C77AB67BF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2520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633201" y="649111"/>
            <a:ext cx="3505200" cy="10332156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1" y="649111"/>
            <a:ext cx="10312400" cy="10332156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46E1B-FF60-4203-96EF-1379B6EA1934}" type="datetimeFigureOut">
              <a:rPr lang="ko-KR" altLang="en-US" smtClean="0"/>
              <a:t>2023-06-16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52B4B-BF75-4F0C-9270-0C77AB67BF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2947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46E1B-FF60-4203-96EF-1379B6EA1934}" type="datetimeFigureOut">
              <a:rPr lang="ko-KR" altLang="en-US" smtClean="0"/>
              <a:t>2023-06-16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52B4B-BF75-4F0C-9270-0C77AB67BF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2865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9134" y="3039537"/>
            <a:ext cx="14020800" cy="5071532"/>
          </a:xfrm>
        </p:spPr>
        <p:txBody>
          <a:bodyPr anchor="b"/>
          <a:lstStyle>
            <a:lvl1pPr>
              <a:defRPr sz="1066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9134" y="8159048"/>
            <a:ext cx="14020800" cy="2666999"/>
          </a:xfrm>
        </p:spPr>
        <p:txBody>
          <a:bodyPr/>
          <a:lstStyle>
            <a:lvl1pPr marL="0" indent="0">
              <a:buNone/>
              <a:defRPr sz="4267">
                <a:solidFill>
                  <a:schemeClr val="tx1"/>
                </a:solidFill>
              </a:defRPr>
            </a:lvl1pPr>
            <a:lvl2pPr marL="812810" indent="0">
              <a:buNone/>
              <a:defRPr sz="3556">
                <a:solidFill>
                  <a:schemeClr val="tx1">
                    <a:tint val="75000"/>
                  </a:schemeClr>
                </a:solidFill>
              </a:defRPr>
            </a:lvl2pPr>
            <a:lvl3pPr marL="162562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438430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4pPr>
            <a:lvl5pPr marL="325124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5pPr>
            <a:lvl6pPr marL="406405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6pPr>
            <a:lvl7pPr marL="487686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7pPr>
            <a:lvl8pPr marL="568967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8pPr>
            <a:lvl9pPr marL="650248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46E1B-FF60-4203-96EF-1379B6EA1934}" type="datetimeFigureOut">
              <a:rPr lang="ko-KR" altLang="en-US" smtClean="0"/>
              <a:t>2023-06-16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52B4B-BF75-4F0C-9270-0C77AB67BF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3669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3245556"/>
            <a:ext cx="6908800" cy="773571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0" y="3245556"/>
            <a:ext cx="6908800" cy="773571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46E1B-FF60-4203-96EF-1379B6EA1934}" type="datetimeFigureOut">
              <a:rPr lang="ko-KR" altLang="en-US" smtClean="0"/>
              <a:t>2023-06-16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52B4B-BF75-4F0C-9270-0C77AB67BF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2084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717" y="649114"/>
            <a:ext cx="14020800" cy="235655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9719" y="2988734"/>
            <a:ext cx="6877049" cy="1464732"/>
          </a:xfrm>
        </p:spPr>
        <p:txBody>
          <a:bodyPr anchor="b"/>
          <a:lstStyle>
            <a:lvl1pPr marL="0" indent="0">
              <a:buNone/>
              <a:defRPr sz="4267" b="1"/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9719" y="4453467"/>
            <a:ext cx="6877049" cy="655037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29601" y="2988734"/>
            <a:ext cx="6910917" cy="1464732"/>
          </a:xfrm>
        </p:spPr>
        <p:txBody>
          <a:bodyPr anchor="b"/>
          <a:lstStyle>
            <a:lvl1pPr marL="0" indent="0">
              <a:buNone/>
              <a:defRPr sz="4267" b="1"/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29601" y="4453467"/>
            <a:ext cx="6910917" cy="655037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46E1B-FF60-4203-96EF-1379B6EA1934}" type="datetimeFigureOut">
              <a:rPr lang="ko-KR" altLang="en-US" smtClean="0"/>
              <a:t>2023-06-16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52B4B-BF75-4F0C-9270-0C77AB67BF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3901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46E1B-FF60-4203-96EF-1379B6EA1934}" type="datetimeFigureOut">
              <a:rPr lang="ko-KR" altLang="en-US" smtClean="0"/>
              <a:t>2023-06-16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52B4B-BF75-4F0C-9270-0C77AB67BF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6666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46E1B-FF60-4203-96EF-1379B6EA1934}" type="datetimeFigureOut">
              <a:rPr lang="ko-KR" altLang="en-US" smtClean="0"/>
              <a:t>2023-06-16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52B4B-BF75-4F0C-9270-0C77AB67BF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5213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717" y="812800"/>
            <a:ext cx="5242983" cy="284480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10917" y="1755425"/>
            <a:ext cx="8229600" cy="8664222"/>
          </a:xfrm>
        </p:spPr>
        <p:txBody>
          <a:bodyPr/>
          <a:lstStyle>
            <a:lvl1pPr>
              <a:defRPr sz="5689"/>
            </a:lvl1pPr>
            <a:lvl2pPr>
              <a:defRPr sz="4978"/>
            </a:lvl2pPr>
            <a:lvl3pPr>
              <a:defRPr sz="4267"/>
            </a:lvl3pPr>
            <a:lvl4pPr>
              <a:defRPr sz="3556"/>
            </a:lvl4pPr>
            <a:lvl5pPr>
              <a:defRPr sz="3556"/>
            </a:lvl5pPr>
            <a:lvl6pPr>
              <a:defRPr sz="3556"/>
            </a:lvl6pPr>
            <a:lvl7pPr>
              <a:defRPr sz="3556"/>
            </a:lvl7pPr>
            <a:lvl8pPr>
              <a:defRPr sz="3556"/>
            </a:lvl8pPr>
            <a:lvl9pPr>
              <a:defRPr sz="3556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9717" y="3657600"/>
            <a:ext cx="5242983" cy="6776156"/>
          </a:xfrm>
        </p:spPr>
        <p:txBody>
          <a:bodyPr/>
          <a:lstStyle>
            <a:lvl1pPr marL="0" indent="0">
              <a:buNone/>
              <a:defRPr sz="2844"/>
            </a:lvl1pPr>
            <a:lvl2pPr marL="812810" indent="0">
              <a:buNone/>
              <a:defRPr sz="2489"/>
            </a:lvl2pPr>
            <a:lvl3pPr marL="1625620" indent="0">
              <a:buNone/>
              <a:defRPr sz="2133"/>
            </a:lvl3pPr>
            <a:lvl4pPr marL="2438430" indent="0">
              <a:buNone/>
              <a:defRPr sz="1778"/>
            </a:lvl4pPr>
            <a:lvl5pPr marL="3251241" indent="0">
              <a:buNone/>
              <a:defRPr sz="1778"/>
            </a:lvl5pPr>
            <a:lvl6pPr marL="4064051" indent="0">
              <a:buNone/>
              <a:defRPr sz="1778"/>
            </a:lvl6pPr>
            <a:lvl7pPr marL="4876861" indent="0">
              <a:buNone/>
              <a:defRPr sz="1778"/>
            </a:lvl7pPr>
            <a:lvl8pPr marL="5689671" indent="0">
              <a:buNone/>
              <a:defRPr sz="1778"/>
            </a:lvl8pPr>
            <a:lvl9pPr marL="6502481" indent="0">
              <a:buNone/>
              <a:defRPr sz="1778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46E1B-FF60-4203-96EF-1379B6EA1934}" type="datetimeFigureOut">
              <a:rPr lang="ko-KR" altLang="en-US" smtClean="0"/>
              <a:t>2023-06-16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52B4B-BF75-4F0C-9270-0C77AB67BF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9441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717" y="812800"/>
            <a:ext cx="5242983" cy="284480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10917" y="1755425"/>
            <a:ext cx="8229600" cy="8664222"/>
          </a:xfrm>
        </p:spPr>
        <p:txBody>
          <a:bodyPr anchor="t"/>
          <a:lstStyle>
            <a:lvl1pPr marL="0" indent="0">
              <a:buNone/>
              <a:defRPr sz="5689"/>
            </a:lvl1pPr>
            <a:lvl2pPr marL="812810" indent="0">
              <a:buNone/>
              <a:defRPr sz="4978"/>
            </a:lvl2pPr>
            <a:lvl3pPr marL="1625620" indent="0">
              <a:buNone/>
              <a:defRPr sz="4267"/>
            </a:lvl3pPr>
            <a:lvl4pPr marL="2438430" indent="0">
              <a:buNone/>
              <a:defRPr sz="3556"/>
            </a:lvl4pPr>
            <a:lvl5pPr marL="3251241" indent="0">
              <a:buNone/>
              <a:defRPr sz="3556"/>
            </a:lvl5pPr>
            <a:lvl6pPr marL="4064051" indent="0">
              <a:buNone/>
              <a:defRPr sz="3556"/>
            </a:lvl6pPr>
            <a:lvl7pPr marL="4876861" indent="0">
              <a:buNone/>
              <a:defRPr sz="3556"/>
            </a:lvl7pPr>
            <a:lvl8pPr marL="5689671" indent="0">
              <a:buNone/>
              <a:defRPr sz="3556"/>
            </a:lvl8pPr>
            <a:lvl9pPr marL="6502481" indent="0">
              <a:buNone/>
              <a:defRPr sz="3556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9717" y="3657600"/>
            <a:ext cx="5242983" cy="6776156"/>
          </a:xfrm>
        </p:spPr>
        <p:txBody>
          <a:bodyPr/>
          <a:lstStyle>
            <a:lvl1pPr marL="0" indent="0">
              <a:buNone/>
              <a:defRPr sz="2844"/>
            </a:lvl1pPr>
            <a:lvl2pPr marL="812810" indent="0">
              <a:buNone/>
              <a:defRPr sz="2489"/>
            </a:lvl2pPr>
            <a:lvl3pPr marL="1625620" indent="0">
              <a:buNone/>
              <a:defRPr sz="2133"/>
            </a:lvl3pPr>
            <a:lvl4pPr marL="2438430" indent="0">
              <a:buNone/>
              <a:defRPr sz="1778"/>
            </a:lvl4pPr>
            <a:lvl5pPr marL="3251241" indent="0">
              <a:buNone/>
              <a:defRPr sz="1778"/>
            </a:lvl5pPr>
            <a:lvl6pPr marL="4064051" indent="0">
              <a:buNone/>
              <a:defRPr sz="1778"/>
            </a:lvl6pPr>
            <a:lvl7pPr marL="4876861" indent="0">
              <a:buNone/>
              <a:defRPr sz="1778"/>
            </a:lvl7pPr>
            <a:lvl8pPr marL="5689671" indent="0">
              <a:buNone/>
              <a:defRPr sz="1778"/>
            </a:lvl8pPr>
            <a:lvl9pPr marL="6502481" indent="0">
              <a:buNone/>
              <a:defRPr sz="1778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46E1B-FF60-4203-96EF-1379B6EA1934}" type="datetimeFigureOut">
              <a:rPr lang="ko-KR" altLang="en-US" smtClean="0"/>
              <a:t>2023-06-16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52B4B-BF75-4F0C-9270-0C77AB67BF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4649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7600" y="649114"/>
            <a:ext cx="14020800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7600" y="3245556"/>
            <a:ext cx="14020800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7600" y="11300181"/>
            <a:ext cx="365760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646E1B-FF60-4203-96EF-1379B6EA1934}" type="datetimeFigureOut">
              <a:rPr lang="ko-KR" altLang="en-US" smtClean="0"/>
              <a:t>2023-06-16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84800" y="11300181"/>
            <a:ext cx="548640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80800" y="11300181"/>
            <a:ext cx="365760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852B4B-BF75-4F0C-9270-0C77AB67BF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996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625620" rtl="0" eaLnBrk="1" latinLnBrk="1" hangingPunct="1">
        <a:lnSpc>
          <a:spcPct val="90000"/>
        </a:lnSpc>
        <a:spcBef>
          <a:spcPct val="0"/>
        </a:spcBef>
        <a:buNone/>
        <a:defRPr sz="782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6405" indent="-406405" algn="l" defTabSz="1625620" rtl="0" eaLnBrk="1" latinLnBrk="1" hangingPunct="1">
        <a:lnSpc>
          <a:spcPct val="90000"/>
        </a:lnSpc>
        <a:spcBef>
          <a:spcPts val="1778"/>
        </a:spcBef>
        <a:buFont typeface="Arial" panose="020B0604020202020204" pitchFamily="34" charset="0"/>
        <a:buChar char="•"/>
        <a:defRPr sz="4978" kern="1200">
          <a:solidFill>
            <a:schemeClr val="tx1"/>
          </a:solidFill>
          <a:latin typeface="+mn-lt"/>
          <a:ea typeface="+mn-ea"/>
          <a:cs typeface="+mn-cs"/>
        </a:defRPr>
      </a:lvl1pPr>
      <a:lvl2pPr marL="1219215" indent="-406405" algn="l" defTabSz="1625620" rtl="0" eaLnBrk="1" latinLnBrk="1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2pPr>
      <a:lvl3pPr marL="2032025" indent="-406405" algn="l" defTabSz="1625620" rtl="0" eaLnBrk="1" latinLnBrk="1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556" kern="1200">
          <a:solidFill>
            <a:schemeClr val="tx1"/>
          </a:solidFill>
          <a:latin typeface="+mn-lt"/>
          <a:ea typeface="+mn-ea"/>
          <a:cs typeface="+mn-cs"/>
        </a:defRPr>
      </a:lvl3pPr>
      <a:lvl4pPr marL="2844836" indent="-406405" algn="l" defTabSz="1625620" rtl="0" eaLnBrk="1" latinLnBrk="1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46" indent="-406405" algn="l" defTabSz="1625620" rtl="0" eaLnBrk="1" latinLnBrk="1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470456" indent="-406405" algn="l" defTabSz="1625620" rtl="0" eaLnBrk="1" latinLnBrk="1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5283266" indent="-406405" algn="l" defTabSz="1625620" rtl="0" eaLnBrk="1" latinLnBrk="1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6096076" indent="-406405" algn="l" defTabSz="1625620" rtl="0" eaLnBrk="1" latinLnBrk="1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908886" indent="-406405" algn="l" defTabSz="1625620" rtl="0" eaLnBrk="1" latinLnBrk="1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25620" rtl="0" eaLnBrk="1" latinLnBrk="1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2810" algn="l" defTabSz="1625620" rtl="0" eaLnBrk="1" latinLnBrk="1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25620" algn="l" defTabSz="1625620" rtl="0" eaLnBrk="1" latinLnBrk="1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38430" algn="l" defTabSz="1625620" rtl="0" eaLnBrk="1" latinLnBrk="1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51241" algn="l" defTabSz="1625620" rtl="0" eaLnBrk="1" latinLnBrk="1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64051" algn="l" defTabSz="1625620" rtl="0" eaLnBrk="1" latinLnBrk="1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76861" algn="l" defTabSz="1625620" rtl="0" eaLnBrk="1" latinLnBrk="1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689671" algn="l" defTabSz="1625620" rtl="0" eaLnBrk="1" latinLnBrk="1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02481" algn="l" defTabSz="1625620" rtl="0" eaLnBrk="1" latinLnBrk="1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1074B7D3-3087-8F23-5958-8622B948EF78}"/>
              </a:ext>
            </a:extLst>
          </p:cNvPr>
          <p:cNvSpPr/>
          <p:nvPr/>
        </p:nvSpPr>
        <p:spPr>
          <a:xfrm>
            <a:off x="4699000" y="962308"/>
            <a:ext cx="6858000" cy="1124406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6D27DDF-D972-B54A-68D9-9419703A8BB2}"/>
              </a:ext>
            </a:extLst>
          </p:cNvPr>
          <p:cNvSpPr/>
          <p:nvPr/>
        </p:nvSpPr>
        <p:spPr>
          <a:xfrm>
            <a:off x="4699000" y="859809"/>
            <a:ext cx="6858000" cy="103027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62D9C0B-0DA4-3ECA-26A6-0C75781ACA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41800" y="913597"/>
            <a:ext cx="7315200" cy="976488"/>
          </a:xfrm>
        </p:spPr>
        <p:txBody>
          <a:bodyPr>
            <a:normAutofit/>
          </a:bodyPr>
          <a:lstStyle/>
          <a:p>
            <a:r>
              <a:rPr lang="ko-KR" altLang="en-US" sz="6000" dirty="0"/>
              <a:t>홈</a:t>
            </a:r>
            <a:r>
              <a:rPr lang="en-US" altLang="ko-KR" sz="6000" dirty="0"/>
              <a:t>		</a:t>
            </a:r>
            <a:r>
              <a:rPr lang="ko-KR" altLang="en-US" sz="6000" dirty="0"/>
              <a:t> </a:t>
            </a:r>
            <a:r>
              <a:rPr lang="ko-KR" altLang="en-US" sz="2000" dirty="0"/>
              <a:t>로그인  회원가입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7ED9658-8631-D742-C15C-91395F147B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56251" y="2636842"/>
            <a:ext cx="5143498" cy="6397977"/>
          </a:xfrm>
        </p:spPr>
        <p:txBody>
          <a:bodyPr/>
          <a:lstStyle/>
          <a:p>
            <a:pPr algn="l"/>
            <a:r>
              <a:rPr lang="ko-KR" altLang="en-US" sz="2800" dirty="0"/>
              <a:t>로그인</a:t>
            </a:r>
            <a:endParaRPr lang="en-US" altLang="ko-KR" sz="2800" dirty="0"/>
          </a:p>
          <a:p>
            <a:pPr algn="l"/>
            <a:endParaRPr lang="en-US" altLang="ko-KR" sz="3200" dirty="0"/>
          </a:p>
          <a:p>
            <a:pPr algn="l"/>
            <a:r>
              <a:rPr lang="en-US" altLang="ko-KR" sz="3200" dirty="0"/>
              <a:t>Email</a:t>
            </a:r>
          </a:p>
          <a:p>
            <a:pPr algn="l"/>
            <a:r>
              <a:rPr lang="en-US" altLang="ko-KR" sz="3200" dirty="0"/>
              <a:t>Passwd</a:t>
            </a:r>
          </a:p>
          <a:p>
            <a:endParaRPr lang="en-US" altLang="ko-KR" sz="3200" dirty="0"/>
          </a:p>
          <a:p>
            <a:endParaRPr lang="ko-KR" altLang="en-US" sz="32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2237FEE-2DC4-D519-B67E-75C4E90D400D}"/>
              </a:ext>
            </a:extLst>
          </p:cNvPr>
          <p:cNvSpPr/>
          <p:nvPr/>
        </p:nvSpPr>
        <p:spPr>
          <a:xfrm>
            <a:off x="7169245" y="4037737"/>
            <a:ext cx="3657600" cy="3138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D231A67-4BE2-22C5-DC79-6DC97586A0E4}"/>
              </a:ext>
            </a:extLst>
          </p:cNvPr>
          <p:cNvSpPr/>
          <p:nvPr/>
        </p:nvSpPr>
        <p:spPr>
          <a:xfrm>
            <a:off x="7169245" y="4726793"/>
            <a:ext cx="3657600" cy="3138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74E4BDA-5F5B-0FF9-0796-E9FDDE0B34CC}"/>
              </a:ext>
            </a:extLst>
          </p:cNvPr>
          <p:cNvSpPr/>
          <p:nvPr/>
        </p:nvSpPr>
        <p:spPr>
          <a:xfrm>
            <a:off x="9348196" y="5244379"/>
            <a:ext cx="1415101" cy="4776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submit</a:t>
            </a:r>
            <a:endParaRPr lang="ko-KR" altLang="en-US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7E7065B-E87B-1EA0-CD18-004E4CD0306F}"/>
              </a:ext>
            </a:extLst>
          </p:cNvPr>
          <p:cNvSpPr txBox="1"/>
          <p:nvPr/>
        </p:nvSpPr>
        <p:spPr>
          <a:xfrm>
            <a:off x="423156" y="150800"/>
            <a:ext cx="82636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1. </a:t>
            </a:r>
            <a:r>
              <a:rPr lang="ko-KR" altLang="en-US" sz="3600" dirty="0"/>
              <a:t>로그인 </a:t>
            </a:r>
            <a:r>
              <a:rPr lang="en-US" altLang="ko-KR" sz="3600" dirty="0"/>
              <a:t>(main)</a:t>
            </a:r>
            <a:r>
              <a:rPr lang="ko-KR" altLang="en-US" sz="3600" dirty="0"/>
              <a:t> 화면 </a:t>
            </a:r>
            <a:r>
              <a:rPr lang="en-US" altLang="ko-KR" sz="3600" dirty="0"/>
              <a:t>(R1.1 ) </a:t>
            </a:r>
            <a:r>
              <a:rPr lang="en-US" altLang="ko-KR" sz="3600" dirty="0" err="1"/>
              <a:t>url</a:t>
            </a:r>
            <a:r>
              <a:rPr lang="en-US" altLang="ko-KR" sz="3600" dirty="0"/>
              <a:t> : /</a:t>
            </a:r>
            <a:endParaRPr lang="ko-KR" altLang="en-US" sz="3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5829E7-3A02-06BF-C8B7-FDDB7E198A6F}"/>
              </a:ext>
            </a:extLst>
          </p:cNvPr>
          <p:cNvSpPr txBox="1"/>
          <p:nvPr/>
        </p:nvSpPr>
        <p:spPr>
          <a:xfrm>
            <a:off x="423156" y="10770571"/>
            <a:ext cx="42758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사용자가 시스템에 접속하여 </a:t>
            </a:r>
            <a:endParaRPr lang="en-US" altLang="ko-KR" sz="2000" dirty="0"/>
          </a:p>
          <a:p>
            <a:r>
              <a:rPr lang="ko-KR" altLang="en-US" sz="2000" dirty="0"/>
              <a:t>회원 가입을 하고</a:t>
            </a:r>
            <a:r>
              <a:rPr lang="en-US" altLang="ko-KR" sz="2000" dirty="0"/>
              <a:t>, </a:t>
            </a:r>
            <a:r>
              <a:rPr lang="ko-KR" altLang="en-US" sz="2000" dirty="0"/>
              <a:t>로그인</a:t>
            </a:r>
            <a:r>
              <a:rPr lang="en-US" altLang="ko-KR" sz="2000" dirty="0"/>
              <a:t>, </a:t>
            </a:r>
            <a:r>
              <a:rPr lang="ko-KR" altLang="en-US" sz="2000" dirty="0"/>
              <a:t>로그아웃</a:t>
            </a:r>
            <a:r>
              <a:rPr lang="en-US" altLang="ko-KR" sz="2000" dirty="0"/>
              <a:t>, </a:t>
            </a:r>
          </a:p>
          <a:p>
            <a:r>
              <a:rPr lang="ko-KR" altLang="en-US" sz="2000" dirty="0"/>
              <a:t>사용자 정보관리를 할 수 있다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sp>
        <p:nvSpPr>
          <p:cNvPr id="12" name="설명선: 굽은 선 11">
            <a:extLst>
              <a:ext uri="{FF2B5EF4-FFF2-40B4-BE49-F238E27FC236}">
                <a16:creationId xmlns:a16="http://schemas.microsoft.com/office/drawing/2014/main" id="{6313AA08-B768-087F-777E-B009BFB4B8B3}"/>
              </a:ext>
            </a:extLst>
          </p:cNvPr>
          <p:cNvSpPr/>
          <p:nvPr/>
        </p:nvSpPr>
        <p:spPr>
          <a:xfrm>
            <a:off x="12228925" y="303672"/>
            <a:ext cx="3346355" cy="976488"/>
          </a:xfrm>
          <a:prstGeom prst="borderCallout2">
            <a:avLst>
              <a:gd name="adj1" fmla="val 18751"/>
              <a:gd name="adj2" fmla="val 2597"/>
              <a:gd name="adj3" fmla="val 18750"/>
              <a:gd name="adj4" fmla="val -16667"/>
              <a:gd name="adj5" fmla="val 112500"/>
              <a:gd name="adj6" fmla="val -4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회원가입 화면으로 이동</a:t>
            </a:r>
          </a:p>
        </p:txBody>
      </p:sp>
      <p:sp>
        <p:nvSpPr>
          <p:cNvPr id="13" name="설명선: 굽은 선 12">
            <a:extLst>
              <a:ext uri="{FF2B5EF4-FFF2-40B4-BE49-F238E27FC236}">
                <a16:creationId xmlns:a16="http://schemas.microsoft.com/office/drawing/2014/main" id="{9E7A32B2-39B9-FC49-0392-E30BAD080E9C}"/>
              </a:ext>
            </a:extLst>
          </p:cNvPr>
          <p:cNvSpPr/>
          <p:nvPr/>
        </p:nvSpPr>
        <p:spPr>
          <a:xfrm>
            <a:off x="12228924" y="2529356"/>
            <a:ext cx="3346355" cy="976488"/>
          </a:xfrm>
          <a:prstGeom prst="borderCallout2">
            <a:avLst>
              <a:gd name="adj1" fmla="val 18751"/>
              <a:gd name="adj2" fmla="val 2597"/>
              <a:gd name="adj3" fmla="val 18750"/>
              <a:gd name="adj4" fmla="val -16667"/>
              <a:gd name="adj5" fmla="val -87269"/>
              <a:gd name="adj6" fmla="val -92209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로그인</a:t>
            </a:r>
            <a:r>
              <a:rPr lang="en-US" altLang="ko-KR" dirty="0"/>
              <a:t>(main)</a:t>
            </a:r>
            <a:r>
              <a:rPr lang="ko-KR" altLang="en-US" dirty="0"/>
              <a:t> 화면으로 이동</a:t>
            </a:r>
          </a:p>
        </p:txBody>
      </p:sp>
      <p:sp>
        <p:nvSpPr>
          <p:cNvPr id="14" name="설명선: 굽은 선 13">
            <a:extLst>
              <a:ext uri="{FF2B5EF4-FFF2-40B4-BE49-F238E27FC236}">
                <a16:creationId xmlns:a16="http://schemas.microsoft.com/office/drawing/2014/main" id="{273461E9-1802-43A1-03C1-F3AC7C6B8C64}"/>
              </a:ext>
            </a:extLst>
          </p:cNvPr>
          <p:cNvSpPr/>
          <p:nvPr/>
        </p:nvSpPr>
        <p:spPr>
          <a:xfrm>
            <a:off x="747887" y="2528977"/>
            <a:ext cx="3313383" cy="1508760"/>
          </a:xfrm>
          <a:prstGeom prst="borderCallout2">
            <a:avLst>
              <a:gd name="adj1" fmla="val 25821"/>
              <a:gd name="adj2" fmla="val 99296"/>
              <a:gd name="adj3" fmla="val -9533"/>
              <a:gd name="adj4" fmla="val 129598"/>
              <a:gd name="adj5" fmla="val -48106"/>
              <a:gd name="adj6" fmla="val 144214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Default : </a:t>
            </a:r>
            <a:r>
              <a:rPr lang="ko-KR" altLang="en-US" dirty="0"/>
              <a:t>로그인 화면</a:t>
            </a:r>
            <a:endParaRPr lang="en-US" altLang="ko-KR" dirty="0"/>
          </a:p>
          <a:p>
            <a:pPr algn="ctr"/>
            <a:r>
              <a:rPr lang="ko-KR" altLang="en-US" dirty="0"/>
              <a:t>유저 접속 </a:t>
            </a:r>
            <a:r>
              <a:rPr lang="en-US" altLang="ko-KR" dirty="0"/>
              <a:t>: </a:t>
            </a:r>
            <a:r>
              <a:rPr lang="ko-KR" altLang="en-US" dirty="0"/>
              <a:t>농장관리 초기화면</a:t>
            </a:r>
            <a:endParaRPr lang="en-US" altLang="ko-KR" dirty="0"/>
          </a:p>
        </p:txBody>
      </p:sp>
      <p:sp>
        <p:nvSpPr>
          <p:cNvPr id="15" name="설명선: 굽은 선 14">
            <a:extLst>
              <a:ext uri="{FF2B5EF4-FFF2-40B4-BE49-F238E27FC236}">
                <a16:creationId xmlns:a16="http://schemas.microsoft.com/office/drawing/2014/main" id="{E112D388-B351-154F-F2BE-F4255EB12E95}"/>
              </a:ext>
            </a:extLst>
          </p:cNvPr>
          <p:cNvSpPr/>
          <p:nvPr/>
        </p:nvSpPr>
        <p:spPr>
          <a:xfrm>
            <a:off x="12486489" y="6798364"/>
            <a:ext cx="3346355" cy="1415996"/>
          </a:xfrm>
          <a:prstGeom prst="borderCallout2">
            <a:avLst>
              <a:gd name="adj1" fmla="val 18751"/>
              <a:gd name="adj2" fmla="val 2597"/>
              <a:gd name="adj3" fmla="val 18750"/>
              <a:gd name="adj4" fmla="val -16667"/>
              <a:gd name="adj5" fmla="val -88830"/>
              <a:gd name="adj6" fmla="val -75814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Email</a:t>
            </a:r>
            <a:r>
              <a:rPr lang="ko-KR" altLang="en-US" dirty="0"/>
              <a:t> 주소로 로그인 하고</a:t>
            </a:r>
            <a:endParaRPr lang="en-US" altLang="ko-KR" dirty="0"/>
          </a:p>
          <a:p>
            <a:pPr algn="ctr"/>
            <a:r>
              <a:rPr lang="ko-KR" altLang="en-US" dirty="0"/>
              <a:t>유저 접속 시 농장관리 화면</a:t>
            </a:r>
            <a:r>
              <a:rPr lang="en-US" altLang="ko-KR" dirty="0"/>
              <a:t>,</a:t>
            </a:r>
          </a:p>
          <a:p>
            <a:pPr algn="ctr"/>
            <a:r>
              <a:rPr lang="ko-KR" altLang="en-US" dirty="0"/>
              <a:t>관리자 접속 시 관리자 화면으로 이동한다</a:t>
            </a:r>
          </a:p>
        </p:txBody>
      </p:sp>
    </p:spTree>
    <p:extLst>
      <p:ext uri="{BB962C8B-B14F-4D97-AF65-F5344CB8AC3E}">
        <p14:creationId xmlns:p14="http://schemas.microsoft.com/office/powerpoint/2010/main" val="3766307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1074B7D3-3087-8F23-5958-8622B948EF78}"/>
              </a:ext>
            </a:extLst>
          </p:cNvPr>
          <p:cNvSpPr/>
          <p:nvPr/>
        </p:nvSpPr>
        <p:spPr>
          <a:xfrm>
            <a:off x="4699000" y="962308"/>
            <a:ext cx="6858000" cy="1124406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6D27DDF-D972-B54A-68D9-9419703A8BB2}"/>
              </a:ext>
            </a:extLst>
          </p:cNvPr>
          <p:cNvSpPr/>
          <p:nvPr/>
        </p:nvSpPr>
        <p:spPr>
          <a:xfrm>
            <a:off x="4699000" y="859809"/>
            <a:ext cx="6858000" cy="103027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62D9C0B-0DA4-3ECA-26A6-0C75781ACA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41800" y="913597"/>
            <a:ext cx="7315200" cy="976488"/>
          </a:xfrm>
        </p:spPr>
        <p:txBody>
          <a:bodyPr>
            <a:normAutofit/>
          </a:bodyPr>
          <a:lstStyle/>
          <a:p>
            <a:r>
              <a:rPr lang="ko-KR" altLang="en-US" sz="6000" dirty="0"/>
              <a:t>홈</a:t>
            </a:r>
            <a:r>
              <a:rPr lang="en-US" altLang="ko-KR" sz="6000" dirty="0"/>
              <a:t>		</a:t>
            </a:r>
            <a:r>
              <a:rPr lang="ko-KR" altLang="en-US" sz="6000" dirty="0"/>
              <a:t> </a:t>
            </a:r>
            <a:r>
              <a:rPr lang="ko-KR" altLang="en-US" sz="2000" dirty="0"/>
              <a:t>로그인  회원가입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7ED9658-8631-D742-C15C-91395F147B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56251" y="2636842"/>
            <a:ext cx="5143498" cy="6397977"/>
          </a:xfrm>
        </p:spPr>
        <p:txBody>
          <a:bodyPr/>
          <a:lstStyle/>
          <a:p>
            <a:pPr algn="l"/>
            <a:r>
              <a:rPr lang="ko-KR" altLang="en-US" sz="2800" dirty="0"/>
              <a:t>로그인</a:t>
            </a:r>
            <a:endParaRPr lang="en-US" altLang="ko-KR" sz="2800" dirty="0"/>
          </a:p>
          <a:p>
            <a:pPr algn="l"/>
            <a:endParaRPr lang="en-US" altLang="ko-KR" sz="3200" dirty="0"/>
          </a:p>
          <a:p>
            <a:pPr algn="l"/>
            <a:r>
              <a:rPr lang="en-US" altLang="ko-KR" sz="3200" dirty="0"/>
              <a:t>Email</a:t>
            </a:r>
          </a:p>
          <a:p>
            <a:pPr algn="l"/>
            <a:r>
              <a:rPr lang="en-US" altLang="ko-KR" sz="3200" dirty="0"/>
              <a:t>Passwd</a:t>
            </a:r>
          </a:p>
          <a:p>
            <a:pPr algn="l"/>
            <a:r>
              <a:rPr lang="en-US" altLang="ko-KR" sz="3200" dirty="0"/>
              <a:t>User name</a:t>
            </a:r>
          </a:p>
          <a:p>
            <a:endParaRPr lang="en-US" altLang="ko-KR" sz="3200" dirty="0"/>
          </a:p>
          <a:p>
            <a:endParaRPr lang="ko-KR" altLang="en-US" sz="32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2237FEE-2DC4-D519-B67E-75C4E90D400D}"/>
              </a:ext>
            </a:extLst>
          </p:cNvPr>
          <p:cNvSpPr/>
          <p:nvPr/>
        </p:nvSpPr>
        <p:spPr>
          <a:xfrm>
            <a:off x="7680959" y="4037737"/>
            <a:ext cx="3145885" cy="34812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D231A67-4BE2-22C5-DC79-6DC97586A0E4}"/>
              </a:ext>
            </a:extLst>
          </p:cNvPr>
          <p:cNvSpPr/>
          <p:nvPr/>
        </p:nvSpPr>
        <p:spPr>
          <a:xfrm>
            <a:off x="7680959" y="4726793"/>
            <a:ext cx="3145885" cy="34812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74E4BDA-5F5B-0FF9-0796-E9FDDE0B34CC}"/>
              </a:ext>
            </a:extLst>
          </p:cNvPr>
          <p:cNvSpPr/>
          <p:nvPr/>
        </p:nvSpPr>
        <p:spPr>
          <a:xfrm>
            <a:off x="9430109" y="6193114"/>
            <a:ext cx="1415101" cy="4776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가입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7E7065B-E87B-1EA0-CD18-004E4CD0306F}"/>
              </a:ext>
            </a:extLst>
          </p:cNvPr>
          <p:cNvSpPr txBox="1"/>
          <p:nvPr/>
        </p:nvSpPr>
        <p:spPr>
          <a:xfrm>
            <a:off x="423156" y="150800"/>
            <a:ext cx="81417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2. </a:t>
            </a:r>
            <a:r>
              <a:rPr lang="ko-KR" altLang="en-US" sz="3600" dirty="0"/>
              <a:t>회원가입 화면 </a:t>
            </a:r>
            <a:r>
              <a:rPr lang="en-US" altLang="ko-KR" sz="3600" dirty="0"/>
              <a:t>(R1.1) </a:t>
            </a:r>
            <a:r>
              <a:rPr lang="en-US" altLang="ko-KR" sz="3600" dirty="0" err="1"/>
              <a:t>url</a:t>
            </a:r>
            <a:r>
              <a:rPr lang="en-US" altLang="ko-KR" sz="3600" dirty="0"/>
              <a:t> : /signup/</a:t>
            </a:r>
            <a:endParaRPr lang="ko-KR" altLang="en-US" sz="3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5829E7-3A02-06BF-C8B7-FDDB7E198A6F}"/>
              </a:ext>
            </a:extLst>
          </p:cNvPr>
          <p:cNvSpPr txBox="1"/>
          <p:nvPr/>
        </p:nvSpPr>
        <p:spPr>
          <a:xfrm>
            <a:off x="423156" y="10770571"/>
            <a:ext cx="42758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사용자가 시스템에 접속하여 </a:t>
            </a:r>
            <a:endParaRPr lang="en-US" altLang="ko-KR" sz="2000" dirty="0"/>
          </a:p>
          <a:p>
            <a:r>
              <a:rPr lang="ko-KR" altLang="en-US" sz="2000" dirty="0"/>
              <a:t>회원 가입을 하고</a:t>
            </a:r>
            <a:r>
              <a:rPr lang="en-US" altLang="ko-KR" sz="2000" dirty="0"/>
              <a:t>, </a:t>
            </a:r>
            <a:r>
              <a:rPr lang="ko-KR" altLang="en-US" sz="2000" dirty="0"/>
              <a:t>로그인</a:t>
            </a:r>
            <a:r>
              <a:rPr lang="en-US" altLang="ko-KR" sz="2000" dirty="0"/>
              <a:t>, </a:t>
            </a:r>
            <a:r>
              <a:rPr lang="ko-KR" altLang="en-US" sz="2000" dirty="0"/>
              <a:t>로그아웃</a:t>
            </a:r>
            <a:r>
              <a:rPr lang="en-US" altLang="ko-KR" sz="2000" dirty="0"/>
              <a:t>, </a:t>
            </a:r>
          </a:p>
          <a:p>
            <a:r>
              <a:rPr lang="ko-KR" altLang="en-US" sz="2000" dirty="0"/>
              <a:t>사용자 정보관리를 할 수 있다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sp>
        <p:nvSpPr>
          <p:cNvPr id="12" name="설명선: 굽은 선 11">
            <a:extLst>
              <a:ext uri="{FF2B5EF4-FFF2-40B4-BE49-F238E27FC236}">
                <a16:creationId xmlns:a16="http://schemas.microsoft.com/office/drawing/2014/main" id="{6313AA08-B768-087F-777E-B009BFB4B8B3}"/>
              </a:ext>
            </a:extLst>
          </p:cNvPr>
          <p:cNvSpPr/>
          <p:nvPr/>
        </p:nvSpPr>
        <p:spPr>
          <a:xfrm>
            <a:off x="12228925" y="303672"/>
            <a:ext cx="3346355" cy="976488"/>
          </a:xfrm>
          <a:prstGeom prst="borderCallout2">
            <a:avLst>
              <a:gd name="adj1" fmla="val 18751"/>
              <a:gd name="adj2" fmla="val 2597"/>
              <a:gd name="adj3" fmla="val 18750"/>
              <a:gd name="adj4" fmla="val -16667"/>
              <a:gd name="adj5" fmla="val 112500"/>
              <a:gd name="adj6" fmla="val -4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회원가입 화면으로 이동</a:t>
            </a:r>
          </a:p>
        </p:txBody>
      </p:sp>
      <p:sp>
        <p:nvSpPr>
          <p:cNvPr id="13" name="설명선: 굽은 선 12">
            <a:extLst>
              <a:ext uri="{FF2B5EF4-FFF2-40B4-BE49-F238E27FC236}">
                <a16:creationId xmlns:a16="http://schemas.microsoft.com/office/drawing/2014/main" id="{9E7A32B2-39B9-FC49-0392-E30BAD080E9C}"/>
              </a:ext>
            </a:extLst>
          </p:cNvPr>
          <p:cNvSpPr/>
          <p:nvPr/>
        </p:nvSpPr>
        <p:spPr>
          <a:xfrm>
            <a:off x="12228924" y="2529356"/>
            <a:ext cx="3346355" cy="976488"/>
          </a:xfrm>
          <a:prstGeom prst="borderCallout2">
            <a:avLst>
              <a:gd name="adj1" fmla="val 18751"/>
              <a:gd name="adj2" fmla="val 2597"/>
              <a:gd name="adj3" fmla="val 18750"/>
              <a:gd name="adj4" fmla="val -16667"/>
              <a:gd name="adj5" fmla="val -87269"/>
              <a:gd name="adj6" fmla="val -92209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로그인</a:t>
            </a:r>
            <a:r>
              <a:rPr lang="en-US" altLang="ko-KR" dirty="0"/>
              <a:t>(main)</a:t>
            </a:r>
            <a:r>
              <a:rPr lang="ko-KR" altLang="en-US" dirty="0"/>
              <a:t> 화면으로 이동</a:t>
            </a:r>
          </a:p>
        </p:txBody>
      </p:sp>
      <p:sp>
        <p:nvSpPr>
          <p:cNvPr id="14" name="설명선: 굽은 선 13">
            <a:extLst>
              <a:ext uri="{FF2B5EF4-FFF2-40B4-BE49-F238E27FC236}">
                <a16:creationId xmlns:a16="http://schemas.microsoft.com/office/drawing/2014/main" id="{273461E9-1802-43A1-03C1-F3AC7C6B8C64}"/>
              </a:ext>
            </a:extLst>
          </p:cNvPr>
          <p:cNvSpPr/>
          <p:nvPr/>
        </p:nvSpPr>
        <p:spPr>
          <a:xfrm>
            <a:off x="747887" y="2528977"/>
            <a:ext cx="3313383" cy="1508760"/>
          </a:xfrm>
          <a:prstGeom prst="borderCallout2">
            <a:avLst>
              <a:gd name="adj1" fmla="val 25821"/>
              <a:gd name="adj2" fmla="val 99296"/>
              <a:gd name="adj3" fmla="val -9533"/>
              <a:gd name="adj4" fmla="val 129598"/>
              <a:gd name="adj5" fmla="val -48106"/>
              <a:gd name="adj6" fmla="val 144214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Default : </a:t>
            </a:r>
            <a:r>
              <a:rPr lang="ko-KR" altLang="en-US" dirty="0"/>
              <a:t>로그인 화면</a:t>
            </a:r>
            <a:endParaRPr lang="en-US" altLang="ko-KR" dirty="0"/>
          </a:p>
          <a:p>
            <a:pPr algn="ctr"/>
            <a:r>
              <a:rPr lang="ko-KR" altLang="en-US" dirty="0"/>
              <a:t>유저 접속 </a:t>
            </a:r>
            <a:r>
              <a:rPr lang="en-US" altLang="ko-KR" dirty="0"/>
              <a:t>: </a:t>
            </a:r>
            <a:r>
              <a:rPr lang="ko-KR" altLang="en-US" dirty="0"/>
              <a:t>농장관리 초기화면</a:t>
            </a:r>
            <a:endParaRPr lang="en-US" altLang="ko-KR" dirty="0"/>
          </a:p>
        </p:txBody>
      </p:sp>
      <p:sp>
        <p:nvSpPr>
          <p:cNvPr id="15" name="설명선: 굽은 선 14">
            <a:extLst>
              <a:ext uri="{FF2B5EF4-FFF2-40B4-BE49-F238E27FC236}">
                <a16:creationId xmlns:a16="http://schemas.microsoft.com/office/drawing/2014/main" id="{E112D388-B351-154F-F2BE-F4255EB12E95}"/>
              </a:ext>
            </a:extLst>
          </p:cNvPr>
          <p:cNvSpPr/>
          <p:nvPr/>
        </p:nvSpPr>
        <p:spPr>
          <a:xfrm>
            <a:off x="12341272" y="7255265"/>
            <a:ext cx="3346355" cy="976488"/>
          </a:xfrm>
          <a:prstGeom prst="borderCallout2">
            <a:avLst>
              <a:gd name="adj1" fmla="val 18751"/>
              <a:gd name="adj2" fmla="val 2597"/>
              <a:gd name="adj3" fmla="val 18750"/>
              <a:gd name="adj4" fmla="val -16667"/>
              <a:gd name="adj5" fmla="val -62298"/>
              <a:gd name="adj6" fmla="val -5532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Email,</a:t>
            </a:r>
            <a:r>
              <a:rPr lang="ko-KR" altLang="en-US" dirty="0"/>
              <a:t> </a:t>
            </a:r>
            <a:r>
              <a:rPr lang="en-US" altLang="ko-KR" dirty="0"/>
              <a:t>passwd, user name </a:t>
            </a:r>
            <a:r>
              <a:rPr lang="ko-KR" altLang="en-US" dirty="0"/>
              <a:t>등을 </a:t>
            </a:r>
            <a:r>
              <a:rPr lang="ko-KR" altLang="en-US" dirty="0" err="1"/>
              <a:t>입력받아</a:t>
            </a:r>
            <a:r>
              <a:rPr lang="ko-KR" altLang="en-US" dirty="0"/>
              <a:t> 회원가입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DB </a:t>
            </a:r>
            <a:r>
              <a:rPr lang="ko-KR" altLang="en-US" dirty="0"/>
              <a:t>로 전송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BAF331A-3E10-649A-BF86-A3BB5DF8FEE3}"/>
              </a:ext>
            </a:extLst>
          </p:cNvPr>
          <p:cNvSpPr/>
          <p:nvPr/>
        </p:nvSpPr>
        <p:spPr>
          <a:xfrm>
            <a:off x="7680959" y="5376703"/>
            <a:ext cx="3145885" cy="34812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124001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1074B7D3-3087-8F23-5958-8622B948EF78}"/>
              </a:ext>
            </a:extLst>
          </p:cNvPr>
          <p:cNvSpPr/>
          <p:nvPr/>
        </p:nvSpPr>
        <p:spPr>
          <a:xfrm>
            <a:off x="4699000" y="913597"/>
            <a:ext cx="6858000" cy="1124406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E25D9CE-F43A-5A55-C935-C23B77511704}"/>
              </a:ext>
            </a:extLst>
          </p:cNvPr>
          <p:cNvSpPr/>
          <p:nvPr/>
        </p:nvSpPr>
        <p:spPr>
          <a:xfrm>
            <a:off x="5556251" y="4244703"/>
            <a:ext cx="4959349" cy="693057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6D27DDF-D972-B54A-68D9-9419703A8BB2}"/>
              </a:ext>
            </a:extLst>
          </p:cNvPr>
          <p:cNvSpPr/>
          <p:nvPr/>
        </p:nvSpPr>
        <p:spPr>
          <a:xfrm>
            <a:off x="4699000" y="859809"/>
            <a:ext cx="6858000" cy="103027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62D9C0B-0DA4-3ECA-26A6-0C75781ACA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41800" y="913597"/>
            <a:ext cx="7315200" cy="976488"/>
          </a:xfrm>
        </p:spPr>
        <p:txBody>
          <a:bodyPr>
            <a:normAutofit/>
          </a:bodyPr>
          <a:lstStyle/>
          <a:p>
            <a:r>
              <a:rPr lang="ko-KR" altLang="en-US" sz="6000" dirty="0"/>
              <a:t>홈</a:t>
            </a:r>
            <a:r>
              <a:rPr lang="en-US" altLang="ko-KR" sz="6000" dirty="0"/>
              <a:t>		</a:t>
            </a:r>
            <a:r>
              <a:rPr lang="ko-KR" altLang="en-US" sz="6000" dirty="0"/>
              <a:t> </a:t>
            </a:r>
            <a:r>
              <a:rPr lang="ko-KR" altLang="en-US" sz="2000" dirty="0"/>
              <a:t>로그아웃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7E7065B-E87B-1EA0-CD18-004E4CD0306F}"/>
              </a:ext>
            </a:extLst>
          </p:cNvPr>
          <p:cNvSpPr txBox="1"/>
          <p:nvPr/>
        </p:nvSpPr>
        <p:spPr>
          <a:xfrm>
            <a:off x="423156" y="150800"/>
            <a:ext cx="84008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3. </a:t>
            </a:r>
            <a:r>
              <a:rPr lang="ko-KR" altLang="en-US" sz="3600" dirty="0"/>
              <a:t>관리자 화면 </a:t>
            </a:r>
            <a:r>
              <a:rPr lang="en-US" altLang="ko-KR" sz="3600" dirty="0"/>
              <a:t>(R2.1) </a:t>
            </a:r>
            <a:r>
              <a:rPr lang="en-US" altLang="ko-KR" sz="3600" dirty="0" err="1"/>
              <a:t>url</a:t>
            </a:r>
            <a:r>
              <a:rPr lang="en-US" altLang="ko-KR" sz="3600" dirty="0"/>
              <a:t> : /</a:t>
            </a:r>
            <a:r>
              <a:rPr lang="en-US" altLang="ko-KR" sz="3600" dirty="0" err="1"/>
              <a:t>admin_palm</a:t>
            </a:r>
            <a:r>
              <a:rPr lang="en-US" altLang="ko-KR" sz="3600" dirty="0"/>
              <a:t>/</a:t>
            </a:r>
            <a:endParaRPr lang="ko-KR" altLang="en-US" sz="3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5829E7-3A02-06BF-C8B7-FDDB7E198A6F}"/>
              </a:ext>
            </a:extLst>
          </p:cNvPr>
          <p:cNvSpPr txBox="1"/>
          <p:nvPr/>
        </p:nvSpPr>
        <p:spPr>
          <a:xfrm>
            <a:off x="423156" y="10770571"/>
            <a:ext cx="42758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사용자가 시스템에 접속하여 </a:t>
            </a:r>
            <a:endParaRPr lang="en-US" altLang="ko-KR" sz="2000" dirty="0"/>
          </a:p>
          <a:p>
            <a:r>
              <a:rPr lang="ko-KR" altLang="en-US" sz="2000" dirty="0"/>
              <a:t>회원 가입을 하고</a:t>
            </a:r>
            <a:r>
              <a:rPr lang="en-US" altLang="ko-KR" sz="2000" dirty="0"/>
              <a:t>, </a:t>
            </a:r>
            <a:r>
              <a:rPr lang="ko-KR" altLang="en-US" sz="2000" dirty="0"/>
              <a:t>로그인</a:t>
            </a:r>
            <a:r>
              <a:rPr lang="en-US" altLang="ko-KR" sz="2000" dirty="0"/>
              <a:t>, </a:t>
            </a:r>
            <a:r>
              <a:rPr lang="ko-KR" altLang="en-US" sz="2000" dirty="0"/>
              <a:t>로그아웃</a:t>
            </a:r>
            <a:r>
              <a:rPr lang="en-US" altLang="ko-KR" sz="2000" dirty="0"/>
              <a:t>, </a:t>
            </a:r>
          </a:p>
          <a:p>
            <a:r>
              <a:rPr lang="ko-KR" altLang="en-US" sz="2000" dirty="0"/>
              <a:t>사용자 정보관리를 할 수 있다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sp>
        <p:nvSpPr>
          <p:cNvPr id="13" name="설명선: 굽은 선 12">
            <a:extLst>
              <a:ext uri="{FF2B5EF4-FFF2-40B4-BE49-F238E27FC236}">
                <a16:creationId xmlns:a16="http://schemas.microsoft.com/office/drawing/2014/main" id="{9E7A32B2-39B9-FC49-0392-E30BAD080E9C}"/>
              </a:ext>
            </a:extLst>
          </p:cNvPr>
          <p:cNvSpPr/>
          <p:nvPr/>
        </p:nvSpPr>
        <p:spPr>
          <a:xfrm>
            <a:off x="12273129" y="308887"/>
            <a:ext cx="3346355" cy="976488"/>
          </a:xfrm>
          <a:prstGeom prst="borderCallout2">
            <a:avLst>
              <a:gd name="adj1" fmla="val 18751"/>
              <a:gd name="adj2" fmla="val 2597"/>
              <a:gd name="adj3" fmla="val 18750"/>
              <a:gd name="adj4" fmla="val -16667"/>
              <a:gd name="adj5" fmla="val 92211"/>
              <a:gd name="adj6" fmla="val -7217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로그아웃 후</a:t>
            </a:r>
            <a:endParaRPr lang="en-US" altLang="ko-KR" dirty="0"/>
          </a:p>
          <a:p>
            <a:pPr algn="ctr"/>
            <a:r>
              <a:rPr lang="ko-KR" altLang="en-US" dirty="0"/>
              <a:t>로그인</a:t>
            </a:r>
            <a:r>
              <a:rPr lang="en-US" altLang="ko-KR" dirty="0"/>
              <a:t>(main)</a:t>
            </a:r>
            <a:r>
              <a:rPr lang="ko-KR" altLang="en-US" dirty="0"/>
              <a:t> 화면으로 이동</a:t>
            </a:r>
          </a:p>
        </p:txBody>
      </p:sp>
      <p:sp>
        <p:nvSpPr>
          <p:cNvPr id="14" name="설명선: 굽은 선 13">
            <a:extLst>
              <a:ext uri="{FF2B5EF4-FFF2-40B4-BE49-F238E27FC236}">
                <a16:creationId xmlns:a16="http://schemas.microsoft.com/office/drawing/2014/main" id="{273461E9-1802-43A1-03C1-F3AC7C6B8C64}"/>
              </a:ext>
            </a:extLst>
          </p:cNvPr>
          <p:cNvSpPr/>
          <p:nvPr/>
        </p:nvSpPr>
        <p:spPr>
          <a:xfrm>
            <a:off x="528366" y="1316252"/>
            <a:ext cx="3313383" cy="1508760"/>
          </a:xfrm>
          <a:prstGeom prst="borderCallout2">
            <a:avLst>
              <a:gd name="adj1" fmla="val 25821"/>
              <a:gd name="adj2" fmla="val 99296"/>
              <a:gd name="adj3" fmla="val 1578"/>
              <a:gd name="adj4" fmla="val 130058"/>
              <a:gd name="adj5" fmla="val -631"/>
              <a:gd name="adj6" fmla="val 150193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관리자 화면으로 이동</a:t>
            </a:r>
            <a:endParaRPr lang="en-US" altLang="ko-KR" dirty="0"/>
          </a:p>
        </p:txBody>
      </p:sp>
      <p:sp>
        <p:nvSpPr>
          <p:cNvPr id="15" name="설명선: 굽은 선 14">
            <a:extLst>
              <a:ext uri="{FF2B5EF4-FFF2-40B4-BE49-F238E27FC236}">
                <a16:creationId xmlns:a16="http://schemas.microsoft.com/office/drawing/2014/main" id="{E112D388-B351-154F-F2BE-F4255EB12E95}"/>
              </a:ext>
            </a:extLst>
          </p:cNvPr>
          <p:cNvSpPr/>
          <p:nvPr/>
        </p:nvSpPr>
        <p:spPr>
          <a:xfrm>
            <a:off x="12477647" y="5437322"/>
            <a:ext cx="3346355" cy="976488"/>
          </a:xfrm>
          <a:prstGeom prst="borderCallout2">
            <a:avLst>
              <a:gd name="adj1" fmla="val 18751"/>
              <a:gd name="adj2" fmla="val 2597"/>
              <a:gd name="adj3" fmla="val 18750"/>
              <a:gd name="adj4" fmla="val -16667"/>
              <a:gd name="adj5" fmla="val -87269"/>
              <a:gd name="adj6" fmla="val -92209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사용자 권한 관리 목록으로 확장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A8CC1B7-B040-DFA0-B17C-EB9C06A294C9}"/>
              </a:ext>
            </a:extLst>
          </p:cNvPr>
          <p:cNvSpPr/>
          <p:nvPr/>
        </p:nvSpPr>
        <p:spPr>
          <a:xfrm>
            <a:off x="5556251" y="5437322"/>
            <a:ext cx="4959349" cy="693057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815D1FE-115F-B9AA-B702-604472DA88AB}"/>
              </a:ext>
            </a:extLst>
          </p:cNvPr>
          <p:cNvSpPr/>
          <p:nvPr/>
        </p:nvSpPr>
        <p:spPr>
          <a:xfrm>
            <a:off x="5556250" y="6535631"/>
            <a:ext cx="4959349" cy="693057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부제목 2">
            <a:extLst>
              <a:ext uri="{FF2B5EF4-FFF2-40B4-BE49-F238E27FC236}">
                <a16:creationId xmlns:a16="http://schemas.microsoft.com/office/drawing/2014/main" id="{6D90A3AA-9A3E-0489-82A1-ADCC4B7D88CB}"/>
              </a:ext>
            </a:extLst>
          </p:cNvPr>
          <p:cNvSpPr txBox="1">
            <a:spLocks/>
          </p:cNvSpPr>
          <p:nvPr/>
        </p:nvSpPr>
        <p:spPr>
          <a:xfrm>
            <a:off x="5556251" y="2636842"/>
            <a:ext cx="5143498" cy="6397977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1625620" rtl="0" eaLnBrk="1" latinLnBrk="1" hangingPunct="1">
              <a:lnSpc>
                <a:spcPct val="90000"/>
              </a:lnSpc>
              <a:spcBef>
                <a:spcPts val="1778"/>
              </a:spcBef>
              <a:buFont typeface="Arial" panose="020B0604020202020204" pitchFamily="34" charset="0"/>
              <a:buNone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2810" indent="0" algn="ctr" defTabSz="1625620" rtl="0" eaLnBrk="1" latinLnBrk="1" hangingPunct="1">
              <a:lnSpc>
                <a:spcPct val="90000"/>
              </a:lnSpc>
              <a:spcBef>
                <a:spcPts val="889"/>
              </a:spcBef>
              <a:buFont typeface="Arial" panose="020B0604020202020204" pitchFamily="34" charset="0"/>
              <a:buNone/>
              <a:defRPr sz="355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25620" indent="0" algn="ctr" defTabSz="1625620" rtl="0" eaLnBrk="1" latinLnBrk="1" hangingPunct="1">
              <a:lnSpc>
                <a:spcPct val="90000"/>
              </a:lnSpc>
              <a:spcBef>
                <a:spcPts val="889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8430" indent="0" algn="ctr" defTabSz="1625620" rtl="0" eaLnBrk="1" latinLnBrk="1" hangingPunct="1">
              <a:lnSpc>
                <a:spcPct val="90000"/>
              </a:lnSpc>
              <a:spcBef>
                <a:spcPts val="889"/>
              </a:spcBef>
              <a:buFont typeface="Arial" panose="020B0604020202020204" pitchFamily="34" charset="0"/>
              <a:buNone/>
              <a:defRPr sz="28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51241" indent="0" algn="ctr" defTabSz="1625620" rtl="0" eaLnBrk="1" latinLnBrk="1" hangingPunct="1">
              <a:lnSpc>
                <a:spcPct val="90000"/>
              </a:lnSpc>
              <a:spcBef>
                <a:spcPts val="889"/>
              </a:spcBef>
              <a:buFont typeface="Arial" panose="020B0604020202020204" pitchFamily="34" charset="0"/>
              <a:buNone/>
              <a:defRPr sz="28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64051" indent="0" algn="ctr" defTabSz="1625620" rtl="0" eaLnBrk="1" latinLnBrk="1" hangingPunct="1">
              <a:lnSpc>
                <a:spcPct val="90000"/>
              </a:lnSpc>
              <a:spcBef>
                <a:spcPts val="889"/>
              </a:spcBef>
              <a:buFont typeface="Arial" panose="020B0604020202020204" pitchFamily="34" charset="0"/>
              <a:buNone/>
              <a:defRPr sz="28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76861" indent="0" algn="ctr" defTabSz="1625620" rtl="0" eaLnBrk="1" latinLnBrk="1" hangingPunct="1">
              <a:lnSpc>
                <a:spcPct val="90000"/>
              </a:lnSpc>
              <a:spcBef>
                <a:spcPts val="889"/>
              </a:spcBef>
              <a:buFont typeface="Arial" panose="020B0604020202020204" pitchFamily="34" charset="0"/>
              <a:buNone/>
              <a:defRPr sz="28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689671" indent="0" algn="ctr" defTabSz="1625620" rtl="0" eaLnBrk="1" latinLnBrk="1" hangingPunct="1">
              <a:lnSpc>
                <a:spcPct val="90000"/>
              </a:lnSpc>
              <a:spcBef>
                <a:spcPts val="889"/>
              </a:spcBef>
              <a:buFont typeface="Arial" panose="020B0604020202020204" pitchFamily="34" charset="0"/>
              <a:buNone/>
              <a:defRPr sz="28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502481" indent="0" algn="ctr" defTabSz="1625620" rtl="0" eaLnBrk="1" latinLnBrk="1" hangingPunct="1">
              <a:lnSpc>
                <a:spcPct val="90000"/>
              </a:lnSpc>
              <a:spcBef>
                <a:spcPts val="889"/>
              </a:spcBef>
              <a:buFont typeface="Arial" panose="020B0604020202020204" pitchFamily="34" charset="0"/>
              <a:buNone/>
              <a:defRPr sz="28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4000" dirty="0"/>
              <a:t>관리목록</a:t>
            </a:r>
            <a:endParaRPr lang="en-US" altLang="ko-KR" dirty="0"/>
          </a:p>
          <a:p>
            <a:pPr algn="l"/>
            <a:endParaRPr lang="en-US" altLang="ko-KR" dirty="0"/>
          </a:p>
          <a:p>
            <a:pPr algn="l"/>
            <a:r>
              <a:rPr lang="en-US" altLang="ko-KR" dirty="0"/>
              <a:t> </a:t>
            </a:r>
            <a:r>
              <a:rPr lang="en-US" altLang="ko-KR" sz="2400" dirty="0"/>
              <a:t>- </a:t>
            </a:r>
            <a:r>
              <a:rPr lang="ko-KR" altLang="en-US" sz="2400" dirty="0"/>
              <a:t>사용자 관리 </a:t>
            </a:r>
            <a:endParaRPr lang="en-US" altLang="ko-KR" sz="2400" dirty="0"/>
          </a:p>
          <a:p>
            <a:pPr algn="l"/>
            <a:endParaRPr lang="en-US" altLang="ko-KR" sz="2400" dirty="0"/>
          </a:p>
          <a:p>
            <a:pPr algn="l"/>
            <a:r>
              <a:rPr lang="en-US" altLang="ko-KR" sz="2400" dirty="0"/>
              <a:t> - </a:t>
            </a:r>
            <a:r>
              <a:rPr lang="ko-KR" altLang="en-US" sz="2400" dirty="0"/>
              <a:t>농장 관리</a:t>
            </a:r>
            <a:endParaRPr lang="en-US" altLang="ko-KR" sz="2400" dirty="0"/>
          </a:p>
          <a:p>
            <a:pPr algn="l"/>
            <a:endParaRPr lang="en-US" altLang="ko-KR" sz="2400" dirty="0"/>
          </a:p>
          <a:p>
            <a:pPr algn="l"/>
            <a:r>
              <a:rPr lang="en-US" altLang="ko-KR" sz="2400" dirty="0"/>
              <a:t> - </a:t>
            </a:r>
            <a:r>
              <a:rPr lang="ko-KR" altLang="en-US" sz="2400" dirty="0"/>
              <a:t>모델 스케줄 관리</a:t>
            </a:r>
            <a:endParaRPr lang="en-US" altLang="ko-KR" sz="2400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21" name="설명선: 굽은 선 20">
            <a:extLst>
              <a:ext uri="{FF2B5EF4-FFF2-40B4-BE49-F238E27FC236}">
                <a16:creationId xmlns:a16="http://schemas.microsoft.com/office/drawing/2014/main" id="{48FAC9CC-A50B-8CC3-9702-89CFC9085D8C}"/>
              </a:ext>
            </a:extLst>
          </p:cNvPr>
          <p:cNvSpPr/>
          <p:nvPr/>
        </p:nvSpPr>
        <p:spPr>
          <a:xfrm>
            <a:off x="11422911" y="7927149"/>
            <a:ext cx="3346355" cy="976488"/>
          </a:xfrm>
          <a:prstGeom prst="borderCallout2">
            <a:avLst>
              <a:gd name="adj1" fmla="val 18751"/>
              <a:gd name="adj2" fmla="val 2597"/>
              <a:gd name="adj3" fmla="val 18750"/>
              <a:gd name="adj4" fmla="val -16667"/>
              <a:gd name="adj5" fmla="val -87269"/>
              <a:gd name="adj6" fmla="val -92209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모델 스케줄 관리 목록으로 확장</a:t>
            </a:r>
          </a:p>
        </p:txBody>
      </p:sp>
      <p:sp>
        <p:nvSpPr>
          <p:cNvPr id="22" name="설명선: 굽은 선 21">
            <a:extLst>
              <a:ext uri="{FF2B5EF4-FFF2-40B4-BE49-F238E27FC236}">
                <a16:creationId xmlns:a16="http://schemas.microsoft.com/office/drawing/2014/main" id="{6EAA2CA2-FE94-3D06-CCA4-230E6D9744A1}"/>
              </a:ext>
            </a:extLst>
          </p:cNvPr>
          <p:cNvSpPr/>
          <p:nvPr/>
        </p:nvSpPr>
        <p:spPr>
          <a:xfrm>
            <a:off x="528366" y="5206049"/>
            <a:ext cx="3313383" cy="1508760"/>
          </a:xfrm>
          <a:prstGeom prst="borderCallout2">
            <a:avLst>
              <a:gd name="adj1" fmla="val 25821"/>
              <a:gd name="adj2" fmla="val 99296"/>
              <a:gd name="adj3" fmla="val 20770"/>
              <a:gd name="adj4" fmla="val 129598"/>
              <a:gd name="adj5" fmla="val 31692"/>
              <a:gd name="adj6" fmla="val 153413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농장 관리 목록으로 확장</a:t>
            </a:r>
            <a:endParaRPr lang="en-US" altLang="ko-KR" dirty="0"/>
          </a:p>
        </p:txBody>
      </p:sp>
      <p:sp>
        <p:nvSpPr>
          <p:cNvPr id="26" name="설명선: 굽은 선 25">
            <a:extLst>
              <a:ext uri="{FF2B5EF4-FFF2-40B4-BE49-F238E27FC236}">
                <a16:creationId xmlns:a16="http://schemas.microsoft.com/office/drawing/2014/main" id="{C0B67035-4662-2FF6-0EA9-D5E20F647CC0}"/>
              </a:ext>
            </a:extLst>
          </p:cNvPr>
          <p:cNvSpPr/>
          <p:nvPr/>
        </p:nvSpPr>
        <p:spPr>
          <a:xfrm>
            <a:off x="10344146" y="2044638"/>
            <a:ext cx="3346355" cy="976488"/>
          </a:xfrm>
          <a:prstGeom prst="borderCallout2">
            <a:avLst>
              <a:gd name="adj1" fmla="val 18751"/>
              <a:gd name="adj2" fmla="val 2597"/>
              <a:gd name="adj3" fmla="val 18750"/>
              <a:gd name="adj4" fmla="val -16667"/>
              <a:gd name="adj5" fmla="val 92211"/>
              <a:gd name="adj6" fmla="val -7217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아코디언 디자인 형식의</a:t>
            </a:r>
            <a:endParaRPr lang="en-US" altLang="ko-KR" dirty="0"/>
          </a:p>
          <a:p>
            <a:pPr algn="ctr"/>
            <a:r>
              <a:rPr lang="ko-KR" altLang="en-US" dirty="0"/>
              <a:t>관리 목록을 출력 </a:t>
            </a:r>
          </a:p>
        </p:txBody>
      </p:sp>
    </p:spTree>
    <p:extLst>
      <p:ext uri="{BB962C8B-B14F-4D97-AF65-F5344CB8AC3E}">
        <p14:creationId xmlns:p14="http://schemas.microsoft.com/office/powerpoint/2010/main" val="470255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1074B7D3-3087-8F23-5958-8622B948EF78}"/>
              </a:ext>
            </a:extLst>
          </p:cNvPr>
          <p:cNvSpPr/>
          <p:nvPr/>
        </p:nvSpPr>
        <p:spPr>
          <a:xfrm>
            <a:off x="4699000" y="913597"/>
            <a:ext cx="6858000" cy="1124406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E25D9CE-F43A-5A55-C935-C23B77511704}"/>
              </a:ext>
            </a:extLst>
          </p:cNvPr>
          <p:cNvSpPr/>
          <p:nvPr/>
        </p:nvSpPr>
        <p:spPr>
          <a:xfrm>
            <a:off x="5556251" y="4244703"/>
            <a:ext cx="4959349" cy="693057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6D27DDF-D972-B54A-68D9-9419703A8BB2}"/>
              </a:ext>
            </a:extLst>
          </p:cNvPr>
          <p:cNvSpPr/>
          <p:nvPr/>
        </p:nvSpPr>
        <p:spPr>
          <a:xfrm>
            <a:off x="4699000" y="859809"/>
            <a:ext cx="6858000" cy="103027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62D9C0B-0DA4-3ECA-26A6-0C75781ACA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41800" y="913597"/>
            <a:ext cx="7315200" cy="976488"/>
          </a:xfrm>
        </p:spPr>
        <p:txBody>
          <a:bodyPr>
            <a:normAutofit/>
          </a:bodyPr>
          <a:lstStyle/>
          <a:p>
            <a:r>
              <a:rPr lang="ko-KR" altLang="en-US" sz="6000" dirty="0"/>
              <a:t>홈</a:t>
            </a:r>
            <a:r>
              <a:rPr lang="en-US" altLang="ko-KR" sz="6000" dirty="0"/>
              <a:t>		</a:t>
            </a:r>
            <a:r>
              <a:rPr lang="ko-KR" altLang="en-US" sz="6000" dirty="0"/>
              <a:t> </a:t>
            </a:r>
            <a:r>
              <a:rPr lang="ko-KR" altLang="en-US" sz="2000" dirty="0"/>
              <a:t>로그아웃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7E7065B-E87B-1EA0-CD18-004E4CD0306F}"/>
              </a:ext>
            </a:extLst>
          </p:cNvPr>
          <p:cNvSpPr txBox="1"/>
          <p:nvPr/>
        </p:nvSpPr>
        <p:spPr>
          <a:xfrm>
            <a:off x="423156" y="150800"/>
            <a:ext cx="101506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3. </a:t>
            </a:r>
            <a:r>
              <a:rPr lang="ko-KR" altLang="en-US" sz="3600" dirty="0"/>
              <a:t>관리자 화면 </a:t>
            </a:r>
            <a:r>
              <a:rPr lang="en-US" altLang="ko-KR" sz="3600" dirty="0"/>
              <a:t>(R2.1 ) </a:t>
            </a:r>
            <a:r>
              <a:rPr lang="en-US" altLang="ko-KR" sz="3600" dirty="0" err="1"/>
              <a:t>url</a:t>
            </a:r>
            <a:r>
              <a:rPr lang="en-US" altLang="ko-KR" sz="3600" dirty="0"/>
              <a:t> : /</a:t>
            </a:r>
            <a:r>
              <a:rPr lang="en-US" altLang="ko-KR" sz="3600" dirty="0" err="1"/>
              <a:t>admin_palm</a:t>
            </a:r>
            <a:r>
              <a:rPr lang="en-US" altLang="ko-KR" sz="3600" dirty="0"/>
              <a:t>/</a:t>
            </a:r>
            <a:endParaRPr lang="ko-KR" altLang="en-US" sz="3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5829E7-3A02-06BF-C8B7-FDDB7E198A6F}"/>
              </a:ext>
            </a:extLst>
          </p:cNvPr>
          <p:cNvSpPr txBox="1"/>
          <p:nvPr/>
        </p:nvSpPr>
        <p:spPr>
          <a:xfrm>
            <a:off x="423156" y="10770571"/>
            <a:ext cx="42758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사용자가 시스템에 접속하여 </a:t>
            </a:r>
            <a:endParaRPr lang="en-US" altLang="ko-KR" sz="2000" dirty="0"/>
          </a:p>
          <a:p>
            <a:r>
              <a:rPr lang="ko-KR" altLang="en-US" sz="2000" dirty="0"/>
              <a:t>회원 가입을 하고</a:t>
            </a:r>
            <a:r>
              <a:rPr lang="en-US" altLang="ko-KR" sz="2000" dirty="0"/>
              <a:t>, </a:t>
            </a:r>
            <a:r>
              <a:rPr lang="ko-KR" altLang="en-US" sz="2000" dirty="0"/>
              <a:t>로그인</a:t>
            </a:r>
            <a:r>
              <a:rPr lang="en-US" altLang="ko-KR" sz="2000" dirty="0"/>
              <a:t>, </a:t>
            </a:r>
            <a:r>
              <a:rPr lang="ko-KR" altLang="en-US" sz="2000" dirty="0"/>
              <a:t>로그아웃</a:t>
            </a:r>
            <a:r>
              <a:rPr lang="en-US" altLang="ko-KR" sz="2000" dirty="0"/>
              <a:t>, </a:t>
            </a:r>
          </a:p>
          <a:p>
            <a:r>
              <a:rPr lang="ko-KR" altLang="en-US" sz="2000" dirty="0"/>
              <a:t>사용자 정보관리를 할 수 있다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sp>
        <p:nvSpPr>
          <p:cNvPr id="13" name="설명선: 굽은 선 12">
            <a:extLst>
              <a:ext uri="{FF2B5EF4-FFF2-40B4-BE49-F238E27FC236}">
                <a16:creationId xmlns:a16="http://schemas.microsoft.com/office/drawing/2014/main" id="{9E7A32B2-39B9-FC49-0392-E30BAD080E9C}"/>
              </a:ext>
            </a:extLst>
          </p:cNvPr>
          <p:cNvSpPr/>
          <p:nvPr/>
        </p:nvSpPr>
        <p:spPr>
          <a:xfrm>
            <a:off x="12273129" y="308887"/>
            <a:ext cx="3346355" cy="976488"/>
          </a:xfrm>
          <a:prstGeom prst="borderCallout2">
            <a:avLst>
              <a:gd name="adj1" fmla="val 18751"/>
              <a:gd name="adj2" fmla="val 2597"/>
              <a:gd name="adj3" fmla="val 18750"/>
              <a:gd name="adj4" fmla="val -16667"/>
              <a:gd name="adj5" fmla="val 92211"/>
              <a:gd name="adj6" fmla="val -7217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로그아웃 후</a:t>
            </a:r>
            <a:endParaRPr lang="en-US" altLang="ko-KR" dirty="0"/>
          </a:p>
          <a:p>
            <a:pPr algn="ctr"/>
            <a:r>
              <a:rPr lang="ko-KR" altLang="en-US" dirty="0"/>
              <a:t>로그인</a:t>
            </a:r>
            <a:r>
              <a:rPr lang="en-US" altLang="ko-KR" dirty="0"/>
              <a:t>(main)</a:t>
            </a:r>
            <a:r>
              <a:rPr lang="ko-KR" altLang="en-US" dirty="0"/>
              <a:t> 화면으로 이동</a:t>
            </a:r>
          </a:p>
        </p:txBody>
      </p:sp>
      <p:sp>
        <p:nvSpPr>
          <p:cNvPr id="14" name="설명선: 굽은 선 13">
            <a:extLst>
              <a:ext uri="{FF2B5EF4-FFF2-40B4-BE49-F238E27FC236}">
                <a16:creationId xmlns:a16="http://schemas.microsoft.com/office/drawing/2014/main" id="{273461E9-1802-43A1-03C1-F3AC7C6B8C64}"/>
              </a:ext>
            </a:extLst>
          </p:cNvPr>
          <p:cNvSpPr/>
          <p:nvPr/>
        </p:nvSpPr>
        <p:spPr>
          <a:xfrm>
            <a:off x="528366" y="1316252"/>
            <a:ext cx="3313383" cy="1508760"/>
          </a:xfrm>
          <a:prstGeom prst="borderCallout2">
            <a:avLst>
              <a:gd name="adj1" fmla="val 25821"/>
              <a:gd name="adj2" fmla="val 99296"/>
              <a:gd name="adj3" fmla="val 1578"/>
              <a:gd name="adj4" fmla="val 130058"/>
              <a:gd name="adj5" fmla="val -631"/>
              <a:gd name="adj6" fmla="val 150193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관리자 화면으로 이동</a:t>
            </a:r>
            <a:endParaRPr lang="en-US" altLang="ko-KR" dirty="0"/>
          </a:p>
        </p:txBody>
      </p:sp>
      <p:sp>
        <p:nvSpPr>
          <p:cNvPr id="15" name="설명선: 굽은 선 14">
            <a:extLst>
              <a:ext uri="{FF2B5EF4-FFF2-40B4-BE49-F238E27FC236}">
                <a16:creationId xmlns:a16="http://schemas.microsoft.com/office/drawing/2014/main" id="{E112D388-B351-154F-F2BE-F4255EB12E95}"/>
              </a:ext>
            </a:extLst>
          </p:cNvPr>
          <p:cNvSpPr/>
          <p:nvPr/>
        </p:nvSpPr>
        <p:spPr>
          <a:xfrm>
            <a:off x="11898527" y="4106920"/>
            <a:ext cx="3346355" cy="976488"/>
          </a:xfrm>
          <a:prstGeom prst="borderCallout2">
            <a:avLst>
              <a:gd name="adj1" fmla="val 18751"/>
              <a:gd name="adj2" fmla="val 2597"/>
              <a:gd name="adj3" fmla="val 18750"/>
              <a:gd name="adj4" fmla="val -16667"/>
              <a:gd name="adj5" fmla="val 174928"/>
              <a:gd name="adj6" fmla="val -71259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관리자 권한 체크박스</a:t>
            </a:r>
          </a:p>
        </p:txBody>
      </p:sp>
      <p:sp>
        <p:nvSpPr>
          <p:cNvPr id="20" name="부제목 2">
            <a:extLst>
              <a:ext uri="{FF2B5EF4-FFF2-40B4-BE49-F238E27FC236}">
                <a16:creationId xmlns:a16="http://schemas.microsoft.com/office/drawing/2014/main" id="{6D90A3AA-9A3E-0489-82A1-ADCC4B7D88CB}"/>
              </a:ext>
            </a:extLst>
          </p:cNvPr>
          <p:cNvSpPr txBox="1">
            <a:spLocks/>
          </p:cNvSpPr>
          <p:nvPr/>
        </p:nvSpPr>
        <p:spPr>
          <a:xfrm>
            <a:off x="5556251" y="2636842"/>
            <a:ext cx="5143498" cy="6397977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1625620" rtl="0" eaLnBrk="1" latinLnBrk="1" hangingPunct="1">
              <a:lnSpc>
                <a:spcPct val="90000"/>
              </a:lnSpc>
              <a:spcBef>
                <a:spcPts val="1778"/>
              </a:spcBef>
              <a:buFont typeface="Arial" panose="020B0604020202020204" pitchFamily="34" charset="0"/>
              <a:buNone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2810" indent="0" algn="ctr" defTabSz="1625620" rtl="0" eaLnBrk="1" latinLnBrk="1" hangingPunct="1">
              <a:lnSpc>
                <a:spcPct val="90000"/>
              </a:lnSpc>
              <a:spcBef>
                <a:spcPts val="889"/>
              </a:spcBef>
              <a:buFont typeface="Arial" panose="020B0604020202020204" pitchFamily="34" charset="0"/>
              <a:buNone/>
              <a:defRPr sz="355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25620" indent="0" algn="ctr" defTabSz="1625620" rtl="0" eaLnBrk="1" latinLnBrk="1" hangingPunct="1">
              <a:lnSpc>
                <a:spcPct val="90000"/>
              </a:lnSpc>
              <a:spcBef>
                <a:spcPts val="889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8430" indent="0" algn="ctr" defTabSz="1625620" rtl="0" eaLnBrk="1" latinLnBrk="1" hangingPunct="1">
              <a:lnSpc>
                <a:spcPct val="90000"/>
              </a:lnSpc>
              <a:spcBef>
                <a:spcPts val="889"/>
              </a:spcBef>
              <a:buFont typeface="Arial" panose="020B0604020202020204" pitchFamily="34" charset="0"/>
              <a:buNone/>
              <a:defRPr sz="28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51241" indent="0" algn="ctr" defTabSz="1625620" rtl="0" eaLnBrk="1" latinLnBrk="1" hangingPunct="1">
              <a:lnSpc>
                <a:spcPct val="90000"/>
              </a:lnSpc>
              <a:spcBef>
                <a:spcPts val="889"/>
              </a:spcBef>
              <a:buFont typeface="Arial" panose="020B0604020202020204" pitchFamily="34" charset="0"/>
              <a:buNone/>
              <a:defRPr sz="28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64051" indent="0" algn="ctr" defTabSz="1625620" rtl="0" eaLnBrk="1" latinLnBrk="1" hangingPunct="1">
              <a:lnSpc>
                <a:spcPct val="90000"/>
              </a:lnSpc>
              <a:spcBef>
                <a:spcPts val="889"/>
              </a:spcBef>
              <a:buFont typeface="Arial" panose="020B0604020202020204" pitchFamily="34" charset="0"/>
              <a:buNone/>
              <a:defRPr sz="28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76861" indent="0" algn="ctr" defTabSz="1625620" rtl="0" eaLnBrk="1" latinLnBrk="1" hangingPunct="1">
              <a:lnSpc>
                <a:spcPct val="90000"/>
              </a:lnSpc>
              <a:spcBef>
                <a:spcPts val="889"/>
              </a:spcBef>
              <a:buFont typeface="Arial" panose="020B0604020202020204" pitchFamily="34" charset="0"/>
              <a:buNone/>
              <a:defRPr sz="28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689671" indent="0" algn="ctr" defTabSz="1625620" rtl="0" eaLnBrk="1" latinLnBrk="1" hangingPunct="1">
              <a:lnSpc>
                <a:spcPct val="90000"/>
              </a:lnSpc>
              <a:spcBef>
                <a:spcPts val="889"/>
              </a:spcBef>
              <a:buFont typeface="Arial" panose="020B0604020202020204" pitchFamily="34" charset="0"/>
              <a:buNone/>
              <a:defRPr sz="28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502481" indent="0" algn="ctr" defTabSz="1625620" rtl="0" eaLnBrk="1" latinLnBrk="1" hangingPunct="1">
              <a:lnSpc>
                <a:spcPct val="90000"/>
              </a:lnSpc>
              <a:spcBef>
                <a:spcPts val="889"/>
              </a:spcBef>
              <a:buFont typeface="Arial" panose="020B0604020202020204" pitchFamily="34" charset="0"/>
              <a:buNone/>
              <a:defRPr sz="28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4000" dirty="0"/>
              <a:t>관리목록</a:t>
            </a:r>
            <a:endParaRPr lang="en-US" altLang="ko-KR" dirty="0"/>
          </a:p>
          <a:p>
            <a:pPr algn="l"/>
            <a:endParaRPr lang="en-US" altLang="ko-KR" dirty="0"/>
          </a:p>
          <a:p>
            <a:pPr algn="l"/>
            <a:r>
              <a:rPr lang="en-US" altLang="ko-KR" dirty="0"/>
              <a:t> </a:t>
            </a:r>
            <a:r>
              <a:rPr lang="en-US" altLang="ko-KR" sz="2400" dirty="0"/>
              <a:t>- </a:t>
            </a:r>
            <a:r>
              <a:rPr lang="ko-KR" altLang="en-US" sz="2400" dirty="0"/>
              <a:t>사용자 관리 </a:t>
            </a:r>
            <a:endParaRPr lang="en-US" altLang="ko-KR" sz="2400" dirty="0"/>
          </a:p>
          <a:p>
            <a:pPr algn="l"/>
            <a:endParaRPr lang="en-US" altLang="ko-KR" sz="2400" dirty="0"/>
          </a:p>
          <a:p>
            <a:pPr algn="l"/>
            <a:r>
              <a:rPr lang="en-US" altLang="ko-KR" sz="2400" dirty="0"/>
              <a:t> </a:t>
            </a:r>
          </a:p>
          <a:p>
            <a:pPr algn="l"/>
            <a:endParaRPr lang="en-US" altLang="ko-KR" sz="2400" dirty="0"/>
          </a:p>
          <a:p>
            <a:pPr algn="l"/>
            <a:r>
              <a:rPr lang="en-US" altLang="ko-KR" sz="2400" dirty="0"/>
              <a:t> 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21" name="설명선: 굽은 선 20">
            <a:extLst>
              <a:ext uri="{FF2B5EF4-FFF2-40B4-BE49-F238E27FC236}">
                <a16:creationId xmlns:a16="http://schemas.microsoft.com/office/drawing/2014/main" id="{48FAC9CC-A50B-8CC3-9702-89CFC9085D8C}"/>
              </a:ext>
            </a:extLst>
          </p:cNvPr>
          <p:cNvSpPr/>
          <p:nvPr/>
        </p:nvSpPr>
        <p:spPr>
          <a:xfrm>
            <a:off x="12423755" y="5196633"/>
            <a:ext cx="3346355" cy="976488"/>
          </a:xfrm>
          <a:prstGeom prst="borderCallout2">
            <a:avLst>
              <a:gd name="adj1" fmla="val 18751"/>
              <a:gd name="adj2" fmla="val 2597"/>
              <a:gd name="adj3" fmla="val 18750"/>
              <a:gd name="adj4" fmla="val -16667"/>
              <a:gd name="adj5" fmla="val 65679"/>
              <a:gd name="adj6" fmla="val -68072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농장주 권한 체크 박스</a:t>
            </a:r>
          </a:p>
        </p:txBody>
      </p:sp>
      <p:sp>
        <p:nvSpPr>
          <p:cNvPr id="22" name="설명선: 굽은 선 21">
            <a:extLst>
              <a:ext uri="{FF2B5EF4-FFF2-40B4-BE49-F238E27FC236}">
                <a16:creationId xmlns:a16="http://schemas.microsoft.com/office/drawing/2014/main" id="{6EAA2CA2-FE94-3D06-CCA4-230E6D9744A1}"/>
              </a:ext>
            </a:extLst>
          </p:cNvPr>
          <p:cNvSpPr/>
          <p:nvPr/>
        </p:nvSpPr>
        <p:spPr>
          <a:xfrm>
            <a:off x="896701" y="3836851"/>
            <a:ext cx="3313383" cy="1508760"/>
          </a:xfrm>
          <a:prstGeom prst="borderCallout2">
            <a:avLst>
              <a:gd name="adj1" fmla="val 25821"/>
              <a:gd name="adj2" fmla="val 99296"/>
              <a:gd name="adj3" fmla="val 20770"/>
              <a:gd name="adj4" fmla="val 129598"/>
              <a:gd name="adj5" fmla="val 31692"/>
              <a:gd name="adj6" fmla="val 153413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사용자 관리 목록으로 확장</a:t>
            </a:r>
            <a:endParaRPr lang="en-US" altLang="ko-KR" dirty="0"/>
          </a:p>
        </p:txBody>
      </p:sp>
      <p:sp>
        <p:nvSpPr>
          <p:cNvPr id="26" name="설명선: 굽은 선 25">
            <a:extLst>
              <a:ext uri="{FF2B5EF4-FFF2-40B4-BE49-F238E27FC236}">
                <a16:creationId xmlns:a16="http://schemas.microsoft.com/office/drawing/2014/main" id="{C0B67035-4662-2FF6-0EA9-D5E20F647CC0}"/>
              </a:ext>
            </a:extLst>
          </p:cNvPr>
          <p:cNvSpPr/>
          <p:nvPr/>
        </p:nvSpPr>
        <p:spPr>
          <a:xfrm>
            <a:off x="10344146" y="2044638"/>
            <a:ext cx="3346355" cy="976488"/>
          </a:xfrm>
          <a:prstGeom prst="borderCallout2">
            <a:avLst>
              <a:gd name="adj1" fmla="val 18751"/>
              <a:gd name="adj2" fmla="val 2597"/>
              <a:gd name="adj3" fmla="val 18750"/>
              <a:gd name="adj4" fmla="val -16667"/>
              <a:gd name="adj5" fmla="val 92211"/>
              <a:gd name="adj6" fmla="val -7217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아코디언 디자인 형식의</a:t>
            </a:r>
            <a:endParaRPr lang="en-US" altLang="ko-KR" dirty="0"/>
          </a:p>
          <a:p>
            <a:pPr algn="ctr"/>
            <a:r>
              <a:rPr lang="ko-KR" altLang="en-US" dirty="0"/>
              <a:t>관리 목록을 출력 </a:t>
            </a:r>
          </a:p>
        </p:txBody>
      </p:sp>
      <p:sp>
        <p:nvSpPr>
          <p:cNvPr id="17" name="부제목 2">
            <a:extLst>
              <a:ext uri="{FF2B5EF4-FFF2-40B4-BE49-F238E27FC236}">
                <a16:creationId xmlns:a16="http://schemas.microsoft.com/office/drawing/2014/main" id="{F9D5ABEE-5FC2-49B7-BA0E-FF63C7878F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30342" y="3824887"/>
            <a:ext cx="5143498" cy="8216313"/>
          </a:xfrm>
        </p:spPr>
        <p:txBody>
          <a:bodyPr/>
          <a:lstStyle/>
          <a:p>
            <a:pPr algn="l"/>
            <a:endParaRPr lang="en-US" altLang="ko-KR" sz="2400" dirty="0"/>
          </a:p>
          <a:p>
            <a:pPr algn="l"/>
            <a:endParaRPr lang="en-US" altLang="ko-KR" sz="2400" dirty="0"/>
          </a:p>
          <a:p>
            <a:pPr algn="l"/>
            <a:r>
              <a:rPr lang="ko-KR" altLang="en-US" sz="2400" dirty="0"/>
              <a:t>권한설정</a:t>
            </a:r>
            <a:endParaRPr lang="en-US" altLang="ko-KR" sz="2400" dirty="0"/>
          </a:p>
          <a:p>
            <a:pPr algn="l"/>
            <a:endParaRPr lang="en-US" altLang="ko-KR" sz="2400" dirty="0"/>
          </a:p>
          <a:p>
            <a:pPr algn="l"/>
            <a:endParaRPr lang="en-US" altLang="ko-KR" sz="2400" dirty="0"/>
          </a:p>
          <a:p>
            <a:pPr algn="l"/>
            <a:endParaRPr lang="en-US" altLang="ko-KR" sz="2400" dirty="0"/>
          </a:p>
          <a:p>
            <a:pPr algn="l"/>
            <a:endParaRPr lang="en-US" altLang="ko-KR" sz="2400" dirty="0"/>
          </a:p>
          <a:p>
            <a:pPr algn="l"/>
            <a:endParaRPr lang="en-US" altLang="ko-KR" sz="2400" dirty="0"/>
          </a:p>
          <a:p>
            <a:pPr algn="l"/>
            <a:endParaRPr lang="en-US" altLang="ko-KR" sz="2400" dirty="0"/>
          </a:p>
          <a:p>
            <a:pPr algn="l"/>
            <a:endParaRPr lang="en-US" altLang="ko-KR" sz="2400" dirty="0"/>
          </a:p>
          <a:p>
            <a:pPr algn="l"/>
            <a:endParaRPr lang="en-US" altLang="ko-KR" sz="2400" dirty="0"/>
          </a:p>
          <a:p>
            <a:pPr algn="l"/>
            <a:endParaRPr lang="en-US" altLang="ko-KR" dirty="0"/>
          </a:p>
        </p:txBody>
      </p:sp>
      <p:graphicFrame>
        <p:nvGraphicFramePr>
          <p:cNvPr id="18" name="표 4">
            <a:extLst>
              <a:ext uri="{FF2B5EF4-FFF2-40B4-BE49-F238E27FC236}">
                <a16:creationId xmlns:a16="http://schemas.microsoft.com/office/drawing/2014/main" id="{AD5BE5E0-C0C1-CEF0-2ACB-D8DA7C43B7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7208343"/>
              </p:ext>
            </p:extLst>
          </p:nvPr>
        </p:nvGraphicFramePr>
        <p:xfrm>
          <a:off x="5556251" y="5514386"/>
          <a:ext cx="4946013" cy="20016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4816">
                  <a:extLst>
                    <a:ext uri="{9D8B030D-6E8A-4147-A177-3AD203B41FA5}">
                      <a16:colId xmlns:a16="http://schemas.microsoft.com/office/drawing/2014/main" val="3212011347"/>
                    </a:ext>
                  </a:extLst>
                </a:gridCol>
                <a:gridCol w="2009573">
                  <a:extLst>
                    <a:ext uri="{9D8B030D-6E8A-4147-A177-3AD203B41FA5}">
                      <a16:colId xmlns:a16="http://schemas.microsoft.com/office/drawing/2014/main" val="1492196215"/>
                    </a:ext>
                  </a:extLst>
                </a:gridCol>
                <a:gridCol w="792480">
                  <a:extLst>
                    <a:ext uri="{9D8B030D-6E8A-4147-A177-3AD203B41FA5}">
                      <a16:colId xmlns:a16="http://schemas.microsoft.com/office/drawing/2014/main" val="2700955492"/>
                    </a:ext>
                  </a:extLst>
                </a:gridCol>
                <a:gridCol w="779144">
                  <a:extLst>
                    <a:ext uri="{9D8B030D-6E8A-4147-A177-3AD203B41FA5}">
                      <a16:colId xmlns:a16="http://schemas.microsoft.com/office/drawing/2014/main" val="4162003423"/>
                    </a:ext>
                  </a:extLst>
                </a:gridCol>
              </a:tblGrid>
              <a:tr h="5726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User name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User email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tx1"/>
                          </a:solidFill>
                        </a:rPr>
                        <a:t>권한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tx1"/>
                          </a:solidFill>
                        </a:rPr>
                        <a:t>권한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6622255"/>
                  </a:ext>
                </a:extLst>
              </a:tr>
              <a:tr h="7145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tx1"/>
                          </a:solidFill>
                        </a:rPr>
                        <a:t>관리자 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smartpalm@mail.com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2366343"/>
                  </a:ext>
                </a:extLst>
              </a:tr>
              <a:tr h="7145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tx1"/>
                          </a:solidFill>
                        </a:rPr>
                        <a:t>농장주 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nongjangju@email.net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6531616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4CB10ED8-3AB4-12FB-A61B-EF9B2EA7D213}"/>
              </a:ext>
            </a:extLst>
          </p:cNvPr>
          <p:cNvSpPr txBox="1"/>
          <p:nvPr/>
        </p:nvSpPr>
        <p:spPr>
          <a:xfrm>
            <a:off x="9161182" y="6264192"/>
            <a:ext cx="300251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v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2C311CC-365E-80F3-AAFD-A84C83A511DF}"/>
              </a:ext>
            </a:extLst>
          </p:cNvPr>
          <p:cNvSpPr txBox="1"/>
          <p:nvPr/>
        </p:nvSpPr>
        <p:spPr>
          <a:xfrm>
            <a:off x="9993695" y="6264192"/>
            <a:ext cx="300251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v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A208FCD-4FC9-FF18-4135-5D4CFA204EAB}"/>
              </a:ext>
            </a:extLst>
          </p:cNvPr>
          <p:cNvSpPr txBox="1"/>
          <p:nvPr/>
        </p:nvSpPr>
        <p:spPr>
          <a:xfrm>
            <a:off x="9177648" y="6991291"/>
            <a:ext cx="300251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4FF117E-FF87-A38D-A066-39DE3C447AB5}"/>
              </a:ext>
            </a:extLst>
          </p:cNvPr>
          <p:cNvSpPr txBox="1"/>
          <p:nvPr/>
        </p:nvSpPr>
        <p:spPr>
          <a:xfrm>
            <a:off x="9993695" y="7010948"/>
            <a:ext cx="300251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v</a:t>
            </a:r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EBD1244-AD90-D56C-655D-7B0A0BB396F3}"/>
              </a:ext>
            </a:extLst>
          </p:cNvPr>
          <p:cNvSpPr/>
          <p:nvPr/>
        </p:nvSpPr>
        <p:spPr>
          <a:xfrm>
            <a:off x="9005723" y="7936882"/>
            <a:ext cx="1415101" cy="4776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저장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E1AE7663-0B17-3E67-FFED-32F2EEE22B44}"/>
              </a:ext>
            </a:extLst>
          </p:cNvPr>
          <p:cNvSpPr/>
          <p:nvPr/>
        </p:nvSpPr>
        <p:spPr>
          <a:xfrm>
            <a:off x="5556251" y="4244702"/>
            <a:ext cx="4959350" cy="50860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A0AA4BE9-8033-5C5A-C44A-42D459465788}"/>
              </a:ext>
            </a:extLst>
          </p:cNvPr>
          <p:cNvSpPr/>
          <p:nvPr/>
        </p:nvSpPr>
        <p:spPr>
          <a:xfrm>
            <a:off x="5556251" y="9807346"/>
            <a:ext cx="4959349" cy="693057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>
                <a:solidFill>
                  <a:schemeClr val="tx1"/>
                </a:solidFill>
              </a:rPr>
              <a:t>  - </a:t>
            </a:r>
            <a:r>
              <a:rPr lang="ko-KR" altLang="en-US" sz="2400" dirty="0">
                <a:solidFill>
                  <a:schemeClr val="tx1"/>
                </a:solidFill>
              </a:rPr>
              <a:t>농장 관리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8A87F11A-3211-C7E4-6F30-457E3787427E}"/>
              </a:ext>
            </a:extLst>
          </p:cNvPr>
          <p:cNvSpPr/>
          <p:nvPr/>
        </p:nvSpPr>
        <p:spPr>
          <a:xfrm>
            <a:off x="5542915" y="10931873"/>
            <a:ext cx="4959349" cy="693057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>
                <a:solidFill>
                  <a:schemeClr val="tx1"/>
                </a:solidFill>
              </a:rPr>
              <a:t> - </a:t>
            </a:r>
            <a:r>
              <a:rPr lang="ko-KR" altLang="en-US" sz="2400" dirty="0">
                <a:solidFill>
                  <a:schemeClr val="tx1"/>
                </a:solidFill>
              </a:rPr>
              <a:t>모델  관리</a:t>
            </a:r>
            <a:endParaRPr lang="ko-KR" altLang="en-US" sz="2400" dirty="0"/>
          </a:p>
        </p:txBody>
      </p:sp>
      <p:sp>
        <p:nvSpPr>
          <p:cNvPr id="43" name="설명선: 굽은 선 42">
            <a:extLst>
              <a:ext uri="{FF2B5EF4-FFF2-40B4-BE49-F238E27FC236}">
                <a16:creationId xmlns:a16="http://schemas.microsoft.com/office/drawing/2014/main" id="{483C1005-B0C2-2B00-0DCF-90236E5C3F12}"/>
              </a:ext>
            </a:extLst>
          </p:cNvPr>
          <p:cNvSpPr/>
          <p:nvPr/>
        </p:nvSpPr>
        <p:spPr>
          <a:xfrm>
            <a:off x="12335795" y="7516057"/>
            <a:ext cx="3346355" cy="976488"/>
          </a:xfrm>
          <a:prstGeom prst="borderCallout2">
            <a:avLst>
              <a:gd name="adj1" fmla="val 18751"/>
              <a:gd name="adj2" fmla="val 2597"/>
              <a:gd name="adj3" fmla="val 18750"/>
              <a:gd name="adj4" fmla="val -16667"/>
              <a:gd name="adj5" fmla="val 65679"/>
              <a:gd name="adj6" fmla="val -68072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DB </a:t>
            </a:r>
            <a:r>
              <a:rPr lang="ko-KR" altLang="en-US" dirty="0"/>
              <a:t>정보로 저장</a:t>
            </a:r>
          </a:p>
        </p:txBody>
      </p:sp>
    </p:spTree>
    <p:extLst>
      <p:ext uri="{BB962C8B-B14F-4D97-AF65-F5344CB8AC3E}">
        <p14:creationId xmlns:p14="http://schemas.microsoft.com/office/powerpoint/2010/main" val="3200624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1074B7D3-3087-8F23-5958-8622B948EF78}"/>
              </a:ext>
            </a:extLst>
          </p:cNvPr>
          <p:cNvSpPr/>
          <p:nvPr/>
        </p:nvSpPr>
        <p:spPr>
          <a:xfrm>
            <a:off x="4699000" y="913597"/>
            <a:ext cx="6858000" cy="1124406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E25D9CE-F43A-5A55-C935-C23B77511704}"/>
              </a:ext>
            </a:extLst>
          </p:cNvPr>
          <p:cNvSpPr/>
          <p:nvPr/>
        </p:nvSpPr>
        <p:spPr>
          <a:xfrm>
            <a:off x="5556251" y="4244703"/>
            <a:ext cx="4959349" cy="693057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6D27DDF-D972-B54A-68D9-9419703A8BB2}"/>
              </a:ext>
            </a:extLst>
          </p:cNvPr>
          <p:cNvSpPr/>
          <p:nvPr/>
        </p:nvSpPr>
        <p:spPr>
          <a:xfrm>
            <a:off x="4699000" y="859809"/>
            <a:ext cx="6858000" cy="103027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62D9C0B-0DA4-3ECA-26A6-0C75781ACA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41800" y="913597"/>
            <a:ext cx="7315200" cy="976488"/>
          </a:xfrm>
        </p:spPr>
        <p:txBody>
          <a:bodyPr>
            <a:normAutofit/>
          </a:bodyPr>
          <a:lstStyle/>
          <a:p>
            <a:r>
              <a:rPr lang="ko-KR" altLang="en-US" sz="6000" dirty="0"/>
              <a:t>홈</a:t>
            </a:r>
            <a:r>
              <a:rPr lang="en-US" altLang="ko-KR" sz="6000" dirty="0"/>
              <a:t>		</a:t>
            </a:r>
            <a:r>
              <a:rPr lang="ko-KR" altLang="en-US" sz="6000" dirty="0"/>
              <a:t> </a:t>
            </a:r>
            <a:r>
              <a:rPr lang="ko-KR" altLang="en-US" sz="2000" dirty="0"/>
              <a:t>로그아웃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7E7065B-E87B-1EA0-CD18-004E4CD0306F}"/>
              </a:ext>
            </a:extLst>
          </p:cNvPr>
          <p:cNvSpPr txBox="1"/>
          <p:nvPr/>
        </p:nvSpPr>
        <p:spPr>
          <a:xfrm>
            <a:off x="423156" y="150800"/>
            <a:ext cx="84770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3. </a:t>
            </a:r>
            <a:r>
              <a:rPr lang="ko-KR" altLang="en-US" sz="3600" dirty="0"/>
              <a:t>관리자 화면 </a:t>
            </a:r>
            <a:r>
              <a:rPr lang="en-US" altLang="ko-KR" sz="3600" dirty="0"/>
              <a:t>(R2.1) </a:t>
            </a:r>
            <a:r>
              <a:rPr lang="en-US" altLang="ko-KR" sz="3600" dirty="0" err="1"/>
              <a:t>url</a:t>
            </a:r>
            <a:r>
              <a:rPr lang="en-US" altLang="ko-KR" sz="3600" dirty="0"/>
              <a:t> : /</a:t>
            </a:r>
            <a:r>
              <a:rPr lang="en-US" altLang="ko-KR" sz="3600" dirty="0" err="1"/>
              <a:t>admin_palm</a:t>
            </a:r>
            <a:r>
              <a:rPr lang="en-US" altLang="ko-KR" sz="3600" dirty="0"/>
              <a:t>/</a:t>
            </a:r>
            <a:endParaRPr lang="ko-KR" altLang="en-US" sz="3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5829E7-3A02-06BF-C8B7-FDDB7E198A6F}"/>
              </a:ext>
            </a:extLst>
          </p:cNvPr>
          <p:cNvSpPr txBox="1"/>
          <p:nvPr/>
        </p:nvSpPr>
        <p:spPr>
          <a:xfrm>
            <a:off x="423156" y="10770571"/>
            <a:ext cx="42758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사용자가 시스템에 접속하여 </a:t>
            </a:r>
            <a:endParaRPr lang="en-US" altLang="ko-KR" sz="2000" dirty="0"/>
          </a:p>
          <a:p>
            <a:r>
              <a:rPr lang="ko-KR" altLang="en-US" sz="2000" dirty="0"/>
              <a:t>회원 가입을 하고</a:t>
            </a:r>
            <a:r>
              <a:rPr lang="en-US" altLang="ko-KR" sz="2000" dirty="0"/>
              <a:t>, </a:t>
            </a:r>
            <a:r>
              <a:rPr lang="ko-KR" altLang="en-US" sz="2000" dirty="0"/>
              <a:t>로그인</a:t>
            </a:r>
            <a:r>
              <a:rPr lang="en-US" altLang="ko-KR" sz="2000" dirty="0"/>
              <a:t>, </a:t>
            </a:r>
            <a:r>
              <a:rPr lang="ko-KR" altLang="en-US" sz="2000" dirty="0"/>
              <a:t>로그아웃</a:t>
            </a:r>
            <a:r>
              <a:rPr lang="en-US" altLang="ko-KR" sz="2000" dirty="0"/>
              <a:t>, </a:t>
            </a:r>
          </a:p>
          <a:p>
            <a:r>
              <a:rPr lang="ko-KR" altLang="en-US" sz="2000" dirty="0"/>
              <a:t>사용자 정보관리를 할 수 있다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sp>
        <p:nvSpPr>
          <p:cNvPr id="13" name="설명선: 굽은 선 12">
            <a:extLst>
              <a:ext uri="{FF2B5EF4-FFF2-40B4-BE49-F238E27FC236}">
                <a16:creationId xmlns:a16="http://schemas.microsoft.com/office/drawing/2014/main" id="{9E7A32B2-39B9-FC49-0392-E30BAD080E9C}"/>
              </a:ext>
            </a:extLst>
          </p:cNvPr>
          <p:cNvSpPr/>
          <p:nvPr/>
        </p:nvSpPr>
        <p:spPr>
          <a:xfrm>
            <a:off x="12273129" y="308887"/>
            <a:ext cx="3346355" cy="976488"/>
          </a:xfrm>
          <a:prstGeom prst="borderCallout2">
            <a:avLst>
              <a:gd name="adj1" fmla="val 18751"/>
              <a:gd name="adj2" fmla="val 2597"/>
              <a:gd name="adj3" fmla="val 18750"/>
              <a:gd name="adj4" fmla="val -16667"/>
              <a:gd name="adj5" fmla="val 92211"/>
              <a:gd name="adj6" fmla="val -7217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로그아웃 후</a:t>
            </a:r>
            <a:endParaRPr lang="en-US" altLang="ko-KR" dirty="0"/>
          </a:p>
          <a:p>
            <a:pPr algn="ctr"/>
            <a:r>
              <a:rPr lang="ko-KR" altLang="en-US" dirty="0"/>
              <a:t>로그인</a:t>
            </a:r>
            <a:r>
              <a:rPr lang="en-US" altLang="ko-KR" dirty="0"/>
              <a:t>(main)</a:t>
            </a:r>
            <a:r>
              <a:rPr lang="ko-KR" altLang="en-US" dirty="0"/>
              <a:t> 화면으로 이동</a:t>
            </a:r>
          </a:p>
        </p:txBody>
      </p:sp>
      <p:sp>
        <p:nvSpPr>
          <p:cNvPr id="14" name="설명선: 굽은 선 13">
            <a:extLst>
              <a:ext uri="{FF2B5EF4-FFF2-40B4-BE49-F238E27FC236}">
                <a16:creationId xmlns:a16="http://schemas.microsoft.com/office/drawing/2014/main" id="{273461E9-1802-43A1-03C1-F3AC7C6B8C64}"/>
              </a:ext>
            </a:extLst>
          </p:cNvPr>
          <p:cNvSpPr/>
          <p:nvPr/>
        </p:nvSpPr>
        <p:spPr>
          <a:xfrm>
            <a:off x="528366" y="1316252"/>
            <a:ext cx="3313383" cy="1508760"/>
          </a:xfrm>
          <a:prstGeom prst="borderCallout2">
            <a:avLst>
              <a:gd name="adj1" fmla="val 25821"/>
              <a:gd name="adj2" fmla="val 99296"/>
              <a:gd name="adj3" fmla="val 1578"/>
              <a:gd name="adj4" fmla="val 130058"/>
              <a:gd name="adj5" fmla="val -631"/>
              <a:gd name="adj6" fmla="val 150193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관리자 화면으로 이동</a:t>
            </a:r>
            <a:endParaRPr lang="en-US" altLang="ko-KR" dirty="0"/>
          </a:p>
        </p:txBody>
      </p:sp>
      <p:sp>
        <p:nvSpPr>
          <p:cNvPr id="20" name="부제목 2">
            <a:extLst>
              <a:ext uri="{FF2B5EF4-FFF2-40B4-BE49-F238E27FC236}">
                <a16:creationId xmlns:a16="http://schemas.microsoft.com/office/drawing/2014/main" id="{6D90A3AA-9A3E-0489-82A1-ADCC4B7D88CB}"/>
              </a:ext>
            </a:extLst>
          </p:cNvPr>
          <p:cNvSpPr txBox="1">
            <a:spLocks/>
          </p:cNvSpPr>
          <p:nvPr/>
        </p:nvSpPr>
        <p:spPr>
          <a:xfrm>
            <a:off x="5506786" y="2646142"/>
            <a:ext cx="5143498" cy="6397977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1625620" rtl="0" eaLnBrk="1" latinLnBrk="1" hangingPunct="1">
              <a:lnSpc>
                <a:spcPct val="90000"/>
              </a:lnSpc>
              <a:spcBef>
                <a:spcPts val="1778"/>
              </a:spcBef>
              <a:buFont typeface="Arial" panose="020B0604020202020204" pitchFamily="34" charset="0"/>
              <a:buNone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2810" indent="0" algn="ctr" defTabSz="1625620" rtl="0" eaLnBrk="1" latinLnBrk="1" hangingPunct="1">
              <a:lnSpc>
                <a:spcPct val="90000"/>
              </a:lnSpc>
              <a:spcBef>
                <a:spcPts val="889"/>
              </a:spcBef>
              <a:buFont typeface="Arial" panose="020B0604020202020204" pitchFamily="34" charset="0"/>
              <a:buNone/>
              <a:defRPr sz="355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25620" indent="0" algn="ctr" defTabSz="1625620" rtl="0" eaLnBrk="1" latinLnBrk="1" hangingPunct="1">
              <a:lnSpc>
                <a:spcPct val="90000"/>
              </a:lnSpc>
              <a:spcBef>
                <a:spcPts val="889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8430" indent="0" algn="ctr" defTabSz="1625620" rtl="0" eaLnBrk="1" latinLnBrk="1" hangingPunct="1">
              <a:lnSpc>
                <a:spcPct val="90000"/>
              </a:lnSpc>
              <a:spcBef>
                <a:spcPts val="889"/>
              </a:spcBef>
              <a:buFont typeface="Arial" panose="020B0604020202020204" pitchFamily="34" charset="0"/>
              <a:buNone/>
              <a:defRPr sz="28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51241" indent="0" algn="ctr" defTabSz="1625620" rtl="0" eaLnBrk="1" latinLnBrk="1" hangingPunct="1">
              <a:lnSpc>
                <a:spcPct val="90000"/>
              </a:lnSpc>
              <a:spcBef>
                <a:spcPts val="889"/>
              </a:spcBef>
              <a:buFont typeface="Arial" panose="020B0604020202020204" pitchFamily="34" charset="0"/>
              <a:buNone/>
              <a:defRPr sz="28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64051" indent="0" algn="ctr" defTabSz="1625620" rtl="0" eaLnBrk="1" latinLnBrk="1" hangingPunct="1">
              <a:lnSpc>
                <a:spcPct val="90000"/>
              </a:lnSpc>
              <a:spcBef>
                <a:spcPts val="889"/>
              </a:spcBef>
              <a:buFont typeface="Arial" panose="020B0604020202020204" pitchFamily="34" charset="0"/>
              <a:buNone/>
              <a:defRPr sz="28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76861" indent="0" algn="ctr" defTabSz="1625620" rtl="0" eaLnBrk="1" latinLnBrk="1" hangingPunct="1">
              <a:lnSpc>
                <a:spcPct val="90000"/>
              </a:lnSpc>
              <a:spcBef>
                <a:spcPts val="889"/>
              </a:spcBef>
              <a:buFont typeface="Arial" panose="020B0604020202020204" pitchFamily="34" charset="0"/>
              <a:buNone/>
              <a:defRPr sz="28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689671" indent="0" algn="ctr" defTabSz="1625620" rtl="0" eaLnBrk="1" latinLnBrk="1" hangingPunct="1">
              <a:lnSpc>
                <a:spcPct val="90000"/>
              </a:lnSpc>
              <a:spcBef>
                <a:spcPts val="889"/>
              </a:spcBef>
              <a:buFont typeface="Arial" panose="020B0604020202020204" pitchFamily="34" charset="0"/>
              <a:buNone/>
              <a:defRPr sz="28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502481" indent="0" algn="ctr" defTabSz="1625620" rtl="0" eaLnBrk="1" latinLnBrk="1" hangingPunct="1">
              <a:lnSpc>
                <a:spcPct val="90000"/>
              </a:lnSpc>
              <a:spcBef>
                <a:spcPts val="889"/>
              </a:spcBef>
              <a:buFont typeface="Arial" panose="020B0604020202020204" pitchFamily="34" charset="0"/>
              <a:buNone/>
              <a:defRPr sz="28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4000" dirty="0"/>
              <a:t>관리목록</a:t>
            </a:r>
            <a:endParaRPr lang="en-US" altLang="ko-KR" dirty="0"/>
          </a:p>
          <a:p>
            <a:pPr algn="l"/>
            <a:endParaRPr lang="en-US" altLang="ko-KR" dirty="0"/>
          </a:p>
          <a:p>
            <a:pPr algn="l"/>
            <a:r>
              <a:rPr lang="en-US" altLang="ko-KR" dirty="0"/>
              <a:t> </a:t>
            </a:r>
            <a:r>
              <a:rPr lang="en-US" altLang="ko-KR" sz="2400" dirty="0"/>
              <a:t>- </a:t>
            </a:r>
            <a:r>
              <a:rPr lang="ko-KR" altLang="en-US" sz="2400" dirty="0"/>
              <a:t>사용자 관리 </a:t>
            </a:r>
            <a:endParaRPr lang="en-US" altLang="ko-KR" sz="2400" dirty="0"/>
          </a:p>
          <a:p>
            <a:pPr algn="l"/>
            <a:endParaRPr lang="en-US" altLang="ko-KR" sz="2400" dirty="0"/>
          </a:p>
          <a:p>
            <a:pPr algn="l"/>
            <a:r>
              <a:rPr lang="en-US" altLang="ko-KR" sz="2400" dirty="0"/>
              <a:t> </a:t>
            </a:r>
          </a:p>
          <a:p>
            <a:pPr algn="l"/>
            <a:endParaRPr lang="en-US" altLang="ko-KR" sz="2400" dirty="0"/>
          </a:p>
          <a:p>
            <a:pPr algn="l"/>
            <a:r>
              <a:rPr lang="en-US" altLang="ko-KR" sz="2400" dirty="0"/>
              <a:t> 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21" name="설명선: 굽은 선 20">
            <a:extLst>
              <a:ext uri="{FF2B5EF4-FFF2-40B4-BE49-F238E27FC236}">
                <a16:creationId xmlns:a16="http://schemas.microsoft.com/office/drawing/2014/main" id="{48FAC9CC-A50B-8CC3-9702-89CFC9085D8C}"/>
              </a:ext>
            </a:extLst>
          </p:cNvPr>
          <p:cNvSpPr/>
          <p:nvPr/>
        </p:nvSpPr>
        <p:spPr>
          <a:xfrm>
            <a:off x="12273128" y="6665610"/>
            <a:ext cx="3346355" cy="976488"/>
          </a:xfrm>
          <a:prstGeom prst="borderCallout2">
            <a:avLst>
              <a:gd name="adj1" fmla="val 18751"/>
              <a:gd name="adj2" fmla="val 2597"/>
              <a:gd name="adj3" fmla="val 18750"/>
              <a:gd name="adj4" fmla="val -16667"/>
              <a:gd name="adj5" fmla="val 65679"/>
              <a:gd name="adj6" fmla="val -68072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농장 등록 여부 체크 박스</a:t>
            </a:r>
          </a:p>
        </p:txBody>
      </p:sp>
      <p:sp>
        <p:nvSpPr>
          <p:cNvPr id="22" name="설명선: 굽은 선 21">
            <a:extLst>
              <a:ext uri="{FF2B5EF4-FFF2-40B4-BE49-F238E27FC236}">
                <a16:creationId xmlns:a16="http://schemas.microsoft.com/office/drawing/2014/main" id="{6EAA2CA2-FE94-3D06-CCA4-230E6D9744A1}"/>
              </a:ext>
            </a:extLst>
          </p:cNvPr>
          <p:cNvSpPr/>
          <p:nvPr/>
        </p:nvSpPr>
        <p:spPr>
          <a:xfrm>
            <a:off x="904386" y="5156850"/>
            <a:ext cx="3313383" cy="1508760"/>
          </a:xfrm>
          <a:prstGeom prst="borderCallout2">
            <a:avLst>
              <a:gd name="adj1" fmla="val 25821"/>
              <a:gd name="adj2" fmla="val 99296"/>
              <a:gd name="adj3" fmla="val 20770"/>
              <a:gd name="adj4" fmla="val 129598"/>
              <a:gd name="adj5" fmla="val 31692"/>
              <a:gd name="adj6" fmla="val 153413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농장 관리 목록으로 확장</a:t>
            </a:r>
            <a:endParaRPr lang="en-US" altLang="ko-KR" dirty="0"/>
          </a:p>
        </p:txBody>
      </p:sp>
      <p:sp>
        <p:nvSpPr>
          <p:cNvPr id="26" name="설명선: 굽은 선 25">
            <a:extLst>
              <a:ext uri="{FF2B5EF4-FFF2-40B4-BE49-F238E27FC236}">
                <a16:creationId xmlns:a16="http://schemas.microsoft.com/office/drawing/2014/main" id="{C0B67035-4662-2FF6-0EA9-D5E20F647CC0}"/>
              </a:ext>
            </a:extLst>
          </p:cNvPr>
          <p:cNvSpPr/>
          <p:nvPr/>
        </p:nvSpPr>
        <p:spPr>
          <a:xfrm>
            <a:off x="10344146" y="2044638"/>
            <a:ext cx="3346355" cy="976488"/>
          </a:xfrm>
          <a:prstGeom prst="borderCallout2">
            <a:avLst>
              <a:gd name="adj1" fmla="val 18751"/>
              <a:gd name="adj2" fmla="val 2597"/>
              <a:gd name="adj3" fmla="val 18750"/>
              <a:gd name="adj4" fmla="val -16667"/>
              <a:gd name="adj5" fmla="val 92211"/>
              <a:gd name="adj6" fmla="val -7217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아코디언 디자인 형식의</a:t>
            </a:r>
            <a:endParaRPr lang="en-US" altLang="ko-KR" dirty="0"/>
          </a:p>
          <a:p>
            <a:pPr algn="ctr"/>
            <a:r>
              <a:rPr lang="ko-KR" altLang="en-US" dirty="0"/>
              <a:t>관리 목록을 출력 </a:t>
            </a:r>
          </a:p>
        </p:txBody>
      </p:sp>
      <p:sp>
        <p:nvSpPr>
          <p:cNvPr id="17" name="부제목 2">
            <a:extLst>
              <a:ext uri="{FF2B5EF4-FFF2-40B4-BE49-F238E27FC236}">
                <a16:creationId xmlns:a16="http://schemas.microsoft.com/office/drawing/2014/main" id="{F9D5ABEE-5FC2-49B7-BA0E-FF63C7878F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30342" y="3824887"/>
            <a:ext cx="5143498" cy="8216313"/>
          </a:xfrm>
        </p:spPr>
        <p:txBody>
          <a:bodyPr/>
          <a:lstStyle/>
          <a:p>
            <a:pPr algn="l"/>
            <a:endParaRPr lang="en-US" altLang="ko-KR" sz="2400" dirty="0"/>
          </a:p>
          <a:p>
            <a:pPr algn="l"/>
            <a:endParaRPr lang="en-US" altLang="ko-KR" sz="2400" dirty="0"/>
          </a:p>
          <a:p>
            <a:pPr algn="l"/>
            <a:endParaRPr lang="en-US" altLang="ko-KR" sz="2400" dirty="0"/>
          </a:p>
          <a:p>
            <a:pPr algn="l"/>
            <a:endParaRPr lang="en-US" altLang="ko-KR" sz="2400" dirty="0"/>
          </a:p>
          <a:p>
            <a:pPr algn="l"/>
            <a:endParaRPr lang="en-US" altLang="ko-KR" sz="100" dirty="0"/>
          </a:p>
          <a:p>
            <a:pPr algn="l"/>
            <a:r>
              <a:rPr lang="en-US" altLang="ko-KR" sz="2400" dirty="0"/>
              <a:t>  </a:t>
            </a:r>
            <a:r>
              <a:rPr lang="ko-KR" altLang="en-US" sz="2400" dirty="0"/>
              <a:t>농장 등록</a:t>
            </a:r>
            <a:endParaRPr lang="en-US" altLang="ko-KR" sz="2400" dirty="0"/>
          </a:p>
          <a:p>
            <a:pPr algn="l"/>
            <a:endParaRPr lang="en-US" altLang="ko-KR" sz="2400" dirty="0"/>
          </a:p>
          <a:p>
            <a:pPr algn="l"/>
            <a:endParaRPr lang="en-US" altLang="ko-KR" sz="2400" dirty="0"/>
          </a:p>
          <a:p>
            <a:pPr algn="l"/>
            <a:endParaRPr lang="en-US" altLang="ko-KR" sz="2400" dirty="0"/>
          </a:p>
          <a:p>
            <a:pPr algn="l"/>
            <a:endParaRPr lang="en-US" altLang="ko-KR" sz="2400" dirty="0"/>
          </a:p>
          <a:p>
            <a:pPr algn="l"/>
            <a:endParaRPr lang="en-US" altLang="ko-KR" sz="2400" dirty="0"/>
          </a:p>
          <a:p>
            <a:pPr algn="l"/>
            <a:endParaRPr lang="en-US" altLang="ko-KR" sz="2400" dirty="0"/>
          </a:p>
          <a:p>
            <a:pPr algn="l"/>
            <a:endParaRPr lang="en-US" altLang="ko-KR" sz="2400" dirty="0"/>
          </a:p>
          <a:p>
            <a:pPr algn="l"/>
            <a:endParaRPr lang="en-US" altLang="ko-KR" dirty="0"/>
          </a:p>
        </p:txBody>
      </p:sp>
      <p:graphicFrame>
        <p:nvGraphicFramePr>
          <p:cNvPr id="18" name="표 4">
            <a:extLst>
              <a:ext uri="{FF2B5EF4-FFF2-40B4-BE49-F238E27FC236}">
                <a16:creationId xmlns:a16="http://schemas.microsoft.com/office/drawing/2014/main" id="{AD5BE5E0-C0C1-CEF0-2ACB-D8DA7C43B7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0101632"/>
              </p:ext>
            </p:extLst>
          </p:nvPr>
        </p:nvGraphicFramePr>
        <p:xfrm>
          <a:off x="5699820" y="7042448"/>
          <a:ext cx="4604541" cy="20016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1906">
                  <a:extLst>
                    <a:ext uri="{9D8B030D-6E8A-4147-A177-3AD203B41FA5}">
                      <a16:colId xmlns:a16="http://schemas.microsoft.com/office/drawing/2014/main" val="3212011347"/>
                    </a:ext>
                  </a:extLst>
                </a:gridCol>
                <a:gridCol w="2487598">
                  <a:extLst>
                    <a:ext uri="{9D8B030D-6E8A-4147-A177-3AD203B41FA5}">
                      <a16:colId xmlns:a16="http://schemas.microsoft.com/office/drawing/2014/main" val="1492196215"/>
                    </a:ext>
                  </a:extLst>
                </a:gridCol>
                <a:gridCol w="685037">
                  <a:extLst>
                    <a:ext uri="{9D8B030D-6E8A-4147-A177-3AD203B41FA5}">
                      <a16:colId xmlns:a16="http://schemas.microsoft.com/office/drawing/2014/main" val="2700955492"/>
                    </a:ext>
                  </a:extLst>
                </a:gridCol>
              </a:tblGrid>
              <a:tr h="5726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palm name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User email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tx1"/>
                          </a:solidFill>
                        </a:rPr>
                        <a:t>권한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6622255"/>
                  </a:ext>
                </a:extLst>
              </a:tr>
              <a:tr h="7145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tx1"/>
                          </a:solidFill>
                        </a:rPr>
                        <a:t>농장 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smartpalm@mail.com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2366343"/>
                  </a:ext>
                </a:extLst>
              </a:tr>
              <a:tr h="7145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tx1"/>
                          </a:solidFill>
                        </a:rPr>
                        <a:t>농장 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nongjangju@email.net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6531616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4CB10ED8-3AB4-12FB-A61B-EF9B2EA7D213}"/>
              </a:ext>
            </a:extLst>
          </p:cNvPr>
          <p:cNvSpPr txBox="1"/>
          <p:nvPr/>
        </p:nvSpPr>
        <p:spPr>
          <a:xfrm>
            <a:off x="9862223" y="7727232"/>
            <a:ext cx="257138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v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A208FCD-4FC9-FF18-4135-5D4CFA204EAB}"/>
              </a:ext>
            </a:extLst>
          </p:cNvPr>
          <p:cNvSpPr txBox="1"/>
          <p:nvPr/>
        </p:nvSpPr>
        <p:spPr>
          <a:xfrm>
            <a:off x="9878689" y="8454331"/>
            <a:ext cx="257138" cy="319488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EBD1244-AD90-D56C-655D-7B0A0BB396F3}"/>
              </a:ext>
            </a:extLst>
          </p:cNvPr>
          <p:cNvSpPr/>
          <p:nvPr/>
        </p:nvSpPr>
        <p:spPr>
          <a:xfrm>
            <a:off x="9085259" y="9414829"/>
            <a:ext cx="1415101" cy="4776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저장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E1AE7663-0B17-3E67-FFED-32F2EEE22B44}"/>
              </a:ext>
            </a:extLst>
          </p:cNvPr>
          <p:cNvSpPr/>
          <p:nvPr/>
        </p:nvSpPr>
        <p:spPr>
          <a:xfrm>
            <a:off x="5541011" y="5401365"/>
            <a:ext cx="4959350" cy="50860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A0AA4BE9-8033-5C5A-C44A-42D459465788}"/>
              </a:ext>
            </a:extLst>
          </p:cNvPr>
          <p:cNvSpPr/>
          <p:nvPr/>
        </p:nvSpPr>
        <p:spPr>
          <a:xfrm>
            <a:off x="5541011" y="5401365"/>
            <a:ext cx="4959349" cy="693057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>
                <a:solidFill>
                  <a:schemeClr val="tx1"/>
                </a:solidFill>
              </a:rPr>
              <a:t>  - </a:t>
            </a:r>
            <a:r>
              <a:rPr lang="ko-KR" altLang="en-US" sz="2400" dirty="0">
                <a:solidFill>
                  <a:schemeClr val="tx1"/>
                </a:solidFill>
              </a:rPr>
              <a:t>농장 관리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8A87F11A-3211-C7E4-6F30-457E3787427E}"/>
              </a:ext>
            </a:extLst>
          </p:cNvPr>
          <p:cNvSpPr/>
          <p:nvPr/>
        </p:nvSpPr>
        <p:spPr>
          <a:xfrm>
            <a:off x="5542915" y="10931873"/>
            <a:ext cx="4959349" cy="693057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>
                <a:solidFill>
                  <a:schemeClr val="tx1"/>
                </a:solidFill>
              </a:rPr>
              <a:t> - </a:t>
            </a:r>
            <a:r>
              <a:rPr lang="ko-KR" altLang="en-US" sz="2400" dirty="0">
                <a:solidFill>
                  <a:schemeClr val="tx1"/>
                </a:solidFill>
              </a:rPr>
              <a:t>모델  관리</a:t>
            </a:r>
            <a:endParaRPr lang="ko-KR" altLang="en-US" sz="2400" dirty="0"/>
          </a:p>
        </p:txBody>
      </p:sp>
      <p:sp>
        <p:nvSpPr>
          <p:cNvPr id="43" name="설명선: 굽은 선 42">
            <a:extLst>
              <a:ext uri="{FF2B5EF4-FFF2-40B4-BE49-F238E27FC236}">
                <a16:creationId xmlns:a16="http://schemas.microsoft.com/office/drawing/2014/main" id="{483C1005-B0C2-2B00-0DCF-90236E5C3F12}"/>
              </a:ext>
            </a:extLst>
          </p:cNvPr>
          <p:cNvSpPr/>
          <p:nvPr/>
        </p:nvSpPr>
        <p:spPr>
          <a:xfrm>
            <a:off x="12084500" y="8773819"/>
            <a:ext cx="3346355" cy="976488"/>
          </a:xfrm>
          <a:prstGeom prst="borderCallout2">
            <a:avLst>
              <a:gd name="adj1" fmla="val 18751"/>
              <a:gd name="adj2" fmla="val 2597"/>
              <a:gd name="adj3" fmla="val 18750"/>
              <a:gd name="adj4" fmla="val -16667"/>
              <a:gd name="adj5" fmla="val 65679"/>
              <a:gd name="adj6" fmla="val -68072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DB </a:t>
            </a:r>
            <a:r>
              <a:rPr lang="ko-KR" altLang="en-US" dirty="0"/>
              <a:t>정보로 저장</a:t>
            </a:r>
          </a:p>
        </p:txBody>
      </p:sp>
    </p:spTree>
    <p:extLst>
      <p:ext uri="{BB962C8B-B14F-4D97-AF65-F5344CB8AC3E}">
        <p14:creationId xmlns:p14="http://schemas.microsoft.com/office/powerpoint/2010/main" val="32879993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1074B7D3-3087-8F23-5958-8622B948EF78}"/>
              </a:ext>
            </a:extLst>
          </p:cNvPr>
          <p:cNvSpPr/>
          <p:nvPr/>
        </p:nvSpPr>
        <p:spPr>
          <a:xfrm>
            <a:off x="4699000" y="913597"/>
            <a:ext cx="6858000" cy="1124406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E25D9CE-F43A-5A55-C935-C23B77511704}"/>
              </a:ext>
            </a:extLst>
          </p:cNvPr>
          <p:cNvSpPr/>
          <p:nvPr/>
        </p:nvSpPr>
        <p:spPr>
          <a:xfrm>
            <a:off x="5556251" y="4244703"/>
            <a:ext cx="4959349" cy="693057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6D27DDF-D972-B54A-68D9-9419703A8BB2}"/>
              </a:ext>
            </a:extLst>
          </p:cNvPr>
          <p:cNvSpPr/>
          <p:nvPr/>
        </p:nvSpPr>
        <p:spPr>
          <a:xfrm>
            <a:off x="4699000" y="859809"/>
            <a:ext cx="6858000" cy="103027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62D9C0B-0DA4-3ECA-26A6-0C75781ACA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41800" y="913597"/>
            <a:ext cx="7315200" cy="976488"/>
          </a:xfrm>
        </p:spPr>
        <p:txBody>
          <a:bodyPr>
            <a:normAutofit/>
          </a:bodyPr>
          <a:lstStyle/>
          <a:p>
            <a:r>
              <a:rPr lang="ko-KR" altLang="en-US" sz="6000" dirty="0"/>
              <a:t>홈</a:t>
            </a:r>
            <a:r>
              <a:rPr lang="en-US" altLang="ko-KR" sz="6000" dirty="0"/>
              <a:t>		</a:t>
            </a:r>
            <a:r>
              <a:rPr lang="ko-KR" altLang="en-US" sz="6000" dirty="0"/>
              <a:t> </a:t>
            </a:r>
            <a:r>
              <a:rPr lang="ko-KR" altLang="en-US" sz="2000" dirty="0"/>
              <a:t>로그아웃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7E7065B-E87B-1EA0-CD18-004E4CD0306F}"/>
              </a:ext>
            </a:extLst>
          </p:cNvPr>
          <p:cNvSpPr txBox="1"/>
          <p:nvPr/>
        </p:nvSpPr>
        <p:spPr>
          <a:xfrm>
            <a:off x="423156" y="150800"/>
            <a:ext cx="91018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3. </a:t>
            </a:r>
            <a:r>
              <a:rPr lang="ko-KR" altLang="en-US" sz="3600" dirty="0"/>
              <a:t>관리자 화면 </a:t>
            </a:r>
            <a:r>
              <a:rPr lang="en-US" altLang="ko-KR" sz="3600" dirty="0"/>
              <a:t>(R2.1) </a:t>
            </a:r>
            <a:r>
              <a:rPr lang="en-US" altLang="ko-KR" sz="3600" dirty="0" err="1"/>
              <a:t>url</a:t>
            </a:r>
            <a:r>
              <a:rPr lang="en-US" altLang="ko-KR" sz="3600" dirty="0"/>
              <a:t> : /</a:t>
            </a:r>
            <a:r>
              <a:rPr lang="en-US" altLang="ko-KR" sz="3600" dirty="0" err="1"/>
              <a:t>admin_palm</a:t>
            </a:r>
            <a:r>
              <a:rPr lang="en-US" altLang="ko-KR" sz="3600" dirty="0"/>
              <a:t>/</a:t>
            </a:r>
            <a:endParaRPr lang="ko-KR" altLang="en-US" sz="3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5829E7-3A02-06BF-C8B7-FDDB7E198A6F}"/>
              </a:ext>
            </a:extLst>
          </p:cNvPr>
          <p:cNvSpPr txBox="1"/>
          <p:nvPr/>
        </p:nvSpPr>
        <p:spPr>
          <a:xfrm>
            <a:off x="423156" y="10770571"/>
            <a:ext cx="42758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사용자가 시스템에 접속하여 </a:t>
            </a:r>
            <a:endParaRPr lang="en-US" altLang="ko-KR" sz="2000" dirty="0"/>
          </a:p>
          <a:p>
            <a:r>
              <a:rPr lang="ko-KR" altLang="en-US" sz="2000" dirty="0"/>
              <a:t>회원 가입을 하고</a:t>
            </a:r>
            <a:r>
              <a:rPr lang="en-US" altLang="ko-KR" sz="2000" dirty="0"/>
              <a:t>, </a:t>
            </a:r>
            <a:r>
              <a:rPr lang="ko-KR" altLang="en-US" sz="2000" dirty="0"/>
              <a:t>로그인</a:t>
            </a:r>
            <a:r>
              <a:rPr lang="en-US" altLang="ko-KR" sz="2000" dirty="0"/>
              <a:t>, </a:t>
            </a:r>
            <a:r>
              <a:rPr lang="ko-KR" altLang="en-US" sz="2000" dirty="0"/>
              <a:t>로그아웃</a:t>
            </a:r>
            <a:r>
              <a:rPr lang="en-US" altLang="ko-KR" sz="2000" dirty="0"/>
              <a:t>, </a:t>
            </a:r>
          </a:p>
          <a:p>
            <a:r>
              <a:rPr lang="ko-KR" altLang="en-US" sz="2000" dirty="0"/>
              <a:t>사용자 정보관리를 할 수 있다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sp>
        <p:nvSpPr>
          <p:cNvPr id="13" name="설명선: 굽은 선 12">
            <a:extLst>
              <a:ext uri="{FF2B5EF4-FFF2-40B4-BE49-F238E27FC236}">
                <a16:creationId xmlns:a16="http://schemas.microsoft.com/office/drawing/2014/main" id="{9E7A32B2-39B9-FC49-0392-E30BAD080E9C}"/>
              </a:ext>
            </a:extLst>
          </p:cNvPr>
          <p:cNvSpPr/>
          <p:nvPr/>
        </p:nvSpPr>
        <p:spPr>
          <a:xfrm>
            <a:off x="12273129" y="308887"/>
            <a:ext cx="3346355" cy="976488"/>
          </a:xfrm>
          <a:prstGeom prst="borderCallout2">
            <a:avLst>
              <a:gd name="adj1" fmla="val 18751"/>
              <a:gd name="adj2" fmla="val 2597"/>
              <a:gd name="adj3" fmla="val 18750"/>
              <a:gd name="adj4" fmla="val -16667"/>
              <a:gd name="adj5" fmla="val 92211"/>
              <a:gd name="adj6" fmla="val -7217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로그아웃 후</a:t>
            </a:r>
            <a:endParaRPr lang="en-US" altLang="ko-KR" dirty="0"/>
          </a:p>
          <a:p>
            <a:pPr algn="ctr"/>
            <a:r>
              <a:rPr lang="ko-KR" altLang="en-US" dirty="0"/>
              <a:t>로그인</a:t>
            </a:r>
            <a:r>
              <a:rPr lang="en-US" altLang="ko-KR" dirty="0"/>
              <a:t>(main)</a:t>
            </a:r>
            <a:r>
              <a:rPr lang="ko-KR" altLang="en-US" dirty="0"/>
              <a:t> 화면으로 이동</a:t>
            </a:r>
          </a:p>
        </p:txBody>
      </p:sp>
      <p:sp>
        <p:nvSpPr>
          <p:cNvPr id="14" name="설명선: 굽은 선 13">
            <a:extLst>
              <a:ext uri="{FF2B5EF4-FFF2-40B4-BE49-F238E27FC236}">
                <a16:creationId xmlns:a16="http://schemas.microsoft.com/office/drawing/2014/main" id="{273461E9-1802-43A1-03C1-F3AC7C6B8C64}"/>
              </a:ext>
            </a:extLst>
          </p:cNvPr>
          <p:cNvSpPr/>
          <p:nvPr/>
        </p:nvSpPr>
        <p:spPr>
          <a:xfrm>
            <a:off x="528366" y="1316252"/>
            <a:ext cx="3313383" cy="1508760"/>
          </a:xfrm>
          <a:prstGeom prst="borderCallout2">
            <a:avLst>
              <a:gd name="adj1" fmla="val 25821"/>
              <a:gd name="adj2" fmla="val 99296"/>
              <a:gd name="adj3" fmla="val 1578"/>
              <a:gd name="adj4" fmla="val 130058"/>
              <a:gd name="adj5" fmla="val -631"/>
              <a:gd name="adj6" fmla="val 150193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관리자 화면으로 이동</a:t>
            </a:r>
            <a:endParaRPr lang="en-US" altLang="ko-KR" dirty="0"/>
          </a:p>
        </p:txBody>
      </p:sp>
      <p:sp>
        <p:nvSpPr>
          <p:cNvPr id="20" name="부제목 2">
            <a:extLst>
              <a:ext uri="{FF2B5EF4-FFF2-40B4-BE49-F238E27FC236}">
                <a16:creationId xmlns:a16="http://schemas.microsoft.com/office/drawing/2014/main" id="{6D90A3AA-9A3E-0489-82A1-ADCC4B7D88CB}"/>
              </a:ext>
            </a:extLst>
          </p:cNvPr>
          <p:cNvSpPr txBox="1">
            <a:spLocks/>
          </p:cNvSpPr>
          <p:nvPr/>
        </p:nvSpPr>
        <p:spPr>
          <a:xfrm>
            <a:off x="5506786" y="2646142"/>
            <a:ext cx="5143498" cy="6397977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1625620" rtl="0" eaLnBrk="1" latinLnBrk="1" hangingPunct="1">
              <a:lnSpc>
                <a:spcPct val="90000"/>
              </a:lnSpc>
              <a:spcBef>
                <a:spcPts val="1778"/>
              </a:spcBef>
              <a:buFont typeface="Arial" panose="020B0604020202020204" pitchFamily="34" charset="0"/>
              <a:buNone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2810" indent="0" algn="ctr" defTabSz="1625620" rtl="0" eaLnBrk="1" latinLnBrk="1" hangingPunct="1">
              <a:lnSpc>
                <a:spcPct val="90000"/>
              </a:lnSpc>
              <a:spcBef>
                <a:spcPts val="889"/>
              </a:spcBef>
              <a:buFont typeface="Arial" panose="020B0604020202020204" pitchFamily="34" charset="0"/>
              <a:buNone/>
              <a:defRPr sz="355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25620" indent="0" algn="ctr" defTabSz="1625620" rtl="0" eaLnBrk="1" latinLnBrk="1" hangingPunct="1">
              <a:lnSpc>
                <a:spcPct val="90000"/>
              </a:lnSpc>
              <a:spcBef>
                <a:spcPts val="889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8430" indent="0" algn="ctr" defTabSz="1625620" rtl="0" eaLnBrk="1" latinLnBrk="1" hangingPunct="1">
              <a:lnSpc>
                <a:spcPct val="90000"/>
              </a:lnSpc>
              <a:spcBef>
                <a:spcPts val="889"/>
              </a:spcBef>
              <a:buFont typeface="Arial" panose="020B0604020202020204" pitchFamily="34" charset="0"/>
              <a:buNone/>
              <a:defRPr sz="28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51241" indent="0" algn="ctr" defTabSz="1625620" rtl="0" eaLnBrk="1" latinLnBrk="1" hangingPunct="1">
              <a:lnSpc>
                <a:spcPct val="90000"/>
              </a:lnSpc>
              <a:spcBef>
                <a:spcPts val="889"/>
              </a:spcBef>
              <a:buFont typeface="Arial" panose="020B0604020202020204" pitchFamily="34" charset="0"/>
              <a:buNone/>
              <a:defRPr sz="28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64051" indent="0" algn="ctr" defTabSz="1625620" rtl="0" eaLnBrk="1" latinLnBrk="1" hangingPunct="1">
              <a:lnSpc>
                <a:spcPct val="90000"/>
              </a:lnSpc>
              <a:spcBef>
                <a:spcPts val="889"/>
              </a:spcBef>
              <a:buFont typeface="Arial" panose="020B0604020202020204" pitchFamily="34" charset="0"/>
              <a:buNone/>
              <a:defRPr sz="28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76861" indent="0" algn="ctr" defTabSz="1625620" rtl="0" eaLnBrk="1" latinLnBrk="1" hangingPunct="1">
              <a:lnSpc>
                <a:spcPct val="90000"/>
              </a:lnSpc>
              <a:spcBef>
                <a:spcPts val="889"/>
              </a:spcBef>
              <a:buFont typeface="Arial" panose="020B0604020202020204" pitchFamily="34" charset="0"/>
              <a:buNone/>
              <a:defRPr sz="28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689671" indent="0" algn="ctr" defTabSz="1625620" rtl="0" eaLnBrk="1" latinLnBrk="1" hangingPunct="1">
              <a:lnSpc>
                <a:spcPct val="90000"/>
              </a:lnSpc>
              <a:spcBef>
                <a:spcPts val="889"/>
              </a:spcBef>
              <a:buFont typeface="Arial" panose="020B0604020202020204" pitchFamily="34" charset="0"/>
              <a:buNone/>
              <a:defRPr sz="28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502481" indent="0" algn="ctr" defTabSz="1625620" rtl="0" eaLnBrk="1" latinLnBrk="1" hangingPunct="1">
              <a:lnSpc>
                <a:spcPct val="90000"/>
              </a:lnSpc>
              <a:spcBef>
                <a:spcPts val="889"/>
              </a:spcBef>
              <a:buFont typeface="Arial" panose="020B0604020202020204" pitchFamily="34" charset="0"/>
              <a:buNone/>
              <a:defRPr sz="28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4000" dirty="0"/>
              <a:t>관리목록</a:t>
            </a:r>
            <a:endParaRPr lang="en-US" altLang="ko-KR" dirty="0"/>
          </a:p>
          <a:p>
            <a:pPr algn="l"/>
            <a:endParaRPr lang="en-US" altLang="ko-KR" dirty="0"/>
          </a:p>
          <a:p>
            <a:pPr algn="l"/>
            <a:r>
              <a:rPr lang="en-US" altLang="ko-KR" dirty="0"/>
              <a:t> </a:t>
            </a:r>
            <a:r>
              <a:rPr lang="en-US" altLang="ko-KR" sz="2400" dirty="0"/>
              <a:t>- </a:t>
            </a:r>
            <a:r>
              <a:rPr lang="ko-KR" altLang="en-US" sz="2400" dirty="0"/>
              <a:t>농장 관리 </a:t>
            </a:r>
            <a:endParaRPr lang="en-US" altLang="ko-KR" sz="2400" dirty="0"/>
          </a:p>
          <a:p>
            <a:pPr algn="l"/>
            <a:endParaRPr lang="en-US" altLang="ko-KR" sz="2400" dirty="0"/>
          </a:p>
          <a:p>
            <a:pPr algn="l"/>
            <a:r>
              <a:rPr lang="en-US" altLang="ko-KR" sz="2400" dirty="0"/>
              <a:t> </a:t>
            </a:r>
          </a:p>
          <a:p>
            <a:pPr algn="l"/>
            <a:endParaRPr lang="en-US" altLang="ko-KR" sz="2400" dirty="0"/>
          </a:p>
          <a:p>
            <a:pPr algn="l"/>
            <a:r>
              <a:rPr lang="en-US" altLang="ko-KR" sz="2400" dirty="0"/>
              <a:t> 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21" name="설명선: 굽은 선 20">
            <a:extLst>
              <a:ext uri="{FF2B5EF4-FFF2-40B4-BE49-F238E27FC236}">
                <a16:creationId xmlns:a16="http://schemas.microsoft.com/office/drawing/2014/main" id="{48FAC9CC-A50B-8CC3-9702-89CFC9085D8C}"/>
              </a:ext>
            </a:extLst>
          </p:cNvPr>
          <p:cNvSpPr/>
          <p:nvPr/>
        </p:nvSpPr>
        <p:spPr>
          <a:xfrm>
            <a:off x="10950573" y="6006321"/>
            <a:ext cx="3346355" cy="976488"/>
          </a:xfrm>
          <a:prstGeom prst="borderCallout2">
            <a:avLst>
              <a:gd name="adj1" fmla="val 18751"/>
              <a:gd name="adj2" fmla="val 2597"/>
              <a:gd name="adj3" fmla="val 18750"/>
              <a:gd name="adj4" fmla="val -16667"/>
              <a:gd name="adj5" fmla="val 65679"/>
              <a:gd name="adj6" fmla="val -68072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모델 관련 설정 혹은 정보</a:t>
            </a:r>
          </a:p>
        </p:txBody>
      </p:sp>
      <p:sp>
        <p:nvSpPr>
          <p:cNvPr id="22" name="설명선: 굽은 선 21">
            <a:extLst>
              <a:ext uri="{FF2B5EF4-FFF2-40B4-BE49-F238E27FC236}">
                <a16:creationId xmlns:a16="http://schemas.microsoft.com/office/drawing/2014/main" id="{6EAA2CA2-FE94-3D06-CCA4-230E6D9744A1}"/>
              </a:ext>
            </a:extLst>
          </p:cNvPr>
          <p:cNvSpPr/>
          <p:nvPr/>
        </p:nvSpPr>
        <p:spPr>
          <a:xfrm>
            <a:off x="904386" y="5156850"/>
            <a:ext cx="3313383" cy="1508760"/>
          </a:xfrm>
          <a:prstGeom prst="borderCallout2">
            <a:avLst>
              <a:gd name="adj1" fmla="val 25821"/>
              <a:gd name="adj2" fmla="val 99296"/>
              <a:gd name="adj3" fmla="val 20770"/>
              <a:gd name="adj4" fmla="val 129598"/>
              <a:gd name="adj5" fmla="val 31692"/>
              <a:gd name="adj6" fmla="val 153413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농장 관리 목록으로 확장</a:t>
            </a:r>
            <a:endParaRPr lang="en-US" altLang="ko-KR" dirty="0"/>
          </a:p>
        </p:txBody>
      </p:sp>
      <p:sp>
        <p:nvSpPr>
          <p:cNvPr id="26" name="설명선: 굽은 선 25">
            <a:extLst>
              <a:ext uri="{FF2B5EF4-FFF2-40B4-BE49-F238E27FC236}">
                <a16:creationId xmlns:a16="http://schemas.microsoft.com/office/drawing/2014/main" id="{C0B67035-4662-2FF6-0EA9-D5E20F647CC0}"/>
              </a:ext>
            </a:extLst>
          </p:cNvPr>
          <p:cNvSpPr/>
          <p:nvPr/>
        </p:nvSpPr>
        <p:spPr>
          <a:xfrm>
            <a:off x="9883822" y="1770783"/>
            <a:ext cx="3346355" cy="976488"/>
          </a:xfrm>
          <a:prstGeom prst="borderCallout2">
            <a:avLst>
              <a:gd name="adj1" fmla="val 18751"/>
              <a:gd name="adj2" fmla="val 2597"/>
              <a:gd name="adj3" fmla="val 18750"/>
              <a:gd name="adj4" fmla="val -16667"/>
              <a:gd name="adj5" fmla="val 92211"/>
              <a:gd name="adj6" fmla="val -7217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아코디언 디자인 형식의</a:t>
            </a:r>
            <a:endParaRPr lang="en-US" altLang="ko-KR" dirty="0"/>
          </a:p>
          <a:p>
            <a:pPr algn="ctr"/>
            <a:r>
              <a:rPr lang="ko-KR" altLang="en-US" dirty="0"/>
              <a:t>관리 목록을 출력 </a:t>
            </a:r>
          </a:p>
        </p:txBody>
      </p:sp>
      <p:sp>
        <p:nvSpPr>
          <p:cNvPr id="17" name="부제목 2">
            <a:extLst>
              <a:ext uri="{FF2B5EF4-FFF2-40B4-BE49-F238E27FC236}">
                <a16:creationId xmlns:a16="http://schemas.microsoft.com/office/drawing/2014/main" id="{F9D5ABEE-5FC2-49B7-BA0E-FF63C7878F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30341" y="3836257"/>
            <a:ext cx="5143498" cy="8216313"/>
          </a:xfrm>
        </p:spPr>
        <p:txBody>
          <a:bodyPr/>
          <a:lstStyle/>
          <a:p>
            <a:pPr algn="l"/>
            <a:endParaRPr lang="en-US" altLang="ko-KR" sz="2400" dirty="0"/>
          </a:p>
          <a:p>
            <a:pPr algn="l"/>
            <a:endParaRPr lang="en-US" altLang="ko-KR" sz="2400" dirty="0"/>
          </a:p>
          <a:p>
            <a:pPr algn="l"/>
            <a:endParaRPr lang="en-US" altLang="ko-KR" sz="2400" dirty="0"/>
          </a:p>
          <a:p>
            <a:pPr algn="l"/>
            <a:endParaRPr lang="en-US" altLang="ko-KR" sz="1100" dirty="0"/>
          </a:p>
          <a:p>
            <a:pPr algn="l"/>
            <a:r>
              <a:rPr lang="en-US" altLang="ko-KR" sz="2400" dirty="0"/>
              <a:t>   </a:t>
            </a:r>
            <a:r>
              <a:rPr lang="ko-KR" altLang="en-US" sz="2400" dirty="0"/>
              <a:t>모델 관리</a:t>
            </a:r>
            <a:endParaRPr lang="en-US" altLang="ko-KR" sz="2400" dirty="0"/>
          </a:p>
          <a:p>
            <a:pPr algn="l"/>
            <a:endParaRPr lang="en-US" altLang="ko-KR" sz="2400" dirty="0"/>
          </a:p>
          <a:p>
            <a:pPr algn="l"/>
            <a:endParaRPr lang="en-US" altLang="ko-KR" sz="2400" dirty="0"/>
          </a:p>
          <a:p>
            <a:pPr algn="l"/>
            <a:endParaRPr lang="en-US" altLang="ko-KR" sz="2400" dirty="0"/>
          </a:p>
          <a:p>
            <a:pPr algn="l"/>
            <a:endParaRPr lang="en-US" altLang="ko-KR" sz="2400" dirty="0"/>
          </a:p>
          <a:p>
            <a:pPr algn="l"/>
            <a:endParaRPr lang="en-US" altLang="ko-KR" sz="2400" dirty="0"/>
          </a:p>
          <a:p>
            <a:pPr algn="l"/>
            <a:endParaRPr lang="en-US" altLang="ko-KR" sz="2400" dirty="0"/>
          </a:p>
          <a:p>
            <a:pPr algn="l"/>
            <a:endParaRPr lang="en-US" altLang="ko-KR" dirty="0"/>
          </a:p>
        </p:txBody>
      </p:sp>
      <p:graphicFrame>
        <p:nvGraphicFramePr>
          <p:cNvPr id="18" name="표 4">
            <a:extLst>
              <a:ext uri="{FF2B5EF4-FFF2-40B4-BE49-F238E27FC236}">
                <a16:creationId xmlns:a16="http://schemas.microsoft.com/office/drawing/2014/main" id="{AD5BE5E0-C0C1-CEF0-2ACB-D8DA7C43B7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1661964"/>
              </p:ext>
            </p:extLst>
          </p:nvPr>
        </p:nvGraphicFramePr>
        <p:xfrm>
          <a:off x="5699820" y="6478580"/>
          <a:ext cx="4604541" cy="13825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6780">
                  <a:extLst>
                    <a:ext uri="{9D8B030D-6E8A-4147-A177-3AD203B41FA5}">
                      <a16:colId xmlns:a16="http://schemas.microsoft.com/office/drawing/2014/main" val="3212011347"/>
                    </a:ext>
                  </a:extLst>
                </a:gridCol>
                <a:gridCol w="2179320">
                  <a:extLst>
                    <a:ext uri="{9D8B030D-6E8A-4147-A177-3AD203B41FA5}">
                      <a16:colId xmlns:a16="http://schemas.microsoft.com/office/drawing/2014/main" val="1492196215"/>
                    </a:ext>
                  </a:extLst>
                </a:gridCol>
                <a:gridCol w="1038441">
                  <a:extLst>
                    <a:ext uri="{9D8B030D-6E8A-4147-A177-3AD203B41FA5}">
                      <a16:colId xmlns:a16="http://schemas.microsoft.com/office/drawing/2014/main" val="2700955492"/>
                    </a:ext>
                  </a:extLst>
                </a:gridCol>
              </a:tblGrid>
              <a:tr h="3954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Model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version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6622255"/>
                  </a:ext>
                </a:extLst>
              </a:tr>
              <a:tr h="4935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tx1"/>
                          </a:solidFill>
                        </a:rPr>
                        <a:t>모델 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2366343"/>
                  </a:ext>
                </a:extLst>
              </a:tr>
              <a:tr h="4935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tx1"/>
                          </a:solidFill>
                        </a:rPr>
                        <a:t>모델 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….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6531616"/>
                  </a:ext>
                </a:extLst>
              </a:tr>
            </a:tbl>
          </a:graphicData>
        </a:graphic>
      </p:graphicFrame>
      <p:sp>
        <p:nvSpPr>
          <p:cNvPr id="30" name="직사각형 29">
            <a:extLst>
              <a:ext uri="{FF2B5EF4-FFF2-40B4-BE49-F238E27FC236}">
                <a16:creationId xmlns:a16="http://schemas.microsoft.com/office/drawing/2014/main" id="{3EBD1244-AD90-D56C-655D-7B0A0BB396F3}"/>
              </a:ext>
            </a:extLst>
          </p:cNvPr>
          <p:cNvSpPr/>
          <p:nvPr/>
        </p:nvSpPr>
        <p:spPr>
          <a:xfrm>
            <a:off x="9085259" y="9414829"/>
            <a:ext cx="1415101" cy="4776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저장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E1AE7663-0B17-3E67-FFED-32F2EEE22B44}"/>
              </a:ext>
            </a:extLst>
          </p:cNvPr>
          <p:cNvSpPr/>
          <p:nvPr/>
        </p:nvSpPr>
        <p:spPr>
          <a:xfrm>
            <a:off x="5541011" y="5401365"/>
            <a:ext cx="4959350" cy="50860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A0AA4BE9-8033-5C5A-C44A-42D459465788}"/>
              </a:ext>
            </a:extLst>
          </p:cNvPr>
          <p:cNvSpPr/>
          <p:nvPr/>
        </p:nvSpPr>
        <p:spPr>
          <a:xfrm>
            <a:off x="5541011" y="5020365"/>
            <a:ext cx="4959349" cy="693057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>
                <a:solidFill>
                  <a:schemeClr val="tx1"/>
                </a:solidFill>
              </a:rPr>
              <a:t>  - </a:t>
            </a:r>
            <a:r>
              <a:rPr lang="ko-KR" altLang="en-US" sz="2400" dirty="0">
                <a:solidFill>
                  <a:schemeClr val="tx1"/>
                </a:solidFill>
              </a:rPr>
              <a:t>모델 관리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8A87F11A-3211-C7E4-6F30-457E3787427E}"/>
              </a:ext>
            </a:extLst>
          </p:cNvPr>
          <p:cNvSpPr/>
          <p:nvPr/>
        </p:nvSpPr>
        <p:spPr>
          <a:xfrm>
            <a:off x="5541011" y="3433738"/>
            <a:ext cx="4959349" cy="693057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>
                <a:solidFill>
                  <a:schemeClr val="tx1"/>
                </a:solidFill>
              </a:rPr>
              <a:t> - </a:t>
            </a:r>
            <a:r>
              <a:rPr lang="ko-KR" altLang="en-US" sz="2400" dirty="0">
                <a:solidFill>
                  <a:schemeClr val="tx1"/>
                </a:solidFill>
              </a:rPr>
              <a:t>사용자 관리</a:t>
            </a:r>
            <a:endParaRPr lang="ko-KR" altLang="en-US" sz="2400" dirty="0"/>
          </a:p>
        </p:txBody>
      </p:sp>
      <p:sp>
        <p:nvSpPr>
          <p:cNvPr id="43" name="설명선: 굽은 선 42">
            <a:extLst>
              <a:ext uri="{FF2B5EF4-FFF2-40B4-BE49-F238E27FC236}">
                <a16:creationId xmlns:a16="http://schemas.microsoft.com/office/drawing/2014/main" id="{483C1005-B0C2-2B00-0DCF-90236E5C3F12}"/>
              </a:ext>
            </a:extLst>
          </p:cNvPr>
          <p:cNvSpPr/>
          <p:nvPr/>
        </p:nvSpPr>
        <p:spPr>
          <a:xfrm>
            <a:off x="12084500" y="8773819"/>
            <a:ext cx="3346355" cy="976488"/>
          </a:xfrm>
          <a:prstGeom prst="borderCallout2">
            <a:avLst>
              <a:gd name="adj1" fmla="val 18751"/>
              <a:gd name="adj2" fmla="val 2597"/>
              <a:gd name="adj3" fmla="val 18750"/>
              <a:gd name="adj4" fmla="val -16667"/>
              <a:gd name="adj5" fmla="val 65679"/>
              <a:gd name="adj6" fmla="val -68072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DB </a:t>
            </a:r>
            <a:r>
              <a:rPr lang="ko-KR" altLang="en-US" dirty="0"/>
              <a:t>정보로 저장</a:t>
            </a:r>
          </a:p>
        </p:txBody>
      </p:sp>
    </p:spTree>
    <p:extLst>
      <p:ext uri="{BB962C8B-B14F-4D97-AF65-F5344CB8AC3E}">
        <p14:creationId xmlns:p14="http://schemas.microsoft.com/office/powerpoint/2010/main" val="6872289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1074B7D3-3087-8F23-5958-8622B948EF78}"/>
              </a:ext>
            </a:extLst>
          </p:cNvPr>
          <p:cNvSpPr/>
          <p:nvPr/>
        </p:nvSpPr>
        <p:spPr>
          <a:xfrm>
            <a:off x="4699000" y="913597"/>
            <a:ext cx="6858000" cy="1124406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E25D9CE-F43A-5A55-C935-C23B77511704}"/>
              </a:ext>
            </a:extLst>
          </p:cNvPr>
          <p:cNvSpPr/>
          <p:nvPr/>
        </p:nvSpPr>
        <p:spPr>
          <a:xfrm>
            <a:off x="5079554" y="3303511"/>
            <a:ext cx="6000812" cy="693057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6D27DDF-D972-B54A-68D9-9419703A8BB2}"/>
              </a:ext>
            </a:extLst>
          </p:cNvPr>
          <p:cNvSpPr/>
          <p:nvPr/>
        </p:nvSpPr>
        <p:spPr>
          <a:xfrm>
            <a:off x="4699000" y="859809"/>
            <a:ext cx="6858000" cy="103027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62D9C0B-0DA4-3ECA-26A6-0C75781ACA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41800" y="913597"/>
            <a:ext cx="7315200" cy="976488"/>
          </a:xfrm>
        </p:spPr>
        <p:txBody>
          <a:bodyPr>
            <a:normAutofit/>
          </a:bodyPr>
          <a:lstStyle/>
          <a:p>
            <a:r>
              <a:rPr lang="ko-KR" altLang="en-US" sz="6000" dirty="0"/>
              <a:t>홈</a:t>
            </a:r>
            <a:r>
              <a:rPr lang="en-US" altLang="ko-KR" sz="6000" dirty="0"/>
              <a:t>		</a:t>
            </a:r>
            <a:r>
              <a:rPr lang="ko-KR" altLang="en-US" sz="6000" dirty="0"/>
              <a:t> </a:t>
            </a:r>
            <a:r>
              <a:rPr lang="ko-KR" altLang="en-US" sz="2000" dirty="0"/>
              <a:t>로그아웃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7E7065B-E87B-1EA0-CD18-004E4CD0306F}"/>
              </a:ext>
            </a:extLst>
          </p:cNvPr>
          <p:cNvSpPr txBox="1"/>
          <p:nvPr/>
        </p:nvSpPr>
        <p:spPr>
          <a:xfrm>
            <a:off x="423156" y="150800"/>
            <a:ext cx="90561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4. </a:t>
            </a:r>
            <a:r>
              <a:rPr lang="ko-KR" altLang="en-US" sz="3600" dirty="0"/>
              <a:t>농장주 화면 </a:t>
            </a:r>
            <a:r>
              <a:rPr lang="en-US" altLang="ko-KR" sz="3600" dirty="0"/>
              <a:t>(R1.3/R1.4) </a:t>
            </a:r>
            <a:r>
              <a:rPr lang="en-US" altLang="ko-KR" sz="3600" dirty="0" err="1"/>
              <a:t>url</a:t>
            </a:r>
            <a:r>
              <a:rPr lang="en-US" altLang="ko-KR" sz="3600" dirty="0"/>
              <a:t> : /</a:t>
            </a:r>
            <a:r>
              <a:rPr lang="en-US" altLang="ko-KR" sz="3600" dirty="0" err="1"/>
              <a:t>user_palm</a:t>
            </a:r>
            <a:r>
              <a:rPr lang="en-US" altLang="ko-KR" sz="3600" dirty="0"/>
              <a:t>/</a:t>
            </a:r>
            <a:endParaRPr lang="ko-KR" altLang="en-US" sz="3600" dirty="0"/>
          </a:p>
        </p:txBody>
      </p:sp>
      <p:sp>
        <p:nvSpPr>
          <p:cNvPr id="13" name="설명선: 굽은 선 12">
            <a:extLst>
              <a:ext uri="{FF2B5EF4-FFF2-40B4-BE49-F238E27FC236}">
                <a16:creationId xmlns:a16="http://schemas.microsoft.com/office/drawing/2014/main" id="{9E7A32B2-39B9-FC49-0392-E30BAD080E9C}"/>
              </a:ext>
            </a:extLst>
          </p:cNvPr>
          <p:cNvSpPr/>
          <p:nvPr/>
        </p:nvSpPr>
        <p:spPr>
          <a:xfrm>
            <a:off x="12273129" y="308887"/>
            <a:ext cx="3346355" cy="976488"/>
          </a:xfrm>
          <a:prstGeom prst="borderCallout2">
            <a:avLst>
              <a:gd name="adj1" fmla="val 18751"/>
              <a:gd name="adj2" fmla="val 2597"/>
              <a:gd name="adj3" fmla="val 18750"/>
              <a:gd name="adj4" fmla="val -16667"/>
              <a:gd name="adj5" fmla="val 92211"/>
              <a:gd name="adj6" fmla="val -7217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로그아웃 후</a:t>
            </a:r>
            <a:endParaRPr lang="en-US" altLang="ko-KR" dirty="0"/>
          </a:p>
          <a:p>
            <a:pPr algn="ctr"/>
            <a:r>
              <a:rPr lang="ko-KR" altLang="en-US" dirty="0"/>
              <a:t>로그인</a:t>
            </a:r>
            <a:r>
              <a:rPr lang="en-US" altLang="ko-KR" dirty="0"/>
              <a:t>(main)</a:t>
            </a:r>
            <a:r>
              <a:rPr lang="ko-KR" altLang="en-US" dirty="0"/>
              <a:t> 화면으로 이동</a:t>
            </a:r>
          </a:p>
        </p:txBody>
      </p:sp>
      <p:sp>
        <p:nvSpPr>
          <p:cNvPr id="14" name="설명선: 굽은 선 13">
            <a:extLst>
              <a:ext uri="{FF2B5EF4-FFF2-40B4-BE49-F238E27FC236}">
                <a16:creationId xmlns:a16="http://schemas.microsoft.com/office/drawing/2014/main" id="{273461E9-1802-43A1-03C1-F3AC7C6B8C64}"/>
              </a:ext>
            </a:extLst>
          </p:cNvPr>
          <p:cNvSpPr/>
          <p:nvPr/>
        </p:nvSpPr>
        <p:spPr>
          <a:xfrm>
            <a:off x="528366" y="1316252"/>
            <a:ext cx="3313383" cy="1508760"/>
          </a:xfrm>
          <a:prstGeom prst="borderCallout2">
            <a:avLst>
              <a:gd name="adj1" fmla="val 25821"/>
              <a:gd name="adj2" fmla="val 99296"/>
              <a:gd name="adj3" fmla="val 1578"/>
              <a:gd name="adj4" fmla="val 130058"/>
              <a:gd name="adj5" fmla="val -631"/>
              <a:gd name="adj6" fmla="val 150193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관리자 화면으로 이동</a:t>
            </a:r>
            <a:endParaRPr lang="en-US" altLang="ko-KR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A8CC1B7-B040-DFA0-B17C-EB9C06A294C9}"/>
              </a:ext>
            </a:extLst>
          </p:cNvPr>
          <p:cNvSpPr/>
          <p:nvPr/>
        </p:nvSpPr>
        <p:spPr>
          <a:xfrm>
            <a:off x="5165690" y="8925638"/>
            <a:ext cx="6000812" cy="693057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815D1FE-115F-B9AA-B702-604472DA88AB}"/>
              </a:ext>
            </a:extLst>
          </p:cNvPr>
          <p:cNvSpPr/>
          <p:nvPr/>
        </p:nvSpPr>
        <p:spPr>
          <a:xfrm>
            <a:off x="5165690" y="10057836"/>
            <a:ext cx="6000812" cy="693057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부제목 2">
            <a:extLst>
              <a:ext uri="{FF2B5EF4-FFF2-40B4-BE49-F238E27FC236}">
                <a16:creationId xmlns:a16="http://schemas.microsoft.com/office/drawing/2014/main" id="{6D90A3AA-9A3E-0489-82A1-ADCC4B7D88CB}"/>
              </a:ext>
            </a:extLst>
          </p:cNvPr>
          <p:cNvSpPr txBox="1">
            <a:spLocks/>
          </p:cNvSpPr>
          <p:nvPr/>
        </p:nvSpPr>
        <p:spPr>
          <a:xfrm>
            <a:off x="5096190" y="2532882"/>
            <a:ext cx="6223633" cy="844263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1625620" rtl="0" eaLnBrk="1" latinLnBrk="1" hangingPunct="1">
              <a:lnSpc>
                <a:spcPct val="90000"/>
              </a:lnSpc>
              <a:spcBef>
                <a:spcPts val="1778"/>
              </a:spcBef>
              <a:buFont typeface="Arial" panose="020B0604020202020204" pitchFamily="34" charset="0"/>
              <a:buNone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2810" indent="0" algn="ctr" defTabSz="1625620" rtl="0" eaLnBrk="1" latinLnBrk="1" hangingPunct="1">
              <a:lnSpc>
                <a:spcPct val="90000"/>
              </a:lnSpc>
              <a:spcBef>
                <a:spcPts val="889"/>
              </a:spcBef>
              <a:buFont typeface="Arial" panose="020B0604020202020204" pitchFamily="34" charset="0"/>
              <a:buNone/>
              <a:defRPr sz="355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25620" indent="0" algn="ctr" defTabSz="1625620" rtl="0" eaLnBrk="1" latinLnBrk="1" hangingPunct="1">
              <a:lnSpc>
                <a:spcPct val="90000"/>
              </a:lnSpc>
              <a:spcBef>
                <a:spcPts val="889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8430" indent="0" algn="ctr" defTabSz="1625620" rtl="0" eaLnBrk="1" latinLnBrk="1" hangingPunct="1">
              <a:lnSpc>
                <a:spcPct val="90000"/>
              </a:lnSpc>
              <a:spcBef>
                <a:spcPts val="889"/>
              </a:spcBef>
              <a:buFont typeface="Arial" panose="020B0604020202020204" pitchFamily="34" charset="0"/>
              <a:buNone/>
              <a:defRPr sz="28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51241" indent="0" algn="ctr" defTabSz="1625620" rtl="0" eaLnBrk="1" latinLnBrk="1" hangingPunct="1">
              <a:lnSpc>
                <a:spcPct val="90000"/>
              </a:lnSpc>
              <a:spcBef>
                <a:spcPts val="889"/>
              </a:spcBef>
              <a:buFont typeface="Arial" panose="020B0604020202020204" pitchFamily="34" charset="0"/>
              <a:buNone/>
              <a:defRPr sz="28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64051" indent="0" algn="ctr" defTabSz="1625620" rtl="0" eaLnBrk="1" latinLnBrk="1" hangingPunct="1">
              <a:lnSpc>
                <a:spcPct val="90000"/>
              </a:lnSpc>
              <a:spcBef>
                <a:spcPts val="889"/>
              </a:spcBef>
              <a:buFont typeface="Arial" panose="020B0604020202020204" pitchFamily="34" charset="0"/>
              <a:buNone/>
              <a:defRPr sz="28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76861" indent="0" algn="ctr" defTabSz="1625620" rtl="0" eaLnBrk="1" latinLnBrk="1" hangingPunct="1">
              <a:lnSpc>
                <a:spcPct val="90000"/>
              </a:lnSpc>
              <a:spcBef>
                <a:spcPts val="889"/>
              </a:spcBef>
              <a:buFont typeface="Arial" panose="020B0604020202020204" pitchFamily="34" charset="0"/>
              <a:buNone/>
              <a:defRPr sz="28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689671" indent="0" algn="ctr" defTabSz="1625620" rtl="0" eaLnBrk="1" latinLnBrk="1" hangingPunct="1">
              <a:lnSpc>
                <a:spcPct val="90000"/>
              </a:lnSpc>
              <a:spcBef>
                <a:spcPts val="889"/>
              </a:spcBef>
              <a:buFont typeface="Arial" panose="020B0604020202020204" pitchFamily="34" charset="0"/>
              <a:buNone/>
              <a:defRPr sz="28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502481" indent="0" algn="ctr" defTabSz="1625620" rtl="0" eaLnBrk="1" latinLnBrk="1" hangingPunct="1">
              <a:lnSpc>
                <a:spcPct val="90000"/>
              </a:lnSpc>
              <a:spcBef>
                <a:spcPts val="889"/>
              </a:spcBef>
              <a:buFont typeface="Arial" panose="020B0604020202020204" pitchFamily="34" charset="0"/>
              <a:buNone/>
              <a:defRPr sz="28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4000" dirty="0"/>
              <a:t>농장목록</a:t>
            </a:r>
            <a:endParaRPr lang="en-US" altLang="ko-KR" dirty="0"/>
          </a:p>
          <a:p>
            <a:pPr algn="l"/>
            <a:r>
              <a:rPr lang="en-US" altLang="ko-KR" dirty="0"/>
              <a:t> </a:t>
            </a:r>
            <a:r>
              <a:rPr lang="en-US" altLang="ko-KR" sz="2400" dirty="0"/>
              <a:t>- </a:t>
            </a:r>
            <a:r>
              <a:rPr lang="ko-KR" altLang="en-US" sz="2400" dirty="0"/>
              <a:t>농장</a:t>
            </a:r>
            <a:r>
              <a:rPr lang="en-US" altLang="ko-KR" sz="2400" dirty="0"/>
              <a:t>1</a:t>
            </a:r>
          </a:p>
          <a:p>
            <a:pPr algn="l"/>
            <a:r>
              <a:rPr lang="ko-KR" altLang="en-US" sz="2400" dirty="0" err="1"/>
              <a:t>작물명</a:t>
            </a:r>
            <a:r>
              <a:rPr lang="ko-KR" altLang="en-US" sz="2400" dirty="0"/>
              <a:t> </a:t>
            </a:r>
            <a:r>
              <a:rPr lang="en-US" altLang="ko-KR" sz="2400" dirty="0"/>
              <a:t>: </a:t>
            </a:r>
            <a:r>
              <a:rPr lang="ko-KR" altLang="en-US" sz="2400" dirty="0"/>
              <a:t>딸기</a:t>
            </a:r>
            <a:endParaRPr lang="en-US" altLang="ko-KR" sz="2400" dirty="0"/>
          </a:p>
          <a:p>
            <a:pPr algn="l"/>
            <a:r>
              <a:rPr lang="ko-KR" altLang="en-US" sz="2400" dirty="0"/>
              <a:t>농장 시작 날짜 </a:t>
            </a:r>
            <a:r>
              <a:rPr lang="en-US" altLang="ko-KR" sz="2400" dirty="0"/>
              <a:t>: 0000.00.00</a:t>
            </a:r>
          </a:p>
          <a:p>
            <a:pPr algn="l"/>
            <a:r>
              <a:rPr lang="ko-KR" altLang="en-US" sz="2400" dirty="0"/>
              <a:t>관리 모델 </a:t>
            </a:r>
            <a:r>
              <a:rPr lang="en-US" altLang="ko-KR" sz="2400" dirty="0"/>
              <a:t>: </a:t>
            </a:r>
            <a:r>
              <a:rPr lang="en-US" altLang="ko-KR" sz="2400" dirty="0" err="1"/>
              <a:t>AI_strawberry</a:t>
            </a:r>
            <a:endParaRPr lang="en-US" altLang="ko-KR" sz="2400" dirty="0"/>
          </a:p>
          <a:p>
            <a:pPr algn="l"/>
            <a:r>
              <a:rPr lang="ko-KR" altLang="en-US" sz="2400" dirty="0"/>
              <a:t>자동 제어 여부 </a:t>
            </a:r>
            <a:r>
              <a:rPr lang="en-US" altLang="ko-KR" sz="2400" dirty="0"/>
              <a:t>: O</a:t>
            </a:r>
          </a:p>
          <a:p>
            <a:pPr algn="l"/>
            <a:r>
              <a:rPr lang="en-US" altLang="ko-KR" sz="2400" b="1" dirty="0"/>
              <a:t>.</a:t>
            </a:r>
          </a:p>
          <a:p>
            <a:pPr algn="l"/>
            <a:r>
              <a:rPr lang="en-US" altLang="ko-KR" sz="2400" b="1" dirty="0"/>
              <a:t>.</a:t>
            </a:r>
          </a:p>
          <a:p>
            <a:pPr algn="l"/>
            <a:r>
              <a:rPr lang="en-US" altLang="ko-KR" sz="2400" b="1" dirty="0"/>
              <a:t>.</a:t>
            </a:r>
          </a:p>
          <a:p>
            <a:pPr algn="l"/>
            <a:endParaRPr lang="en-US" altLang="ko-KR" sz="2400" dirty="0"/>
          </a:p>
          <a:p>
            <a:pPr algn="l"/>
            <a:endParaRPr lang="en-US" altLang="ko-KR" sz="2400" dirty="0"/>
          </a:p>
          <a:p>
            <a:pPr algn="l"/>
            <a:r>
              <a:rPr lang="en-US" altLang="ko-KR" sz="2400" dirty="0"/>
              <a:t> - </a:t>
            </a:r>
            <a:r>
              <a:rPr lang="ko-KR" altLang="en-US" sz="2400" dirty="0"/>
              <a:t>농장 </a:t>
            </a:r>
            <a:r>
              <a:rPr lang="en-US" altLang="ko-KR" sz="2400" dirty="0"/>
              <a:t>2</a:t>
            </a:r>
          </a:p>
          <a:p>
            <a:pPr algn="l"/>
            <a:endParaRPr lang="en-US" altLang="ko-KR" sz="2400" dirty="0"/>
          </a:p>
          <a:p>
            <a:pPr algn="l"/>
            <a:r>
              <a:rPr lang="en-US" altLang="ko-KR" sz="2400" dirty="0"/>
              <a:t> - </a:t>
            </a:r>
            <a:r>
              <a:rPr lang="ko-KR" altLang="en-US" sz="2400" dirty="0"/>
              <a:t>농장 </a:t>
            </a:r>
            <a:r>
              <a:rPr lang="en-US" altLang="ko-KR" sz="2400" dirty="0"/>
              <a:t>3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21" name="설명선: 굽은 선 20">
            <a:extLst>
              <a:ext uri="{FF2B5EF4-FFF2-40B4-BE49-F238E27FC236}">
                <a16:creationId xmlns:a16="http://schemas.microsoft.com/office/drawing/2014/main" id="{48FAC9CC-A50B-8CC3-9702-89CFC9085D8C}"/>
              </a:ext>
            </a:extLst>
          </p:cNvPr>
          <p:cNvSpPr/>
          <p:nvPr/>
        </p:nvSpPr>
        <p:spPr>
          <a:xfrm>
            <a:off x="12273128" y="5840485"/>
            <a:ext cx="3346355" cy="976488"/>
          </a:xfrm>
          <a:prstGeom prst="borderCallout2">
            <a:avLst>
              <a:gd name="adj1" fmla="val 18751"/>
              <a:gd name="adj2" fmla="val 2597"/>
              <a:gd name="adj3" fmla="val 18750"/>
              <a:gd name="adj4" fmla="val -16667"/>
              <a:gd name="adj5" fmla="val -87269"/>
              <a:gd name="adj6" fmla="val -92209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상세 정보 출력</a:t>
            </a:r>
            <a:endParaRPr lang="ko-KR" altLang="en-US" dirty="0"/>
          </a:p>
        </p:txBody>
      </p:sp>
      <p:sp>
        <p:nvSpPr>
          <p:cNvPr id="22" name="설명선: 굽은 선 21">
            <a:extLst>
              <a:ext uri="{FF2B5EF4-FFF2-40B4-BE49-F238E27FC236}">
                <a16:creationId xmlns:a16="http://schemas.microsoft.com/office/drawing/2014/main" id="{6EAA2CA2-FE94-3D06-CCA4-230E6D9744A1}"/>
              </a:ext>
            </a:extLst>
          </p:cNvPr>
          <p:cNvSpPr/>
          <p:nvPr/>
        </p:nvSpPr>
        <p:spPr>
          <a:xfrm>
            <a:off x="313855" y="3344133"/>
            <a:ext cx="3313383" cy="1508760"/>
          </a:xfrm>
          <a:prstGeom prst="borderCallout2">
            <a:avLst>
              <a:gd name="adj1" fmla="val 25821"/>
              <a:gd name="adj2" fmla="val 99296"/>
              <a:gd name="adj3" fmla="val 20770"/>
              <a:gd name="adj4" fmla="val 129598"/>
              <a:gd name="adj5" fmla="val 31692"/>
              <a:gd name="adj6" fmla="val 153413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농장 </a:t>
            </a:r>
            <a:r>
              <a:rPr lang="en-US" altLang="ko-KR" dirty="0"/>
              <a:t>1</a:t>
            </a:r>
            <a:r>
              <a:rPr lang="ko-KR" altLang="en-US" dirty="0"/>
              <a:t> 상세 정보로 확장</a:t>
            </a:r>
          </a:p>
        </p:txBody>
      </p:sp>
      <p:sp>
        <p:nvSpPr>
          <p:cNvPr id="26" name="설명선: 굽은 선 25">
            <a:extLst>
              <a:ext uri="{FF2B5EF4-FFF2-40B4-BE49-F238E27FC236}">
                <a16:creationId xmlns:a16="http://schemas.microsoft.com/office/drawing/2014/main" id="{C0B67035-4662-2FF6-0EA9-D5E20F647CC0}"/>
              </a:ext>
            </a:extLst>
          </p:cNvPr>
          <p:cNvSpPr/>
          <p:nvPr/>
        </p:nvSpPr>
        <p:spPr>
          <a:xfrm>
            <a:off x="12628762" y="2417552"/>
            <a:ext cx="3346355" cy="976488"/>
          </a:xfrm>
          <a:prstGeom prst="borderCallout2">
            <a:avLst>
              <a:gd name="adj1" fmla="val 18751"/>
              <a:gd name="adj2" fmla="val 2597"/>
              <a:gd name="adj3" fmla="val 18750"/>
              <a:gd name="adj4" fmla="val -16667"/>
              <a:gd name="adj5" fmla="val 92211"/>
              <a:gd name="adj6" fmla="val -7217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아코디언 디자인 형식의</a:t>
            </a:r>
            <a:endParaRPr lang="en-US" altLang="ko-KR" dirty="0"/>
          </a:p>
          <a:p>
            <a:pPr algn="ctr"/>
            <a:r>
              <a:rPr lang="ko-KR" altLang="en-US" dirty="0"/>
              <a:t>농장 목록을 출력 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4618704-09D8-B072-05A5-6175A037E658}"/>
              </a:ext>
            </a:extLst>
          </p:cNvPr>
          <p:cNvSpPr/>
          <p:nvPr/>
        </p:nvSpPr>
        <p:spPr>
          <a:xfrm>
            <a:off x="5079554" y="3303511"/>
            <a:ext cx="6000812" cy="497933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설명선: 굽은 선 3">
            <a:extLst>
              <a:ext uri="{FF2B5EF4-FFF2-40B4-BE49-F238E27FC236}">
                <a16:creationId xmlns:a16="http://schemas.microsoft.com/office/drawing/2014/main" id="{00390C83-D79E-25DA-6FF0-49845BEDA4CD}"/>
              </a:ext>
            </a:extLst>
          </p:cNvPr>
          <p:cNvSpPr/>
          <p:nvPr/>
        </p:nvSpPr>
        <p:spPr>
          <a:xfrm>
            <a:off x="12373093" y="8437394"/>
            <a:ext cx="3346355" cy="976488"/>
          </a:xfrm>
          <a:prstGeom prst="borderCallout2">
            <a:avLst>
              <a:gd name="adj1" fmla="val 18751"/>
              <a:gd name="adj2" fmla="val 2597"/>
              <a:gd name="adj3" fmla="val 18750"/>
              <a:gd name="adj4" fmla="val -16667"/>
              <a:gd name="adj5" fmla="val -87269"/>
              <a:gd name="adj6" fmla="val -92209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농장 세부 관리</a:t>
            </a:r>
            <a:r>
              <a:rPr lang="en-US" altLang="ko-KR" dirty="0"/>
              <a:t>/</a:t>
            </a:r>
            <a:r>
              <a:rPr lang="ko-KR" altLang="en-US" dirty="0"/>
              <a:t>제어 </a:t>
            </a:r>
            <a:endParaRPr lang="en-US" altLang="ko-KR" dirty="0"/>
          </a:p>
          <a:p>
            <a:pPr algn="ctr"/>
            <a:r>
              <a:rPr lang="ko-KR" altLang="en-US" dirty="0"/>
              <a:t>화면으로 이동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1F43232-EBD7-441E-41AE-FF1D21294044}"/>
              </a:ext>
            </a:extLst>
          </p:cNvPr>
          <p:cNvSpPr/>
          <p:nvPr/>
        </p:nvSpPr>
        <p:spPr>
          <a:xfrm>
            <a:off x="9022973" y="7504656"/>
            <a:ext cx="1712272" cy="4776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관리</a:t>
            </a:r>
          </a:p>
        </p:txBody>
      </p:sp>
      <p:sp>
        <p:nvSpPr>
          <p:cNvPr id="15" name="설명선: 굽은 선 14">
            <a:extLst>
              <a:ext uri="{FF2B5EF4-FFF2-40B4-BE49-F238E27FC236}">
                <a16:creationId xmlns:a16="http://schemas.microsoft.com/office/drawing/2014/main" id="{E112D388-B351-154F-F2BE-F4255EB12E95}"/>
              </a:ext>
            </a:extLst>
          </p:cNvPr>
          <p:cNvSpPr/>
          <p:nvPr/>
        </p:nvSpPr>
        <p:spPr>
          <a:xfrm>
            <a:off x="12628762" y="10868704"/>
            <a:ext cx="3346355" cy="976488"/>
          </a:xfrm>
          <a:prstGeom prst="borderCallout2">
            <a:avLst>
              <a:gd name="adj1" fmla="val 18751"/>
              <a:gd name="adj2" fmla="val 2597"/>
              <a:gd name="adj3" fmla="val 18750"/>
              <a:gd name="adj4" fmla="val -16667"/>
              <a:gd name="adj5" fmla="val -87269"/>
              <a:gd name="adj6" fmla="val -92209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농장 </a:t>
            </a:r>
            <a:r>
              <a:rPr lang="en-US" altLang="ko-KR" dirty="0"/>
              <a:t>2, </a:t>
            </a:r>
            <a:r>
              <a:rPr lang="ko-KR" altLang="en-US" dirty="0"/>
              <a:t>농장 </a:t>
            </a:r>
            <a:r>
              <a:rPr lang="en-US" altLang="ko-KR" dirty="0"/>
              <a:t>3 </a:t>
            </a:r>
            <a:r>
              <a:rPr lang="ko-KR" altLang="en-US" dirty="0"/>
              <a:t>상세 정보로 확장</a:t>
            </a:r>
          </a:p>
        </p:txBody>
      </p:sp>
    </p:spTree>
    <p:extLst>
      <p:ext uri="{BB962C8B-B14F-4D97-AF65-F5344CB8AC3E}">
        <p14:creationId xmlns:p14="http://schemas.microsoft.com/office/powerpoint/2010/main" val="30783775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1074B7D3-3087-8F23-5958-8622B948EF78}"/>
              </a:ext>
            </a:extLst>
          </p:cNvPr>
          <p:cNvSpPr/>
          <p:nvPr/>
        </p:nvSpPr>
        <p:spPr>
          <a:xfrm>
            <a:off x="4574180" y="807020"/>
            <a:ext cx="6858000" cy="1124406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E25D9CE-F43A-5A55-C935-C23B77511704}"/>
              </a:ext>
            </a:extLst>
          </p:cNvPr>
          <p:cNvSpPr/>
          <p:nvPr/>
        </p:nvSpPr>
        <p:spPr>
          <a:xfrm>
            <a:off x="5073138" y="2773354"/>
            <a:ext cx="6000812" cy="4048524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6D27DDF-D972-B54A-68D9-9419703A8BB2}"/>
              </a:ext>
            </a:extLst>
          </p:cNvPr>
          <p:cNvSpPr/>
          <p:nvPr/>
        </p:nvSpPr>
        <p:spPr>
          <a:xfrm>
            <a:off x="4699000" y="859809"/>
            <a:ext cx="6858000" cy="103027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62D9C0B-0DA4-3ECA-26A6-0C75781ACA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41800" y="913597"/>
            <a:ext cx="7315200" cy="976488"/>
          </a:xfrm>
        </p:spPr>
        <p:txBody>
          <a:bodyPr>
            <a:normAutofit/>
          </a:bodyPr>
          <a:lstStyle/>
          <a:p>
            <a:r>
              <a:rPr lang="ko-KR" altLang="en-US" sz="6000" dirty="0"/>
              <a:t>홈</a:t>
            </a:r>
            <a:r>
              <a:rPr lang="en-US" altLang="ko-KR" sz="6000" dirty="0"/>
              <a:t>		</a:t>
            </a:r>
            <a:r>
              <a:rPr lang="ko-KR" altLang="en-US" sz="6000" dirty="0"/>
              <a:t> </a:t>
            </a:r>
            <a:r>
              <a:rPr lang="ko-KR" altLang="en-US" sz="2000" dirty="0"/>
              <a:t>로그아웃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7E7065B-E87B-1EA0-CD18-004E4CD0306F}"/>
              </a:ext>
            </a:extLst>
          </p:cNvPr>
          <p:cNvSpPr txBox="1"/>
          <p:nvPr/>
        </p:nvSpPr>
        <p:spPr>
          <a:xfrm>
            <a:off x="423156" y="150800"/>
            <a:ext cx="106507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4. </a:t>
            </a:r>
            <a:r>
              <a:rPr lang="ko-KR" altLang="en-US" sz="3600" dirty="0"/>
              <a:t>농장주 화면 </a:t>
            </a:r>
            <a:r>
              <a:rPr lang="en-US" altLang="ko-KR" sz="3600" dirty="0"/>
              <a:t>(R1.6,1.7) </a:t>
            </a:r>
            <a:r>
              <a:rPr lang="en-US" altLang="ko-KR" sz="3600" dirty="0" err="1"/>
              <a:t>url</a:t>
            </a:r>
            <a:r>
              <a:rPr lang="en-US" altLang="ko-KR" sz="3600" dirty="0"/>
              <a:t> : /</a:t>
            </a:r>
            <a:r>
              <a:rPr lang="en-US" altLang="ko-KR" sz="3600" dirty="0" err="1"/>
              <a:t>user_palm</a:t>
            </a:r>
            <a:r>
              <a:rPr lang="en-US" altLang="ko-KR" sz="3600" dirty="0"/>
              <a:t>/palm1</a:t>
            </a:r>
            <a:endParaRPr lang="ko-KR" altLang="en-US" sz="3600" dirty="0"/>
          </a:p>
        </p:txBody>
      </p:sp>
      <p:sp>
        <p:nvSpPr>
          <p:cNvPr id="13" name="설명선: 굽은 선 12">
            <a:extLst>
              <a:ext uri="{FF2B5EF4-FFF2-40B4-BE49-F238E27FC236}">
                <a16:creationId xmlns:a16="http://schemas.microsoft.com/office/drawing/2014/main" id="{9E7A32B2-39B9-FC49-0392-E30BAD080E9C}"/>
              </a:ext>
            </a:extLst>
          </p:cNvPr>
          <p:cNvSpPr/>
          <p:nvPr/>
        </p:nvSpPr>
        <p:spPr>
          <a:xfrm>
            <a:off x="12273127" y="478052"/>
            <a:ext cx="3346355" cy="976488"/>
          </a:xfrm>
          <a:prstGeom prst="borderCallout2">
            <a:avLst>
              <a:gd name="adj1" fmla="val 18751"/>
              <a:gd name="adj2" fmla="val 2597"/>
              <a:gd name="adj3" fmla="val 18750"/>
              <a:gd name="adj4" fmla="val -16667"/>
              <a:gd name="adj5" fmla="val 92211"/>
              <a:gd name="adj6" fmla="val -7217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로그아웃 후</a:t>
            </a:r>
            <a:endParaRPr lang="en-US" altLang="ko-KR" dirty="0"/>
          </a:p>
          <a:p>
            <a:pPr algn="ctr"/>
            <a:r>
              <a:rPr lang="ko-KR" altLang="en-US" dirty="0"/>
              <a:t>로그인</a:t>
            </a:r>
            <a:r>
              <a:rPr lang="en-US" altLang="ko-KR" dirty="0"/>
              <a:t>(main)</a:t>
            </a:r>
            <a:r>
              <a:rPr lang="ko-KR" altLang="en-US" dirty="0"/>
              <a:t> 화면으로 이동</a:t>
            </a:r>
          </a:p>
        </p:txBody>
      </p:sp>
      <p:sp>
        <p:nvSpPr>
          <p:cNvPr id="14" name="설명선: 굽은 선 13">
            <a:extLst>
              <a:ext uri="{FF2B5EF4-FFF2-40B4-BE49-F238E27FC236}">
                <a16:creationId xmlns:a16="http://schemas.microsoft.com/office/drawing/2014/main" id="{273461E9-1802-43A1-03C1-F3AC7C6B8C64}"/>
              </a:ext>
            </a:extLst>
          </p:cNvPr>
          <p:cNvSpPr/>
          <p:nvPr/>
        </p:nvSpPr>
        <p:spPr>
          <a:xfrm>
            <a:off x="528366" y="1316252"/>
            <a:ext cx="3313383" cy="1508760"/>
          </a:xfrm>
          <a:prstGeom prst="borderCallout2">
            <a:avLst>
              <a:gd name="adj1" fmla="val 25821"/>
              <a:gd name="adj2" fmla="val 99296"/>
              <a:gd name="adj3" fmla="val 1578"/>
              <a:gd name="adj4" fmla="val 130058"/>
              <a:gd name="adj5" fmla="val -631"/>
              <a:gd name="adj6" fmla="val 150193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농장주 화면으로 이동</a:t>
            </a:r>
            <a:endParaRPr lang="en-US" altLang="ko-KR" dirty="0"/>
          </a:p>
        </p:txBody>
      </p:sp>
      <p:sp>
        <p:nvSpPr>
          <p:cNvPr id="20" name="부제목 2">
            <a:extLst>
              <a:ext uri="{FF2B5EF4-FFF2-40B4-BE49-F238E27FC236}">
                <a16:creationId xmlns:a16="http://schemas.microsoft.com/office/drawing/2014/main" id="{6D90A3AA-9A3E-0489-82A1-ADCC4B7D88CB}"/>
              </a:ext>
            </a:extLst>
          </p:cNvPr>
          <p:cNvSpPr txBox="1">
            <a:spLocks/>
          </p:cNvSpPr>
          <p:nvPr/>
        </p:nvSpPr>
        <p:spPr>
          <a:xfrm>
            <a:off x="4787583" y="2070632"/>
            <a:ext cx="6223633" cy="648934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1625620" rtl="0" eaLnBrk="1" latinLnBrk="1" hangingPunct="1">
              <a:lnSpc>
                <a:spcPct val="90000"/>
              </a:lnSpc>
              <a:spcBef>
                <a:spcPts val="1778"/>
              </a:spcBef>
              <a:buFont typeface="Arial" panose="020B0604020202020204" pitchFamily="34" charset="0"/>
              <a:buNone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2810" indent="0" algn="ctr" defTabSz="1625620" rtl="0" eaLnBrk="1" latinLnBrk="1" hangingPunct="1">
              <a:lnSpc>
                <a:spcPct val="90000"/>
              </a:lnSpc>
              <a:spcBef>
                <a:spcPts val="889"/>
              </a:spcBef>
              <a:buFont typeface="Arial" panose="020B0604020202020204" pitchFamily="34" charset="0"/>
              <a:buNone/>
              <a:defRPr sz="355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25620" indent="0" algn="ctr" defTabSz="1625620" rtl="0" eaLnBrk="1" latinLnBrk="1" hangingPunct="1">
              <a:lnSpc>
                <a:spcPct val="90000"/>
              </a:lnSpc>
              <a:spcBef>
                <a:spcPts val="889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8430" indent="0" algn="ctr" defTabSz="1625620" rtl="0" eaLnBrk="1" latinLnBrk="1" hangingPunct="1">
              <a:lnSpc>
                <a:spcPct val="90000"/>
              </a:lnSpc>
              <a:spcBef>
                <a:spcPts val="889"/>
              </a:spcBef>
              <a:buFont typeface="Arial" panose="020B0604020202020204" pitchFamily="34" charset="0"/>
              <a:buNone/>
              <a:defRPr sz="28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51241" indent="0" algn="ctr" defTabSz="1625620" rtl="0" eaLnBrk="1" latinLnBrk="1" hangingPunct="1">
              <a:lnSpc>
                <a:spcPct val="90000"/>
              </a:lnSpc>
              <a:spcBef>
                <a:spcPts val="889"/>
              </a:spcBef>
              <a:buFont typeface="Arial" panose="020B0604020202020204" pitchFamily="34" charset="0"/>
              <a:buNone/>
              <a:defRPr sz="28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64051" indent="0" algn="ctr" defTabSz="1625620" rtl="0" eaLnBrk="1" latinLnBrk="1" hangingPunct="1">
              <a:lnSpc>
                <a:spcPct val="90000"/>
              </a:lnSpc>
              <a:spcBef>
                <a:spcPts val="889"/>
              </a:spcBef>
              <a:buFont typeface="Arial" panose="020B0604020202020204" pitchFamily="34" charset="0"/>
              <a:buNone/>
              <a:defRPr sz="28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76861" indent="0" algn="ctr" defTabSz="1625620" rtl="0" eaLnBrk="1" latinLnBrk="1" hangingPunct="1">
              <a:lnSpc>
                <a:spcPct val="90000"/>
              </a:lnSpc>
              <a:spcBef>
                <a:spcPts val="889"/>
              </a:spcBef>
              <a:buFont typeface="Arial" panose="020B0604020202020204" pitchFamily="34" charset="0"/>
              <a:buNone/>
              <a:defRPr sz="28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689671" indent="0" algn="ctr" defTabSz="1625620" rtl="0" eaLnBrk="1" latinLnBrk="1" hangingPunct="1">
              <a:lnSpc>
                <a:spcPct val="90000"/>
              </a:lnSpc>
              <a:spcBef>
                <a:spcPts val="889"/>
              </a:spcBef>
              <a:buFont typeface="Arial" panose="020B0604020202020204" pitchFamily="34" charset="0"/>
              <a:buNone/>
              <a:defRPr sz="28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502481" indent="0" algn="ctr" defTabSz="1625620" rtl="0" eaLnBrk="1" latinLnBrk="1" hangingPunct="1">
              <a:lnSpc>
                <a:spcPct val="90000"/>
              </a:lnSpc>
              <a:spcBef>
                <a:spcPts val="889"/>
              </a:spcBef>
              <a:buFont typeface="Arial" panose="020B0604020202020204" pitchFamily="34" charset="0"/>
              <a:buNone/>
              <a:defRPr sz="28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4000" dirty="0"/>
              <a:t>농장 </a:t>
            </a:r>
            <a:r>
              <a:rPr lang="en-US" altLang="ko-KR" sz="4000" dirty="0"/>
              <a:t>1</a:t>
            </a:r>
            <a:endParaRPr lang="ko-KR" altLang="en-US" dirty="0"/>
          </a:p>
        </p:txBody>
      </p:sp>
      <p:sp>
        <p:nvSpPr>
          <p:cNvPr id="21" name="설명선: 굽은 선 20">
            <a:extLst>
              <a:ext uri="{FF2B5EF4-FFF2-40B4-BE49-F238E27FC236}">
                <a16:creationId xmlns:a16="http://schemas.microsoft.com/office/drawing/2014/main" id="{48FAC9CC-A50B-8CC3-9702-89CFC9085D8C}"/>
              </a:ext>
            </a:extLst>
          </p:cNvPr>
          <p:cNvSpPr/>
          <p:nvPr/>
        </p:nvSpPr>
        <p:spPr>
          <a:xfrm>
            <a:off x="11931138" y="5997826"/>
            <a:ext cx="4044130" cy="976488"/>
          </a:xfrm>
          <a:prstGeom prst="borderCallout2">
            <a:avLst>
              <a:gd name="adj1" fmla="val 18751"/>
              <a:gd name="adj2" fmla="val 2597"/>
              <a:gd name="adj3" fmla="val 18750"/>
              <a:gd name="adj4" fmla="val -16667"/>
              <a:gd name="adj5" fmla="val 135911"/>
              <a:gd name="adj6" fmla="val -67338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농장 상태 와 모델 </a:t>
            </a:r>
            <a:r>
              <a:rPr lang="en-US" altLang="ko-KR" dirty="0"/>
              <a:t>prediction (</a:t>
            </a:r>
            <a:r>
              <a:rPr lang="ko-KR" altLang="en-US" dirty="0"/>
              <a:t>병해충</a:t>
            </a:r>
            <a:r>
              <a:rPr lang="en-US" altLang="ko-KR" dirty="0"/>
              <a:t>, </a:t>
            </a:r>
            <a:r>
              <a:rPr lang="ko-KR" altLang="en-US" dirty="0"/>
              <a:t>수확량</a:t>
            </a:r>
            <a:r>
              <a:rPr lang="en-US" altLang="ko-KR" dirty="0"/>
              <a:t>) </a:t>
            </a:r>
            <a:r>
              <a:rPr lang="ko-KR" altLang="en-US" dirty="0"/>
              <a:t>등의 상세 정보를 출력</a:t>
            </a:r>
          </a:p>
        </p:txBody>
      </p:sp>
      <p:sp>
        <p:nvSpPr>
          <p:cNvPr id="22" name="설명선: 굽은 선 21">
            <a:extLst>
              <a:ext uri="{FF2B5EF4-FFF2-40B4-BE49-F238E27FC236}">
                <a16:creationId xmlns:a16="http://schemas.microsoft.com/office/drawing/2014/main" id="{6EAA2CA2-FE94-3D06-CCA4-230E6D9744A1}"/>
              </a:ext>
            </a:extLst>
          </p:cNvPr>
          <p:cNvSpPr/>
          <p:nvPr/>
        </p:nvSpPr>
        <p:spPr>
          <a:xfrm>
            <a:off x="340663" y="5341620"/>
            <a:ext cx="3313383" cy="1508760"/>
          </a:xfrm>
          <a:prstGeom prst="borderCallout2">
            <a:avLst>
              <a:gd name="adj1" fmla="val 25821"/>
              <a:gd name="adj2" fmla="val 99296"/>
              <a:gd name="adj3" fmla="val 20770"/>
              <a:gd name="adj4" fmla="val 129598"/>
              <a:gd name="adj5" fmla="val 31692"/>
              <a:gd name="adj6" fmla="val 153413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농장 </a:t>
            </a:r>
            <a:r>
              <a:rPr lang="en-US" altLang="ko-KR" dirty="0"/>
              <a:t>1 </a:t>
            </a:r>
            <a:r>
              <a:rPr lang="ko-KR" altLang="en-US" dirty="0"/>
              <a:t>영상 스트리밍 출력</a:t>
            </a:r>
          </a:p>
        </p:txBody>
      </p:sp>
      <p:sp>
        <p:nvSpPr>
          <p:cNvPr id="26" name="설명선: 굽은 선 25">
            <a:extLst>
              <a:ext uri="{FF2B5EF4-FFF2-40B4-BE49-F238E27FC236}">
                <a16:creationId xmlns:a16="http://schemas.microsoft.com/office/drawing/2014/main" id="{C0B67035-4662-2FF6-0EA9-D5E20F647CC0}"/>
              </a:ext>
            </a:extLst>
          </p:cNvPr>
          <p:cNvSpPr/>
          <p:nvPr/>
        </p:nvSpPr>
        <p:spPr>
          <a:xfrm>
            <a:off x="12909645" y="1582388"/>
            <a:ext cx="3346355" cy="976488"/>
          </a:xfrm>
          <a:prstGeom prst="borderCallout2">
            <a:avLst>
              <a:gd name="adj1" fmla="val 18751"/>
              <a:gd name="adj2" fmla="val 2597"/>
              <a:gd name="adj3" fmla="val 18750"/>
              <a:gd name="adj4" fmla="val -16667"/>
              <a:gd name="adj5" fmla="val 92211"/>
              <a:gd name="adj6" fmla="val -7217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농장 목록 화면으로 이동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4618704-09D8-B072-05A5-6175A037E658}"/>
              </a:ext>
            </a:extLst>
          </p:cNvPr>
          <p:cNvSpPr/>
          <p:nvPr/>
        </p:nvSpPr>
        <p:spPr>
          <a:xfrm>
            <a:off x="5073138" y="2773354"/>
            <a:ext cx="6000812" cy="497933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설명선: 굽은 선 3">
            <a:extLst>
              <a:ext uri="{FF2B5EF4-FFF2-40B4-BE49-F238E27FC236}">
                <a16:creationId xmlns:a16="http://schemas.microsoft.com/office/drawing/2014/main" id="{00390C83-D79E-25DA-6FF0-49845BEDA4CD}"/>
              </a:ext>
            </a:extLst>
          </p:cNvPr>
          <p:cNvSpPr/>
          <p:nvPr/>
        </p:nvSpPr>
        <p:spPr>
          <a:xfrm>
            <a:off x="12273126" y="10863986"/>
            <a:ext cx="3346355" cy="976488"/>
          </a:xfrm>
          <a:prstGeom prst="borderCallout2">
            <a:avLst>
              <a:gd name="adj1" fmla="val 18751"/>
              <a:gd name="adj2" fmla="val 2597"/>
              <a:gd name="adj3" fmla="val 18750"/>
              <a:gd name="adj4" fmla="val -16667"/>
              <a:gd name="adj5" fmla="val -87269"/>
              <a:gd name="adj6" fmla="val -92209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원격 제어 버튼 혹은 </a:t>
            </a:r>
            <a:r>
              <a:rPr lang="ko-KR" altLang="en-US" dirty="0" err="1"/>
              <a:t>토글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1F43232-EBD7-441E-41AE-FF1D21294044}"/>
              </a:ext>
            </a:extLst>
          </p:cNvPr>
          <p:cNvSpPr/>
          <p:nvPr/>
        </p:nvSpPr>
        <p:spPr>
          <a:xfrm>
            <a:off x="9261484" y="2156263"/>
            <a:ext cx="1712272" cy="4776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뒤로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DB288ED-9CA0-E4A7-EB67-CF172BF5DFD9}"/>
              </a:ext>
            </a:extLst>
          </p:cNvPr>
          <p:cNvSpPr txBox="1"/>
          <p:nvPr/>
        </p:nvSpPr>
        <p:spPr>
          <a:xfrm>
            <a:off x="5162072" y="6930495"/>
            <a:ext cx="4958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온도 </a:t>
            </a:r>
            <a:r>
              <a:rPr lang="en-US" altLang="ko-KR" dirty="0"/>
              <a:t>: 26</a:t>
            </a:r>
            <a:r>
              <a:rPr lang="ko-KR" altLang="en-US" dirty="0"/>
              <a:t>℃ 습도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….</a:t>
            </a:r>
            <a:endParaRPr lang="ko-KR" altLang="en-US" dirty="0"/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F5C1979B-B656-A130-70CE-E8C9BF6470B5}"/>
              </a:ext>
            </a:extLst>
          </p:cNvPr>
          <p:cNvGrpSpPr/>
          <p:nvPr/>
        </p:nvGrpSpPr>
        <p:grpSpPr>
          <a:xfrm>
            <a:off x="8007438" y="7291917"/>
            <a:ext cx="2147311" cy="523220"/>
            <a:chOff x="10897091" y="7196146"/>
            <a:chExt cx="2147311" cy="523220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577C71D-201E-705E-23D4-79311B929D7D}"/>
                </a:ext>
              </a:extLst>
            </p:cNvPr>
            <p:cNvSpPr txBox="1"/>
            <p:nvPr/>
          </p:nvSpPr>
          <p:spPr>
            <a:xfrm>
              <a:off x="10897091" y="7196146"/>
              <a:ext cx="21119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dirty="0"/>
                <a:t>자동 제어 </a:t>
              </a:r>
              <a:r>
                <a:rPr lang="en-US" altLang="ko-KR" sz="2800" dirty="0"/>
                <a:t>:</a:t>
              </a:r>
              <a:endParaRPr lang="ko-KR" altLang="en-US" sz="2800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9BA0DB9-32D1-A7CC-6736-4FFF96F91C2F}"/>
                </a:ext>
              </a:extLst>
            </p:cNvPr>
            <p:cNvSpPr txBox="1"/>
            <p:nvPr/>
          </p:nvSpPr>
          <p:spPr>
            <a:xfrm>
              <a:off x="12787264" y="7244076"/>
              <a:ext cx="257138" cy="369332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v</a:t>
              </a:r>
              <a:endParaRPr lang="ko-KR" altLang="en-US" dirty="0"/>
            </a:p>
          </p:txBody>
        </p:sp>
      </p:grp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B21B248-ED05-E5D4-6F61-996B670F8C08}"/>
              </a:ext>
            </a:extLst>
          </p:cNvPr>
          <p:cNvSpPr/>
          <p:nvPr/>
        </p:nvSpPr>
        <p:spPr>
          <a:xfrm>
            <a:off x="5073138" y="9512419"/>
            <a:ext cx="6000812" cy="2404962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9AB7403-5940-E1F8-7F76-DE4F04116236}"/>
              </a:ext>
            </a:extLst>
          </p:cNvPr>
          <p:cNvSpPr txBox="1"/>
          <p:nvPr/>
        </p:nvSpPr>
        <p:spPr>
          <a:xfrm>
            <a:off x="5202512" y="9649870"/>
            <a:ext cx="21119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원격 제어 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D944747-8060-4D6F-22BE-D53AA0FEE8A0}"/>
              </a:ext>
            </a:extLst>
          </p:cNvPr>
          <p:cNvSpPr txBox="1"/>
          <p:nvPr/>
        </p:nvSpPr>
        <p:spPr>
          <a:xfrm>
            <a:off x="6947193" y="9722991"/>
            <a:ext cx="21119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급수 </a:t>
            </a:r>
            <a:r>
              <a:rPr lang="en-US" altLang="ko-KR" sz="2800" dirty="0"/>
              <a:t>:</a:t>
            </a:r>
            <a:endParaRPr lang="ko-KR" altLang="en-US" sz="28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BC87B9D-B205-B0F8-F6DD-930360B58BFD}"/>
              </a:ext>
            </a:extLst>
          </p:cNvPr>
          <p:cNvSpPr txBox="1"/>
          <p:nvPr/>
        </p:nvSpPr>
        <p:spPr>
          <a:xfrm>
            <a:off x="6947193" y="10422967"/>
            <a:ext cx="22076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환기 </a:t>
            </a:r>
            <a:r>
              <a:rPr lang="en-US" altLang="ko-KR" sz="2800" dirty="0"/>
              <a:t>:</a:t>
            </a:r>
            <a:endParaRPr lang="ko-KR" altLang="en-US" sz="28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1D01F72-0308-2846-1162-169F73AE7ADA}"/>
              </a:ext>
            </a:extLst>
          </p:cNvPr>
          <p:cNvSpPr txBox="1"/>
          <p:nvPr/>
        </p:nvSpPr>
        <p:spPr>
          <a:xfrm>
            <a:off x="6947193" y="11062000"/>
            <a:ext cx="22076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 LED</a:t>
            </a:r>
            <a:r>
              <a:rPr lang="ko-KR" altLang="en-US" sz="2800" dirty="0"/>
              <a:t>  </a:t>
            </a:r>
            <a:r>
              <a:rPr lang="en-US" altLang="ko-KR" sz="2800" dirty="0"/>
              <a:t>:</a:t>
            </a:r>
            <a:endParaRPr lang="ko-KR" altLang="en-US" sz="2800" dirty="0"/>
          </a:p>
        </p:txBody>
      </p:sp>
      <p:graphicFrame>
        <p:nvGraphicFramePr>
          <p:cNvPr id="44" name="표 44">
            <a:extLst>
              <a:ext uri="{FF2B5EF4-FFF2-40B4-BE49-F238E27FC236}">
                <a16:creationId xmlns:a16="http://schemas.microsoft.com/office/drawing/2014/main" id="{43F4B931-BC98-61D5-4586-6EBF9EBC41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9743557"/>
              </p:ext>
            </p:extLst>
          </p:nvPr>
        </p:nvGraphicFramePr>
        <p:xfrm>
          <a:off x="8370106" y="9693555"/>
          <a:ext cx="2111974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5987">
                  <a:extLst>
                    <a:ext uri="{9D8B030D-6E8A-4147-A177-3AD203B41FA5}">
                      <a16:colId xmlns:a16="http://schemas.microsoft.com/office/drawing/2014/main" val="646148643"/>
                    </a:ext>
                  </a:extLst>
                </a:gridCol>
                <a:gridCol w="1055987">
                  <a:extLst>
                    <a:ext uri="{9D8B030D-6E8A-4147-A177-3AD203B41FA5}">
                      <a16:colId xmlns:a16="http://schemas.microsoft.com/office/drawing/2014/main" val="31789962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off</a:t>
                      </a:r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075286"/>
                  </a:ext>
                </a:extLst>
              </a:tr>
            </a:tbl>
          </a:graphicData>
        </a:graphic>
      </p:graphicFrame>
      <p:graphicFrame>
        <p:nvGraphicFramePr>
          <p:cNvPr id="45" name="표 44">
            <a:extLst>
              <a:ext uri="{FF2B5EF4-FFF2-40B4-BE49-F238E27FC236}">
                <a16:creationId xmlns:a16="http://schemas.microsoft.com/office/drawing/2014/main" id="{5CF9F3B1-A005-9D31-4D5B-1EADF37D72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4089834"/>
              </p:ext>
            </p:extLst>
          </p:nvPr>
        </p:nvGraphicFramePr>
        <p:xfrm>
          <a:off x="8370106" y="10380618"/>
          <a:ext cx="2111974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5987">
                  <a:extLst>
                    <a:ext uri="{9D8B030D-6E8A-4147-A177-3AD203B41FA5}">
                      <a16:colId xmlns:a16="http://schemas.microsoft.com/office/drawing/2014/main" val="646148643"/>
                    </a:ext>
                  </a:extLst>
                </a:gridCol>
                <a:gridCol w="1055987">
                  <a:extLst>
                    <a:ext uri="{9D8B030D-6E8A-4147-A177-3AD203B41FA5}">
                      <a16:colId xmlns:a16="http://schemas.microsoft.com/office/drawing/2014/main" val="31789962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on</a:t>
                      </a:r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off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075286"/>
                  </a:ext>
                </a:extLst>
              </a:tr>
            </a:tbl>
          </a:graphicData>
        </a:graphic>
      </p:graphicFrame>
      <p:graphicFrame>
        <p:nvGraphicFramePr>
          <p:cNvPr id="46" name="표 45">
            <a:extLst>
              <a:ext uri="{FF2B5EF4-FFF2-40B4-BE49-F238E27FC236}">
                <a16:creationId xmlns:a16="http://schemas.microsoft.com/office/drawing/2014/main" id="{C05FB992-BD7E-AC3C-B12F-78B536C7EC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9970277"/>
              </p:ext>
            </p:extLst>
          </p:nvPr>
        </p:nvGraphicFramePr>
        <p:xfrm>
          <a:off x="8372574" y="11059985"/>
          <a:ext cx="2111974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5987">
                  <a:extLst>
                    <a:ext uri="{9D8B030D-6E8A-4147-A177-3AD203B41FA5}">
                      <a16:colId xmlns:a16="http://schemas.microsoft.com/office/drawing/2014/main" val="646148643"/>
                    </a:ext>
                  </a:extLst>
                </a:gridCol>
                <a:gridCol w="1055987">
                  <a:extLst>
                    <a:ext uri="{9D8B030D-6E8A-4147-A177-3AD203B41FA5}">
                      <a16:colId xmlns:a16="http://schemas.microsoft.com/office/drawing/2014/main" val="3178996248"/>
                    </a:ext>
                  </a:extLst>
                </a:gridCol>
              </a:tblGrid>
              <a:tr h="37165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off</a:t>
                      </a:r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075286"/>
                  </a:ext>
                </a:extLst>
              </a:tr>
            </a:tbl>
          </a:graphicData>
        </a:graphic>
      </p:graphicFrame>
      <p:sp>
        <p:nvSpPr>
          <p:cNvPr id="47" name="설명선: 굽은 선 46">
            <a:extLst>
              <a:ext uri="{FF2B5EF4-FFF2-40B4-BE49-F238E27FC236}">
                <a16:creationId xmlns:a16="http://schemas.microsoft.com/office/drawing/2014/main" id="{E73EA6D3-C87B-3A5D-C4D9-234E454534E0}"/>
              </a:ext>
            </a:extLst>
          </p:cNvPr>
          <p:cNvSpPr/>
          <p:nvPr/>
        </p:nvSpPr>
        <p:spPr>
          <a:xfrm>
            <a:off x="12351471" y="7191404"/>
            <a:ext cx="3346355" cy="976488"/>
          </a:xfrm>
          <a:prstGeom prst="borderCallout2">
            <a:avLst>
              <a:gd name="adj1" fmla="val 18751"/>
              <a:gd name="adj2" fmla="val 2597"/>
              <a:gd name="adj3" fmla="val 18750"/>
              <a:gd name="adj4" fmla="val -16667"/>
              <a:gd name="adj5" fmla="val 92211"/>
              <a:gd name="adj6" fmla="val -7217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자동제어 체크 박스 설정 후 완료 버튼 시 </a:t>
            </a:r>
            <a:r>
              <a:rPr lang="en-US" altLang="ko-KR" dirty="0"/>
              <a:t>DB</a:t>
            </a:r>
            <a:r>
              <a:rPr lang="ko-KR" altLang="en-US" dirty="0"/>
              <a:t>에 자동제어 여부 정보 저장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1A36B9A0-0DF9-9D37-588C-B0A888250E3F}"/>
              </a:ext>
            </a:extLst>
          </p:cNvPr>
          <p:cNvSpPr/>
          <p:nvPr/>
        </p:nvSpPr>
        <p:spPr>
          <a:xfrm>
            <a:off x="10233339" y="7324806"/>
            <a:ext cx="755768" cy="3693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완료</a:t>
            </a:r>
          </a:p>
        </p:txBody>
      </p:sp>
      <p:sp>
        <p:nvSpPr>
          <p:cNvPr id="50" name="설명선: 굽은 선 49">
            <a:extLst>
              <a:ext uri="{FF2B5EF4-FFF2-40B4-BE49-F238E27FC236}">
                <a16:creationId xmlns:a16="http://schemas.microsoft.com/office/drawing/2014/main" id="{EFB76316-9BC5-1EB9-9691-AB5B6DB45F5F}"/>
              </a:ext>
            </a:extLst>
          </p:cNvPr>
          <p:cNvSpPr/>
          <p:nvPr/>
        </p:nvSpPr>
        <p:spPr>
          <a:xfrm>
            <a:off x="388456" y="8763915"/>
            <a:ext cx="3313383" cy="1508760"/>
          </a:xfrm>
          <a:prstGeom prst="borderCallout2">
            <a:avLst>
              <a:gd name="adj1" fmla="val 25821"/>
              <a:gd name="adj2" fmla="val 99296"/>
              <a:gd name="adj3" fmla="val -20644"/>
              <a:gd name="adj4" fmla="val 125918"/>
              <a:gd name="adj5" fmla="val -26893"/>
              <a:gd name="adj6" fmla="val 153873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병해충 상태 및 대처 </a:t>
            </a:r>
            <a:endParaRPr lang="en-US" altLang="ko-KR" dirty="0"/>
          </a:p>
          <a:p>
            <a:pPr algn="ctr"/>
            <a:r>
              <a:rPr lang="ko-KR" altLang="en-US" dirty="0"/>
              <a:t>사항을 출력 </a:t>
            </a:r>
            <a:endParaRPr lang="en-US" altLang="ko-KR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8E0DCB7A-65E3-6E57-1D52-36C854C4189A}"/>
              </a:ext>
            </a:extLst>
          </p:cNvPr>
          <p:cNvSpPr/>
          <p:nvPr/>
        </p:nvSpPr>
        <p:spPr>
          <a:xfrm>
            <a:off x="5073138" y="7900510"/>
            <a:ext cx="6000812" cy="143515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96B64AD-B472-59F5-159D-5B11FEB47307}"/>
              </a:ext>
            </a:extLst>
          </p:cNvPr>
          <p:cNvSpPr txBox="1"/>
          <p:nvPr/>
        </p:nvSpPr>
        <p:spPr>
          <a:xfrm>
            <a:off x="5196447" y="8097026"/>
            <a:ext cx="49583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죽을 병 같지만 죽지는 않는 병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: </a:t>
            </a:r>
            <a:r>
              <a:rPr lang="ko-KR" altLang="en-US" dirty="0"/>
              <a:t>물을 주고 환기를 자주 시켜줍니다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67704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130</TotalTime>
  <Words>753</Words>
  <Application>Microsoft Office PowerPoint</Application>
  <PresentationFormat>사용자 지정</PresentationFormat>
  <Paragraphs>239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테마</vt:lpstr>
      <vt:lpstr>홈   로그인  회원가입</vt:lpstr>
      <vt:lpstr>홈   로그인  회원가입</vt:lpstr>
      <vt:lpstr>홈   로그아웃</vt:lpstr>
      <vt:lpstr>홈   로그아웃</vt:lpstr>
      <vt:lpstr>홈   로그아웃</vt:lpstr>
      <vt:lpstr>홈   로그아웃</vt:lpstr>
      <vt:lpstr>홈   로그아웃</vt:lpstr>
      <vt:lpstr>홈   로그아웃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홈   로그인  회원가입</dc:title>
  <dc:creator>신 승주</dc:creator>
  <cp:lastModifiedBy>신 승주</cp:lastModifiedBy>
  <cp:revision>1</cp:revision>
  <dcterms:created xsi:type="dcterms:W3CDTF">2023-06-16T06:26:16Z</dcterms:created>
  <dcterms:modified xsi:type="dcterms:W3CDTF">2023-06-16T08:36:43Z</dcterms:modified>
</cp:coreProperties>
</file>