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-1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E36-0824-43CB-85F2-DA47F386EFAB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796-9EC2-4EBE-86A9-8FBC7203BF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E36-0824-43CB-85F2-DA47F386EFAB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796-9EC2-4EBE-86A9-8FBC7203BF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E36-0824-43CB-85F2-DA47F386EFAB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796-9EC2-4EBE-86A9-8FBC7203BF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E36-0824-43CB-85F2-DA47F386EFAB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796-9EC2-4EBE-86A9-8FBC7203BF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E36-0824-43CB-85F2-DA47F386EFAB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796-9EC2-4EBE-86A9-8FBC7203BF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E36-0824-43CB-85F2-DA47F386EFAB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796-9EC2-4EBE-86A9-8FBC7203BF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E36-0824-43CB-85F2-DA47F386EFAB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796-9EC2-4EBE-86A9-8FBC7203BF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E36-0824-43CB-85F2-DA47F386EFAB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796-9EC2-4EBE-86A9-8FBC7203BF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E36-0824-43CB-85F2-DA47F386EFAB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796-9EC2-4EBE-86A9-8FBC7203BF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E36-0824-43CB-85F2-DA47F386EFAB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796-9EC2-4EBE-86A9-8FBC7203BF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E36-0824-43CB-85F2-DA47F386EFAB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796-9EC2-4EBE-86A9-8FBC7203BF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11E36-0824-43CB-85F2-DA47F386EFAB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85796-9EC2-4EBE-86A9-8FBC7203BF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AutoShape 9" descr="라즈베리 파이 - 위키백과, 우리 모두의 백과사전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5" name="AutoShape 11" descr="라즈베리 파이 - 위키백과, 우리 모두의 백과사전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7" name="AutoShape 13" descr="라즈베리 파이 - 위키백과, 우리 모두의 백과사전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9" name="AutoShape 15" descr="라즈베리 파이 - 위키백과, 우리 모두의 백과사전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1" name="AutoShape 17" descr="라즈베리 파이 - 위키백과, 우리 모두의 백과사전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구름 3"/>
          <p:cNvSpPr/>
          <p:nvPr/>
        </p:nvSpPr>
        <p:spPr>
          <a:xfrm>
            <a:off x="3491880" y="2420888"/>
            <a:ext cx="4608512" cy="37444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AWS</a:t>
            </a:r>
            <a:endParaRPr lang="ko-KR" altLang="en-US" dirty="0"/>
          </a:p>
        </p:txBody>
      </p:sp>
      <p:sp>
        <p:nvSpPr>
          <p:cNvPr id="5" name="순서도: 자기 디스크 4"/>
          <p:cNvSpPr/>
          <p:nvPr/>
        </p:nvSpPr>
        <p:spPr>
          <a:xfrm>
            <a:off x="5940152" y="4869160"/>
            <a:ext cx="914400" cy="648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  <a:p>
            <a:pPr algn="ctr"/>
            <a:r>
              <a:rPr lang="en-US" altLang="ko-KR" sz="800" dirty="0" smtClean="0"/>
              <a:t>(</a:t>
            </a:r>
            <a:r>
              <a:rPr lang="en-US" altLang="ko-KR" sz="800" dirty="0" err="1" smtClean="0"/>
              <a:t>MySQL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419871" y="3356994"/>
            <a:ext cx="1299024" cy="1210973"/>
            <a:chOff x="4128887" y="4509120"/>
            <a:chExt cx="1572138" cy="1453167"/>
          </a:xfrm>
        </p:grpSpPr>
        <p:pic>
          <p:nvPicPr>
            <p:cNvPr id="1029" name="Picture 5" descr="https://d1.awsstatic.com/IoT_64.e2bf3b575c9de230e1246fb115a068bd81e5662f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28887" y="4509120"/>
              <a:ext cx="1296144" cy="1296144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4176008" y="5445223"/>
              <a:ext cx="1525017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2"/>
                  </a:solidFill>
                </a:rPr>
                <a:t>MQTT Broker</a:t>
              </a:r>
            </a:p>
            <a:p>
              <a:pPr algn="ctr"/>
              <a:r>
                <a:rPr lang="en-US" altLang="ko-KR" sz="800" dirty="0" smtClean="0">
                  <a:solidFill>
                    <a:schemeClr val="accent2"/>
                  </a:solidFill>
                </a:rPr>
                <a:t>(</a:t>
              </a:r>
              <a:r>
                <a:rPr lang="en-US" altLang="ko-KR" sz="800" dirty="0" err="1" smtClean="0">
                  <a:solidFill>
                    <a:schemeClr val="accent2"/>
                  </a:solidFill>
                </a:rPr>
                <a:t>RabbitMQ</a:t>
              </a:r>
              <a:r>
                <a:rPr lang="en-US" altLang="ko-KR" sz="800" dirty="0" smtClean="0">
                  <a:solidFill>
                    <a:schemeClr val="accent2"/>
                  </a:solidFill>
                </a:rPr>
                <a:t>?)</a:t>
              </a:r>
            </a:p>
          </p:txBody>
        </p:sp>
      </p:grpSp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1296144" cy="132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 descr="★품절★라즈베리파이4 B (Raspberry pi4 B) Model B 1G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3" y="1052736"/>
            <a:ext cx="648072" cy="599874"/>
          </a:xfrm>
          <a:prstGeom prst="rect">
            <a:avLst/>
          </a:prstGeom>
          <a:noFill/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6296" y="548680"/>
            <a:ext cx="113412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7" name="Picture 23" descr="모바일(mobile)&quot;의 뜻/어원/유래에 대하여 : 네이버 블로그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3" y="404664"/>
            <a:ext cx="1158006" cy="1440160"/>
          </a:xfrm>
          <a:prstGeom prst="rect">
            <a:avLst/>
          </a:prstGeom>
          <a:noFill/>
        </p:spPr>
      </p:pic>
      <p:pic>
        <p:nvPicPr>
          <p:cNvPr id="1049" name="Picture 25" descr="스파르타코딩클럽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04248" y="3501008"/>
            <a:ext cx="792089" cy="720080"/>
          </a:xfrm>
          <a:prstGeom prst="rect">
            <a:avLst/>
          </a:prstGeom>
          <a:noFill/>
        </p:spPr>
      </p:pic>
      <p:grpSp>
        <p:nvGrpSpPr>
          <p:cNvPr id="34" name="그룹 33"/>
          <p:cNvGrpSpPr/>
          <p:nvPr/>
        </p:nvGrpSpPr>
        <p:grpSpPr>
          <a:xfrm>
            <a:off x="827584" y="2780928"/>
            <a:ext cx="1368151" cy="1466083"/>
            <a:chOff x="899592" y="1052736"/>
            <a:chExt cx="1368151" cy="1466083"/>
          </a:xfrm>
        </p:grpSpPr>
        <p:pic>
          <p:nvPicPr>
            <p:cNvPr id="35" name="Picture 2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99592" y="1196752"/>
              <a:ext cx="1296144" cy="132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" name="Picture 19" descr="★품절★라즈베리파이4 B (Raspberry pi4 B) Model B 1GB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9671" y="1052736"/>
              <a:ext cx="648072" cy="599874"/>
            </a:xfrm>
            <a:prstGeom prst="rect">
              <a:avLst/>
            </a:prstGeom>
            <a:noFill/>
          </p:spPr>
        </p:pic>
      </p:grpSp>
      <p:grpSp>
        <p:nvGrpSpPr>
          <p:cNvPr id="37" name="그룹 36"/>
          <p:cNvGrpSpPr/>
          <p:nvPr/>
        </p:nvGrpSpPr>
        <p:grpSpPr>
          <a:xfrm>
            <a:off x="827584" y="4509120"/>
            <a:ext cx="1368151" cy="1466083"/>
            <a:chOff x="899592" y="1052736"/>
            <a:chExt cx="1368151" cy="1466083"/>
          </a:xfrm>
        </p:grpSpPr>
        <p:pic>
          <p:nvPicPr>
            <p:cNvPr id="38" name="Picture 2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99592" y="1196752"/>
              <a:ext cx="1296144" cy="132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9" name="Picture 19" descr="★품절★라즈베리파이4 B (Raspberry pi4 B) Model B 1GB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9671" y="1052736"/>
              <a:ext cx="648072" cy="599874"/>
            </a:xfrm>
            <a:prstGeom prst="rect">
              <a:avLst/>
            </a:prstGeom>
            <a:noFill/>
          </p:spPr>
        </p:pic>
      </p:grpSp>
      <p:pic>
        <p:nvPicPr>
          <p:cNvPr id="1054" name="Picture 30" descr="카메라 - 무료 전자개 아이콘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91680" y="5373216"/>
            <a:ext cx="576064" cy="576064"/>
          </a:xfrm>
          <a:prstGeom prst="rect">
            <a:avLst/>
          </a:prstGeom>
          <a:noFill/>
        </p:spPr>
      </p:pic>
      <p:sp>
        <p:nvSpPr>
          <p:cNvPr id="42" name="정육면체 41"/>
          <p:cNvSpPr/>
          <p:nvPr/>
        </p:nvSpPr>
        <p:spPr>
          <a:xfrm>
            <a:off x="4067944" y="4941168"/>
            <a:ext cx="1152128" cy="720080"/>
          </a:xfrm>
          <a:prstGeom prst="cub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accent2"/>
                </a:solidFill>
              </a:rPr>
              <a:t>Elemental </a:t>
            </a:r>
            <a:r>
              <a:rPr lang="en-US" altLang="ko-KR" sz="800" b="1" dirty="0" err="1">
                <a:solidFill>
                  <a:schemeClr val="accent2"/>
                </a:solidFill>
              </a:rPr>
              <a:t>MediaLive</a:t>
            </a:r>
            <a:endParaRPr lang="en-US" altLang="ko-KR" sz="800" b="1" dirty="0">
              <a:solidFill>
                <a:schemeClr val="accent2"/>
              </a:solidFill>
            </a:endParaRPr>
          </a:p>
          <a:p>
            <a:pPr algn="ctr"/>
            <a:endParaRPr lang="ko-KR" altLang="en-US" dirty="0"/>
          </a:p>
        </p:txBody>
      </p:sp>
      <p:cxnSp>
        <p:nvCxnSpPr>
          <p:cNvPr id="44" name="구부러진 연결선 43"/>
          <p:cNvCxnSpPr>
            <a:stCxn id="1043" idx="3"/>
            <a:endCxn id="1029" idx="0"/>
          </p:cNvCxnSpPr>
          <p:nvPr/>
        </p:nvCxnSpPr>
        <p:spPr>
          <a:xfrm>
            <a:off x="2195735" y="1352673"/>
            <a:ext cx="1759625" cy="2004319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499216" y="950448"/>
            <a:ext cx="747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accent2"/>
                </a:solidFill>
              </a:rPr>
              <a:t>paho-mqtt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95736" y="11967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Publish:</a:t>
            </a:r>
            <a:r>
              <a:rPr lang="ko-KR" altLang="en-US" sz="800" dirty="0" smtClean="0"/>
              <a:t>생육정보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907704" y="1628800"/>
            <a:ext cx="10647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Subscribe:</a:t>
            </a:r>
            <a:r>
              <a:rPr lang="ko-KR" altLang="en-US" sz="800" dirty="0" smtClean="0"/>
              <a:t>제어신호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6507756" y="4167248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Python, HTML, </a:t>
            </a:r>
            <a:r>
              <a:rPr lang="en-US" altLang="ko-KR" sz="800" dirty="0" err="1" smtClean="0"/>
              <a:t>Javascript</a:t>
            </a:r>
            <a:r>
              <a:rPr lang="en-US" altLang="ko-KR" sz="800" dirty="0" smtClean="0"/>
              <a:t>,</a:t>
            </a:r>
          </a:p>
          <a:p>
            <a:r>
              <a:rPr lang="en-US" altLang="ko-KR" sz="800" dirty="0" err="1" smtClean="0"/>
              <a:t>Jquery</a:t>
            </a:r>
            <a:r>
              <a:rPr lang="en-US" altLang="ko-KR" sz="800" dirty="0" smtClean="0"/>
              <a:t>, Bootstrap, SQL</a:t>
            </a:r>
            <a:endParaRPr lang="ko-KR" altLang="en-US" sz="800" dirty="0"/>
          </a:p>
        </p:txBody>
      </p:sp>
      <p:cxnSp>
        <p:nvCxnSpPr>
          <p:cNvPr id="53" name="구부러진 연결선 52"/>
          <p:cNvCxnSpPr>
            <a:stCxn id="1049" idx="1"/>
            <a:endCxn id="72" idx="0"/>
          </p:cNvCxnSpPr>
          <p:nvPr/>
        </p:nvCxnSpPr>
        <p:spPr>
          <a:xfrm rot="10800000">
            <a:off x="4232318" y="3717612"/>
            <a:ext cx="2571930" cy="143436"/>
          </a:xfrm>
          <a:prstGeom prst="curvedConnector4">
            <a:avLst>
              <a:gd name="adj1" fmla="val 48204"/>
              <a:gd name="adj2" fmla="val 25937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구부러진 연결선 43"/>
          <p:cNvCxnSpPr>
            <a:stCxn id="65" idx="0"/>
          </p:cNvCxnSpPr>
          <p:nvPr/>
        </p:nvCxnSpPr>
        <p:spPr>
          <a:xfrm rot="16200000" flipV="1">
            <a:off x="2030844" y="1582089"/>
            <a:ext cx="1909082" cy="164188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713960" y="3357572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 rot="4640073">
            <a:off x="3178279" y="3034315"/>
            <a:ext cx="9893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Publish:</a:t>
            </a:r>
            <a:r>
              <a:rPr lang="ko-KR" altLang="en-US" sz="800" dirty="0" smtClean="0"/>
              <a:t> 제어신호</a:t>
            </a:r>
            <a:endParaRPr lang="ko-KR" altLang="en-US" sz="800" dirty="0"/>
          </a:p>
        </p:txBody>
      </p:sp>
      <p:sp>
        <p:nvSpPr>
          <p:cNvPr id="68" name="TextBox 67"/>
          <p:cNvSpPr txBox="1"/>
          <p:nvPr/>
        </p:nvSpPr>
        <p:spPr>
          <a:xfrm rot="4961245">
            <a:off x="3456025" y="2880204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Subscribe:</a:t>
            </a:r>
            <a:r>
              <a:rPr lang="ko-KR" altLang="en-US" sz="800" dirty="0" smtClean="0"/>
              <a:t> </a:t>
            </a:r>
            <a:r>
              <a:rPr lang="ko-KR" altLang="en-US" sz="800" dirty="0" smtClean="0"/>
              <a:t>생</a:t>
            </a:r>
            <a:r>
              <a:rPr lang="ko-KR" altLang="en-US" sz="800" dirty="0"/>
              <a:t>육</a:t>
            </a:r>
            <a:r>
              <a:rPr lang="ko-KR" altLang="en-US" sz="800" dirty="0" smtClean="0"/>
              <a:t>정보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 rot="21037450">
            <a:off x="4005688" y="3306619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Subscribe:</a:t>
            </a:r>
            <a:r>
              <a:rPr lang="ko-KR" altLang="en-US" sz="800" dirty="0" err="1" smtClean="0"/>
              <a:t>팜제어정보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5796136" y="3645024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Publish </a:t>
            </a:r>
            <a:r>
              <a:rPr lang="en-US" altLang="ko-KR" sz="800" dirty="0" smtClean="0"/>
              <a:t>:</a:t>
            </a:r>
            <a:r>
              <a:rPr lang="ko-KR" altLang="en-US" sz="800" dirty="0" err="1" smtClean="0"/>
              <a:t>팜제어정보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4139952" y="3717612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4162848" y="3721760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Publish:</a:t>
            </a:r>
            <a:r>
              <a:rPr lang="ko-KR" altLang="en-US" sz="800" dirty="0" smtClean="0"/>
              <a:t>생육정보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5724128" y="3933056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Subscribe:</a:t>
            </a:r>
            <a:r>
              <a:rPr lang="ko-KR" altLang="en-US" sz="800" dirty="0" smtClean="0"/>
              <a:t> 생육정보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4362032" y="746536"/>
            <a:ext cx="570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/>
                </a:solidFill>
              </a:rPr>
              <a:t>Flutter?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cxnSp>
        <p:nvCxnSpPr>
          <p:cNvPr id="84" name="구부러진 연결선 43"/>
          <p:cNvCxnSpPr>
            <a:stCxn id="1027" idx="0"/>
            <a:endCxn id="1047" idx="3"/>
          </p:cNvCxnSpPr>
          <p:nvPr/>
        </p:nvCxnSpPr>
        <p:spPr>
          <a:xfrm rot="16200000" flipV="1">
            <a:off x="4417021" y="1285602"/>
            <a:ext cx="1440160" cy="1118443"/>
          </a:xfrm>
          <a:prstGeom prst="curvedConnector2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004048" y="1124744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생육정보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4387269" y="1196752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5415877" y="2564904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cxnSp>
        <p:nvCxnSpPr>
          <p:cNvPr id="90" name="구부러진 연결선 43"/>
          <p:cNvCxnSpPr>
            <a:stCxn id="88" idx="3"/>
            <a:endCxn id="89" idx="0"/>
          </p:cNvCxnSpPr>
          <p:nvPr/>
        </p:nvCxnSpPr>
        <p:spPr>
          <a:xfrm>
            <a:off x="4572000" y="1304474"/>
            <a:ext cx="936243" cy="1260430"/>
          </a:xfrm>
          <a:prstGeom prst="curvedConnector2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810477" y="206084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팜제어정보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3243068" y="2060848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TCI/IP</a:t>
            </a:r>
            <a:endParaRPr lang="ko-KR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5178344" y="1700808"/>
            <a:ext cx="4267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HTTP</a:t>
            </a:r>
            <a:endParaRPr lang="ko-KR" altLang="en-US" sz="800" dirty="0"/>
          </a:p>
        </p:txBody>
      </p:sp>
      <p:cxnSp>
        <p:nvCxnSpPr>
          <p:cNvPr id="96" name="구부러진 연결선 43"/>
          <p:cNvCxnSpPr>
            <a:stCxn id="1027" idx="0"/>
            <a:endCxn id="1045" idx="1"/>
          </p:cNvCxnSpPr>
          <p:nvPr/>
        </p:nvCxnSpPr>
        <p:spPr>
          <a:xfrm rot="5400000" flipH="1" flipV="1">
            <a:off x="5746229" y="1074837"/>
            <a:ext cx="1440160" cy="1539974"/>
          </a:xfrm>
          <a:prstGeom prst="curvedConnector2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831808" y="1700808"/>
            <a:ext cx="426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HTTP</a:t>
            </a:r>
            <a:endParaRPr lang="ko-KR" alt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5767533" y="2564904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cxnSp>
        <p:nvCxnSpPr>
          <p:cNvPr id="101" name="구부러진 연결선 43"/>
          <p:cNvCxnSpPr>
            <a:stCxn id="102" idx="1"/>
            <a:endCxn id="100" idx="0"/>
          </p:cNvCxnSpPr>
          <p:nvPr/>
        </p:nvCxnSpPr>
        <p:spPr>
          <a:xfrm rot="10800000" flipV="1">
            <a:off x="5859899" y="1304474"/>
            <a:ext cx="1377410" cy="1260430"/>
          </a:xfrm>
          <a:prstGeom prst="curvedConnector2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237309" y="1196752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444208" y="908720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</a:t>
            </a:r>
            <a:r>
              <a:rPr lang="ko-KR" altLang="en-US" sz="800" dirty="0"/>
              <a:t>육</a:t>
            </a:r>
            <a:r>
              <a:rPr lang="ko-KR" altLang="en-US" sz="800" dirty="0" smtClean="0"/>
              <a:t>정보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940152" y="206084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팜제어정보</a:t>
            </a:r>
            <a:endParaRPr lang="ko-KR" altLang="en-US" sz="800" dirty="0"/>
          </a:p>
        </p:txBody>
      </p:sp>
      <p:cxnSp>
        <p:nvCxnSpPr>
          <p:cNvPr id="107" name="구부러진 연결선 43"/>
          <p:cNvCxnSpPr>
            <a:stCxn id="1027" idx="3"/>
            <a:endCxn id="1049" idx="0"/>
          </p:cNvCxnSpPr>
          <p:nvPr/>
        </p:nvCxnSpPr>
        <p:spPr>
          <a:xfrm>
            <a:off x="6172572" y="2974479"/>
            <a:ext cx="1027721" cy="526529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233197" y="3020512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cxnSp>
        <p:nvCxnSpPr>
          <p:cNvPr id="114" name="구부러진 연결선 43"/>
          <p:cNvCxnSpPr>
            <a:stCxn id="117" idx="0"/>
            <a:endCxn id="150" idx="1"/>
          </p:cNvCxnSpPr>
          <p:nvPr/>
        </p:nvCxnSpPr>
        <p:spPr>
          <a:xfrm rot="16200000" flipH="1">
            <a:off x="5482852" y="2671654"/>
            <a:ext cx="202972" cy="2438905"/>
          </a:xfrm>
          <a:prstGeom prst="curvedConnector4">
            <a:avLst>
              <a:gd name="adj1" fmla="val -112626"/>
              <a:gd name="adj2" fmla="val 5189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272520" y="3789620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7020272" y="3212976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생육정보</a:t>
            </a:r>
            <a:endParaRPr lang="ko-KR" altLang="en-US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156176" y="278092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팜제어정보</a:t>
            </a:r>
            <a:endParaRPr lang="ko-KR" altLang="en-US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598167" y="2462063"/>
            <a:ext cx="461665" cy="15430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 … … ..….</a:t>
            </a:r>
            <a:endParaRPr lang="ko-KR" altLang="en-US" dirty="0"/>
          </a:p>
        </p:txBody>
      </p:sp>
      <p:cxnSp>
        <p:nvCxnSpPr>
          <p:cNvPr id="127" name="구부러진 연결선 43"/>
          <p:cNvCxnSpPr>
            <a:stCxn id="1054" idx="3"/>
            <a:endCxn id="42" idx="2"/>
          </p:cNvCxnSpPr>
          <p:nvPr/>
        </p:nvCxnSpPr>
        <p:spPr>
          <a:xfrm flipV="1">
            <a:off x="2267744" y="5391218"/>
            <a:ext cx="1800200" cy="270030"/>
          </a:xfrm>
          <a:prstGeom prst="curvedConnector3">
            <a:avLst>
              <a:gd name="adj1" fmla="val 50000"/>
            </a:avLst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895115" y="5373216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Up stream</a:t>
            </a:r>
            <a:endParaRPr lang="ko-KR" altLang="en-US" sz="800" dirty="0"/>
          </a:p>
        </p:txBody>
      </p:sp>
      <p:pic>
        <p:nvPicPr>
          <p:cNvPr id="132" name="Picture 30" descr="카메라 - 무료 전자개 아이콘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91680" y="3645024"/>
            <a:ext cx="576064" cy="576064"/>
          </a:xfrm>
          <a:prstGeom prst="rect">
            <a:avLst/>
          </a:prstGeom>
          <a:noFill/>
        </p:spPr>
      </p:pic>
      <p:pic>
        <p:nvPicPr>
          <p:cNvPr id="133" name="Picture 30" descr="카메라 - 무료 전자개 아이콘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91680" y="1916832"/>
            <a:ext cx="576064" cy="576064"/>
          </a:xfrm>
          <a:prstGeom prst="rect">
            <a:avLst/>
          </a:prstGeom>
          <a:noFill/>
        </p:spPr>
      </p:pic>
      <p:cxnSp>
        <p:nvCxnSpPr>
          <p:cNvPr id="134" name="구부러진 연결선 43"/>
          <p:cNvCxnSpPr>
            <a:stCxn id="42" idx="0"/>
            <a:endCxn id="1027" idx="2"/>
          </p:cNvCxnSpPr>
          <p:nvPr/>
        </p:nvCxnSpPr>
        <p:spPr>
          <a:xfrm rot="5400000" flipH="1" flipV="1">
            <a:off x="4436613" y="3681459"/>
            <a:ext cx="1557114" cy="9623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5220072" y="2564904"/>
            <a:ext cx="952500" cy="819150"/>
            <a:chOff x="5292080" y="2924944"/>
            <a:chExt cx="952500" cy="81915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292080" y="2924944"/>
              <a:ext cx="952500" cy="819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5508104" y="3111849"/>
              <a:ext cx="5790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FF00"/>
                  </a:solidFill>
                </a:rPr>
                <a:t>WAS</a:t>
              </a:r>
            </a:p>
            <a:p>
              <a:r>
                <a:rPr lang="en-US" altLang="ko-KR" sz="800" dirty="0" smtClean="0">
                  <a:solidFill>
                    <a:srgbClr val="FFFF00"/>
                  </a:solidFill>
                </a:rPr>
                <a:t>(node.js)</a:t>
              </a:r>
              <a:endParaRPr lang="ko-KR" altLang="en-US" sz="800" dirty="0">
                <a:solidFill>
                  <a:srgbClr val="FFFF00"/>
                </a:solidFill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6353398" y="2996952"/>
            <a:ext cx="18934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사진</a:t>
            </a:r>
            <a:r>
              <a:rPr lang="en-US" altLang="ko-KR" sz="800" dirty="0" smtClean="0"/>
              <a:t>:</a:t>
            </a:r>
            <a:r>
              <a:rPr lang="ko-KR" altLang="en-US" sz="800" dirty="0" smtClean="0"/>
              <a:t>개체탐지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병충해감지</a:t>
            </a:r>
            <a:r>
              <a:rPr lang="en-US" altLang="ko-KR" sz="800" dirty="0" smtClean="0"/>
              <a:t>,</a:t>
            </a:r>
            <a:r>
              <a:rPr lang="ko-KR" altLang="en-US" sz="800" dirty="0" err="1" smtClean="0"/>
              <a:t>기형과검출</a:t>
            </a:r>
            <a:endParaRPr lang="ko-KR" altLang="en-US" sz="800" dirty="0"/>
          </a:p>
        </p:txBody>
      </p:sp>
      <p:cxnSp>
        <p:nvCxnSpPr>
          <p:cNvPr id="140" name="구부러진 연결선 43"/>
          <p:cNvCxnSpPr>
            <a:stCxn id="5" idx="1"/>
            <a:endCxn id="52" idx="2"/>
          </p:cNvCxnSpPr>
          <p:nvPr/>
        </p:nvCxnSpPr>
        <p:spPr>
          <a:xfrm rot="5400000" flipH="1" flipV="1">
            <a:off x="6612795" y="4290359"/>
            <a:ext cx="363358" cy="7942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716016" y="4725144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사진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동화상</a:t>
            </a:r>
            <a:endParaRPr lang="ko-KR" altLang="en-US" sz="800" dirty="0"/>
          </a:p>
        </p:txBody>
      </p:sp>
      <p:sp>
        <p:nvSpPr>
          <p:cNvPr id="144" name="TextBox 143"/>
          <p:cNvSpPr txBox="1"/>
          <p:nvPr/>
        </p:nvSpPr>
        <p:spPr>
          <a:xfrm>
            <a:off x="6156176" y="1052736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사진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동화상</a:t>
            </a:r>
            <a:endParaRPr lang="ko-KR" altLang="en-US" sz="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220072" y="1268760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사진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동화상</a:t>
            </a:r>
            <a:endParaRPr lang="ko-KR" altLang="en-US" sz="800" dirty="0"/>
          </a:p>
        </p:txBody>
      </p:sp>
      <p:sp>
        <p:nvSpPr>
          <p:cNvPr id="150" name="TextBox 149"/>
          <p:cNvSpPr txBox="1"/>
          <p:nvPr/>
        </p:nvSpPr>
        <p:spPr>
          <a:xfrm>
            <a:off x="6803791" y="3884870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85</Words>
  <Application>Microsoft Office PowerPoint</Application>
  <PresentationFormat>화면 슬라이드 쇼(4:3)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HomeMain</dc:creator>
  <cp:lastModifiedBy>HomeMain</cp:lastModifiedBy>
  <cp:revision>16</cp:revision>
  <dcterms:created xsi:type="dcterms:W3CDTF">2023-06-06T01:35:08Z</dcterms:created>
  <dcterms:modified xsi:type="dcterms:W3CDTF">2023-06-06T04:00:05Z</dcterms:modified>
</cp:coreProperties>
</file>