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005" y="1212850"/>
            <a:ext cx="9726930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0970" y="199390"/>
            <a:ext cx="230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Background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t="17430"/>
          <a:stretch>
            <a:fillRect/>
          </a:stretch>
        </p:blipFill>
        <p:spPr>
          <a:xfrm>
            <a:off x="597535" y="1529715"/>
            <a:ext cx="9888220" cy="45662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2830" y="70167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Scarcity of diseased samples —&gt; inherent imbalance datasets —&gt;degrade diagnostic performance 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Current Approach: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0000"/>
          </a:bodyPr>
          <a:p>
            <a:endParaRPr lang="zh-CN" altLang="en-US"/>
          </a:p>
          <a:p>
            <a:r>
              <a:rPr lang="zh-CN" altLang="en-US"/>
              <a:t>1. Re-weighting the contribution of different class</a:t>
            </a:r>
            <a:endParaRPr lang="zh-CN" altLang="en-US"/>
          </a:p>
          <a:p>
            <a:r>
              <a:rPr lang="zh-CN" altLang="en-US"/>
              <a:t>2. Rebalance the data distribution (under-sample the head classes, over-sample the tail classes)</a:t>
            </a:r>
            <a:endParaRPr lang="zh-CN" altLang="en-US"/>
          </a:p>
          <a:p>
            <a:r>
              <a:rPr lang="zh-CN" altLang="en-US"/>
              <a:t>3. Two-Stage method: train the model on the entire dataset —&gt; fine-tune the classifier using rebalancing techniques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8610" y="514350"/>
            <a:ext cx="7204710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7090" y="364490"/>
            <a:ext cx="6489700" cy="6129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661035"/>
            <a:ext cx="3808095" cy="49891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2062480"/>
            <a:ext cx="5502275" cy="27330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885" y="2102485"/>
            <a:ext cx="5527040" cy="27412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905" y="1872615"/>
            <a:ext cx="7332980" cy="29146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hiNzJmOTlkYTEyZmFlOThjYWYwNTgzZjFiMzI5NDc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WPS 演示</Application>
  <PresentationFormat>宽屏</PresentationFormat>
  <Paragraphs>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Current Approach: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阿漆</dc:creator>
  <cp:lastModifiedBy>文西</cp:lastModifiedBy>
  <cp:revision>4</cp:revision>
  <dcterms:created xsi:type="dcterms:W3CDTF">2023-08-09T12:44:00Z</dcterms:created>
  <dcterms:modified xsi:type="dcterms:W3CDTF">2024-02-26T05:17:32Z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