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8"/>
  </p:notesMasterIdLst>
  <p:sldIdLst>
    <p:sldId id="257" r:id="rId3"/>
    <p:sldId id="263" r:id="rId4"/>
    <p:sldId id="264" r:id="rId5"/>
    <p:sldId id="296" r:id="rId6"/>
    <p:sldId id="265" r:id="rId7"/>
    <p:sldId id="266" r:id="rId8"/>
    <p:sldId id="267" r:id="rId9"/>
    <p:sldId id="268" r:id="rId10"/>
    <p:sldId id="297" r:id="rId11"/>
    <p:sldId id="269" r:id="rId12"/>
    <p:sldId id="270" r:id="rId13"/>
    <p:sldId id="271" r:id="rId14"/>
    <p:sldId id="272" r:id="rId15"/>
    <p:sldId id="298" r:id="rId16"/>
    <p:sldId id="299" r:id="rId17"/>
    <p:sldId id="300" r:id="rId18"/>
    <p:sldId id="301" r:id="rId19"/>
    <p:sldId id="273" r:id="rId20"/>
    <p:sldId id="302" r:id="rId21"/>
    <p:sldId id="303" r:id="rId22"/>
    <p:sldId id="304" r:id="rId23"/>
    <p:sldId id="305" r:id="rId24"/>
    <p:sldId id="306" r:id="rId25"/>
    <p:sldId id="307" r:id="rId26"/>
    <p:sldId id="308"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22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3_3#1">
  <dgm:title val=""/>
  <dgm:desc val=""/>
  <dgm:catLst>
    <dgm:cat type="accent3" pri="11300"/>
  </dgm:catLst>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5#2">
  <dgm:title val=""/>
  <dgm:desc val=""/>
  <dgm:catLst>
    <dgm:cat type="accent6" pri="11500"/>
  </dgm:catLst>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node0">
    <dgm:fillClrLst meth="cycle">
      <a:schemeClr val="accent6">
        <a:alpha val="80000"/>
      </a:schemeClr>
    </dgm:fillClrLst>
    <dgm:linClrLst meth="repeat">
      <a:schemeClr val="lt1"/>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3#1">
  <dgm:title val=""/>
  <dgm:desc val=""/>
  <dgm:catLst>
    <dgm:cat type="accent5" pri="11300"/>
  </dgm:catLst>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3#2">
  <dgm:title val=""/>
  <dgm:desc val=""/>
  <dgm:catLst>
    <dgm:cat type="accent3" pri="11300"/>
  </dgm:catLst>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7A803B0B-D056-416C-8FA9-F6246E294EE6}" type="doc">
      <dgm:prSet loTypeId="urn:microsoft.com/office/officeart/2005/8/layout/pyramid2#1" loCatId="pyramid" qsTypeId="urn:microsoft.com/office/officeart/2005/8/quickstyle/simple3#1" qsCatId="3D" csTypeId="urn:microsoft.com/office/officeart/2005/8/colors/accent3_3#1" csCatId="accent1"/>
      <dgm:spPr/>
      <dgm:t>
        <a:bodyPr/>
        <a:lstStyle/>
        <a:p>
          <a:endParaRPr lang="zh-CN" altLang="en-US"/>
        </a:p>
      </dgm:t>
    </dgm:pt>
    <dgm:pt modelId="{5D0C22D4-AC95-49C9-8F0C-E726A68F6C81}">
      <dgm:prSet phldr="0" custT="1"/>
      <dgm:spPr/>
      <dgm:t>
        <a:bodyPr vert="horz" wrap="square"/>
        <a:lstStyle/>
        <a:p>
          <a:pPr algn="l" rtl="0">
            <a:lnSpc>
              <a:spcPct val="100000"/>
            </a:lnSpc>
            <a:spcBef>
              <a:spcPct val="0"/>
            </a:spcBef>
            <a:spcAft>
              <a:spcPct val="35000"/>
            </a:spcAft>
          </a:pPr>
          <a:endParaRPr lang="zh-CN" altLang="en-US" sz="2400" b="0" dirty="0" smtClean="0">
            <a:latin typeface="微软雅黑" panose="020B0503020204020204" pitchFamily="34" charset="-122"/>
            <a:ea typeface="微软雅黑" panose="020B0503020204020204" pitchFamily="34" charset="-122"/>
            <a:cs typeface="微软雅黑" panose="020B0503020204020204" pitchFamily="34" charset="-122"/>
          </a:endParaRPr>
        </a:p>
        <a:p>
          <a:pPr algn="l" rtl="0">
            <a:lnSpc>
              <a:spcPct val="100000"/>
            </a:lnSpc>
            <a:spcBef>
              <a:spcPct val="0"/>
            </a:spcBef>
            <a:spcAft>
              <a:spcPct val="35000"/>
            </a:spcAft>
          </a:pPr>
          <a:r>
            <a:rPr lang="zh-CN" altLang="en-US" sz="2400" b="0" dirty="0" smtClean="0">
              <a:latin typeface="微软雅黑" panose="020B0503020204020204" pitchFamily="34" charset="-122"/>
              <a:ea typeface="微软雅黑" panose="020B0503020204020204" pitchFamily="34" charset="-122"/>
              <a:cs typeface="微软雅黑" panose="020B0503020204020204" pitchFamily="34" charset="-122"/>
            </a:rPr>
            <a:t>    垄断及其原因</a:t>
          </a:r>
          <a:br>
            <a:rPr lang="zh-CN" altLang="en-US" sz="2400" b="0" dirty="0" smtClean="0">
              <a:latin typeface="微软雅黑" panose="020B0503020204020204" pitchFamily="34" charset="-122"/>
              <a:ea typeface="微软雅黑" panose="020B0503020204020204" pitchFamily="34" charset="-122"/>
              <a:cs typeface="微软雅黑" panose="020B0503020204020204" pitchFamily="34" charset="-122"/>
            </a:rPr>
          </a:br>
          <a:endParaRPr lang="zh-CN" altLang="en-US" sz="2400" b="0" dirty="0">
            <a:latin typeface="微软雅黑" panose="020B0503020204020204" pitchFamily="34" charset="-122"/>
            <a:ea typeface="微软雅黑" panose="020B0503020204020204" pitchFamily="34" charset="-122"/>
            <a:cs typeface="微软雅黑" panose="020B0503020204020204" pitchFamily="34" charset="-122"/>
          </a:endParaRPr>
        </a:p>
      </dgm:t>
    </dgm:pt>
    <dgm:pt modelId="{0033B2B9-4734-4FA4-98A9-75B8A8CE7597}" type="parTrans" cxnId="{14457DA5-DDD3-4873-B469-8EF701E3013D}">
      <dgm:prSet/>
      <dgm:spPr/>
      <dgm:t>
        <a:bodyPr/>
        <a:lstStyle/>
        <a:p>
          <a:pPr algn="l"/>
          <a:endParaRPr lang="zh-CN" altLang="en-US" sz="2400" b="0"/>
        </a:p>
      </dgm:t>
    </dgm:pt>
    <dgm:pt modelId="{2EC96424-4719-4EFD-9E5C-3E3BE43CDD4D}" type="sibTrans" cxnId="{14457DA5-DDD3-4873-B469-8EF701E3013D}">
      <dgm:prSet/>
      <dgm:spPr/>
      <dgm:t>
        <a:bodyPr/>
        <a:lstStyle/>
        <a:p>
          <a:pPr algn="l"/>
          <a:endParaRPr lang="zh-CN" altLang="en-US" sz="2400" b="0"/>
        </a:p>
      </dgm:t>
    </dgm:pt>
    <dgm:pt modelId="{10871BDD-CB06-49AB-BBA2-EE6FFCD40F3D}">
      <dgm:prSet phldr="0" custT="1"/>
      <dgm:spPr/>
      <dgm:t>
        <a:bodyPr vert="horz" wrap="square"/>
        <a:lstStyle/>
        <a:p>
          <a:pPr algn="l" rtl="0">
            <a:lnSpc>
              <a:spcPct val="100000"/>
            </a:lnSpc>
            <a:spcBef>
              <a:spcPct val="0"/>
            </a:spcBef>
            <a:spcAft>
              <a:spcPct val="35000"/>
            </a:spcAft>
          </a:pPr>
          <a:r>
            <a:rPr lang="zh-CN" sz="1800" b="0" dirty="0" smtClean="0">
              <a:latin typeface="微软雅黑" panose="020B0503020204020204" pitchFamily="34" charset="-122"/>
              <a:ea typeface="微软雅黑" panose="020B0503020204020204" pitchFamily="34" charset="-122"/>
            </a:rPr>
            <a:t>垄断企业的需求曲线和收益曲线</a:t>
          </a:r>
          <a:endParaRPr lang="en-US" sz="1800" b="0" dirty="0">
            <a:latin typeface="微软雅黑" panose="020B0503020204020204" pitchFamily="34" charset="-122"/>
            <a:ea typeface="微软雅黑" panose="020B0503020204020204" pitchFamily="34" charset="-122"/>
          </a:endParaRPr>
        </a:p>
      </dgm:t>
    </dgm:pt>
    <dgm:pt modelId="{247D204C-4A3E-4C8D-A5A5-FEB7079FFEA5}" type="parTrans" cxnId="{3749A4F6-DB3D-4FFA-B723-D87B4431DD3F}">
      <dgm:prSet/>
      <dgm:spPr/>
      <dgm:t>
        <a:bodyPr/>
        <a:lstStyle/>
        <a:p>
          <a:pPr algn="l"/>
          <a:endParaRPr lang="zh-CN" altLang="en-US" sz="2400" b="0"/>
        </a:p>
      </dgm:t>
    </dgm:pt>
    <dgm:pt modelId="{8624B208-B9A7-4FB2-8BE1-58DADD017EEE}" type="sibTrans" cxnId="{3749A4F6-DB3D-4FFA-B723-D87B4431DD3F}">
      <dgm:prSet/>
      <dgm:spPr/>
      <dgm:t>
        <a:bodyPr/>
        <a:lstStyle/>
        <a:p>
          <a:pPr algn="l"/>
          <a:endParaRPr lang="zh-CN" altLang="en-US" sz="2400" b="0"/>
        </a:p>
      </dgm:t>
    </dgm:pt>
    <dgm:pt modelId="{499B725E-FD1C-4B07-A735-D8D5160F3019}">
      <dgm:prSet phldr="0" custT="1"/>
      <dgm:spPr/>
      <dgm:t>
        <a:bodyPr vert="horz" wrap="square"/>
        <a:lstStyle/>
        <a:p>
          <a:pPr algn="l" rtl="0">
            <a:lnSpc>
              <a:spcPct val="100000"/>
            </a:lnSpc>
            <a:spcBef>
              <a:spcPct val="0"/>
            </a:spcBef>
            <a:spcAft>
              <a:spcPct val="35000"/>
            </a:spcAft>
          </a:pPr>
          <a:r>
            <a:rPr lang="zh-CN" sz="2400" b="0" dirty="0" smtClean="0">
              <a:latin typeface="微软雅黑" panose="020B0503020204020204" pitchFamily="34" charset="-122"/>
              <a:ea typeface="微软雅黑" panose="020B0503020204020204" pitchFamily="34" charset="-122"/>
            </a:rPr>
            <a:t>垄断企业的短期均衡</a:t>
          </a:r>
          <a:endParaRPr lang="en-US" sz="2400" b="0" dirty="0">
            <a:latin typeface="微软雅黑" panose="020B0503020204020204" pitchFamily="34" charset="-122"/>
            <a:ea typeface="微软雅黑" panose="020B0503020204020204" pitchFamily="34" charset="-122"/>
          </a:endParaRPr>
        </a:p>
      </dgm:t>
    </dgm:pt>
    <dgm:pt modelId="{9AAA3F12-35DD-4590-90CB-BF4585C817BB}" type="parTrans" cxnId="{C7AE1E69-658C-4A41-ACCE-A34847ACD8CD}">
      <dgm:prSet/>
      <dgm:spPr/>
      <dgm:t>
        <a:bodyPr/>
        <a:lstStyle/>
        <a:p>
          <a:pPr algn="l"/>
          <a:endParaRPr lang="zh-CN" altLang="en-US" sz="2400" b="0"/>
        </a:p>
      </dgm:t>
    </dgm:pt>
    <dgm:pt modelId="{2F104C3E-CE5B-48B3-81F4-B4B6C2DAB6C8}" type="sibTrans" cxnId="{C7AE1E69-658C-4A41-ACCE-A34847ACD8CD}">
      <dgm:prSet/>
      <dgm:spPr/>
      <dgm:t>
        <a:bodyPr/>
        <a:lstStyle/>
        <a:p>
          <a:pPr algn="l"/>
          <a:endParaRPr lang="zh-CN" altLang="en-US" sz="2400" b="0"/>
        </a:p>
      </dgm:t>
    </dgm:pt>
    <dgm:pt modelId="{DF5377E6-391C-497F-B564-489E90465F18}">
      <dgm:prSet phldr="0" custT="1"/>
      <dgm:spPr/>
      <dgm:t>
        <a:bodyPr vert="horz" wrap="square"/>
        <a:lstStyle/>
        <a:p>
          <a:pPr algn="l" rtl="0">
            <a:lnSpc>
              <a:spcPct val="100000"/>
            </a:lnSpc>
            <a:spcBef>
              <a:spcPct val="0"/>
            </a:spcBef>
            <a:spcAft>
              <a:spcPct val="35000"/>
            </a:spcAft>
          </a:pPr>
          <a:r>
            <a:rPr lang="zh-CN" sz="2400" b="0" dirty="0" smtClean="0">
              <a:latin typeface="微软雅黑" panose="020B0503020204020204" pitchFamily="34" charset="-122"/>
              <a:ea typeface="微软雅黑" panose="020B0503020204020204" pitchFamily="34" charset="-122"/>
            </a:rPr>
            <a:t>垄断企业的长期均衡</a:t>
          </a:r>
          <a:endParaRPr lang="en-US" sz="2400" b="0" dirty="0">
            <a:latin typeface="微软雅黑" panose="020B0503020204020204" pitchFamily="34" charset="-122"/>
            <a:ea typeface="微软雅黑" panose="020B0503020204020204" pitchFamily="34" charset="-122"/>
          </a:endParaRPr>
        </a:p>
      </dgm:t>
    </dgm:pt>
    <dgm:pt modelId="{8185ED59-0EA3-4669-B593-C8A15F0CE2F1}" type="parTrans" cxnId="{ECC258BE-1C7A-409C-B52A-95582819C2D5}">
      <dgm:prSet/>
      <dgm:spPr/>
      <dgm:t>
        <a:bodyPr/>
        <a:lstStyle/>
        <a:p>
          <a:pPr algn="l"/>
          <a:endParaRPr lang="zh-CN" altLang="en-US" sz="2400" b="0"/>
        </a:p>
      </dgm:t>
    </dgm:pt>
    <dgm:pt modelId="{ED814F5E-72E8-4003-8FBF-7E73E6D9752C}" type="sibTrans" cxnId="{ECC258BE-1C7A-409C-B52A-95582819C2D5}">
      <dgm:prSet/>
      <dgm:spPr/>
      <dgm:t>
        <a:bodyPr/>
        <a:lstStyle/>
        <a:p>
          <a:pPr algn="l"/>
          <a:endParaRPr lang="zh-CN" altLang="en-US" sz="2400" b="0"/>
        </a:p>
      </dgm:t>
    </dgm:pt>
    <dgm:pt modelId="{BF00CB35-DF9E-41A6-87A8-427F931652CF}">
      <dgm:prSet phldr="0" custT="1"/>
      <dgm:spPr/>
      <dgm:t>
        <a:bodyPr vert="horz" wrap="square"/>
        <a:lstStyle/>
        <a:p>
          <a:pPr algn="l" rtl="0">
            <a:lnSpc>
              <a:spcPct val="100000"/>
            </a:lnSpc>
            <a:spcBef>
              <a:spcPct val="0"/>
            </a:spcBef>
            <a:spcAft>
              <a:spcPct val="35000"/>
            </a:spcAft>
          </a:pPr>
          <a:endParaRPr lang="zh-CN" altLang="en-US" sz="2400" b="0" dirty="0" smtClean="0">
            <a:latin typeface="微软雅黑" panose="020B0503020204020204" pitchFamily="34" charset="-122"/>
            <a:ea typeface="微软雅黑" panose="020B0503020204020204" pitchFamily="34" charset="-122"/>
            <a:cs typeface="微软雅黑" panose="020B0503020204020204" pitchFamily="34" charset="-122"/>
          </a:endParaRPr>
        </a:p>
        <a:p>
          <a:pPr algn="l" rtl="0">
            <a:lnSpc>
              <a:spcPct val="100000"/>
            </a:lnSpc>
            <a:spcBef>
              <a:spcPct val="0"/>
            </a:spcBef>
            <a:spcAft>
              <a:spcPct val="35000"/>
            </a:spcAft>
          </a:pPr>
          <a:r>
            <a:rPr lang="zh-CN" altLang="en-US" sz="2400" b="0" dirty="0" smtClean="0">
              <a:latin typeface="微软雅黑" panose="020B0503020204020204" pitchFamily="34" charset="-122"/>
              <a:ea typeface="微软雅黑" panose="020B0503020204020204" pitchFamily="34" charset="-122"/>
              <a:cs typeface="微软雅黑" panose="020B0503020204020204" pitchFamily="34" charset="-122"/>
            </a:rPr>
            <a:t>   垄断和价格歧视</a:t>
          </a:r>
          <a:br>
            <a:rPr lang="zh-CN" altLang="en-US" sz="2400" b="0" dirty="0" smtClean="0">
              <a:latin typeface="微软雅黑" panose="020B0503020204020204" pitchFamily="34" charset="-122"/>
              <a:ea typeface="微软雅黑" panose="020B0503020204020204" pitchFamily="34" charset="-122"/>
              <a:cs typeface="微软雅黑" panose="020B0503020204020204" pitchFamily="34" charset="-122"/>
            </a:rPr>
          </a:br>
          <a:endParaRPr lang="zh-CN" altLang="en-US" sz="2400" b="0" dirty="0">
            <a:latin typeface="微软雅黑" panose="020B0503020204020204" pitchFamily="34" charset="-122"/>
            <a:ea typeface="微软雅黑" panose="020B0503020204020204" pitchFamily="34" charset="-122"/>
            <a:cs typeface="微软雅黑" panose="020B0503020204020204" pitchFamily="34" charset="-122"/>
          </a:endParaRPr>
        </a:p>
      </dgm:t>
    </dgm:pt>
    <dgm:pt modelId="{8F1B8996-1233-4207-B760-10695849B3E3}" type="parTrans" cxnId="{9ACA10B0-3CC1-4797-B21B-A982B1EB4C11}">
      <dgm:prSet/>
      <dgm:spPr/>
      <dgm:t>
        <a:bodyPr/>
        <a:lstStyle/>
        <a:p>
          <a:pPr algn="l"/>
          <a:endParaRPr lang="zh-CN" altLang="en-US" sz="2400" b="0"/>
        </a:p>
      </dgm:t>
    </dgm:pt>
    <dgm:pt modelId="{4E2B94EE-E867-4C21-BC02-B4A3D2312A19}" type="sibTrans" cxnId="{9ACA10B0-3CC1-4797-B21B-A982B1EB4C11}">
      <dgm:prSet/>
      <dgm:spPr/>
      <dgm:t>
        <a:bodyPr/>
        <a:lstStyle/>
        <a:p>
          <a:pPr algn="l"/>
          <a:endParaRPr lang="zh-CN" altLang="en-US" sz="2400" b="0"/>
        </a:p>
      </dgm:t>
    </dgm:pt>
    <dgm:pt modelId="{BCEE16CF-3C98-427C-85F8-66E6F2F5C789}" type="pres">
      <dgm:prSet presAssocID="{7A803B0B-D056-416C-8FA9-F6246E294EE6}" presName="compositeShape" presStyleCnt="0">
        <dgm:presLayoutVars>
          <dgm:dir/>
          <dgm:resizeHandles/>
        </dgm:presLayoutVars>
      </dgm:prSet>
      <dgm:spPr/>
      <dgm:t>
        <a:bodyPr/>
        <a:lstStyle/>
        <a:p>
          <a:endParaRPr lang="zh-CN" altLang="en-US"/>
        </a:p>
      </dgm:t>
    </dgm:pt>
    <dgm:pt modelId="{67860705-E945-43AF-9066-2E5A41962014}" type="pres">
      <dgm:prSet presAssocID="{7A803B0B-D056-416C-8FA9-F6246E294EE6}" presName="pyramid" presStyleLbl="node1" presStyleIdx="0" presStyleCnt="1"/>
      <dgm:spPr/>
    </dgm:pt>
    <dgm:pt modelId="{EAB9EB38-5FC6-43F6-8AF5-F8D2C8288ADC}" type="pres">
      <dgm:prSet presAssocID="{7A803B0B-D056-416C-8FA9-F6246E294EE6}" presName="theList" presStyleCnt="0"/>
      <dgm:spPr/>
    </dgm:pt>
    <dgm:pt modelId="{24C50AFC-2444-4EF8-922D-CFA0F1D3A96B}" type="pres">
      <dgm:prSet presAssocID="{5D0C22D4-AC95-49C9-8F0C-E726A68F6C81}" presName="aNode" presStyleLbl="fgAcc1" presStyleIdx="0" presStyleCnt="5">
        <dgm:presLayoutVars>
          <dgm:bulletEnabled val="1"/>
        </dgm:presLayoutVars>
      </dgm:prSet>
      <dgm:spPr/>
      <dgm:t>
        <a:bodyPr/>
        <a:lstStyle/>
        <a:p>
          <a:endParaRPr lang="zh-CN" altLang="en-US"/>
        </a:p>
      </dgm:t>
    </dgm:pt>
    <dgm:pt modelId="{02895250-F58A-4254-9C46-2D5388B2DDCF}" type="pres">
      <dgm:prSet presAssocID="{5D0C22D4-AC95-49C9-8F0C-E726A68F6C81}" presName="aSpace" presStyleCnt="0"/>
      <dgm:spPr/>
    </dgm:pt>
    <dgm:pt modelId="{4063DB13-352E-4285-A5DE-1DB019829E27}" type="pres">
      <dgm:prSet presAssocID="{10871BDD-CB06-49AB-BBA2-EE6FFCD40F3D}" presName="aNode" presStyleLbl="fgAcc1" presStyleIdx="1" presStyleCnt="5">
        <dgm:presLayoutVars>
          <dgm:bulletEnabled val="1"/>
        </dgm:presLayoutVars>
      </dgm:prSet>
      <dgm:spPr/>
      <dgm:t>
        <a:bodyPr/>
        <a:lstStyle/>
        <a:p>
          <a:endParaRPr lang="zh-CN" altLang="en-US"/>
        </a:p>
      </dgm:t>
    </dgm:pt>
    <dgm:pt modelId="{FA99637A-4037-4407-A686-CD1A4F250D29}" type="pres">
      <dgm:prSet presAssocID="{10871BDD-CB06-49AB-BBA2-EE6FFCD40F3D}" presName="aSpace" presStyleCnt="0"/>
      <dgm:spPr/>
    </dgm:pt>
    <dgm:pt modelId="{9EFDBA38-0CD3-4641-BC4A-BAD9A53BC6F0}" type="pres">
      <dgm:prSet presAssocID="{499B725E-FD1C-4B07-A735-D8D5160F3019}" presName="aNode" presStyleLbl="fgAcc1" presStyleIdx="2" presStyleCnt="5">
        <dgm:presLayoutVars>
          <dgm:bulletEnabled val="1"/>
        </dgm:presLayoutVars>
      </dgm:prSet>
      <dgm:spPr/>
      <dgm:t>
        <a:bodyPr/>
        <a:lstStyle/>
        <a:p>
          <a:endParaRPr lang="zh-CN" altLang="en-US"/>
        </a:p>
      </dgm:t>
    </dgm:pt>
    <dgm:pt modelId="{71550A67-6DE8-451D-B399-F8C3059B12AB}" type="pres">
      <dgm:prSet presAssocID="{499B725E-FD1C-4B07-A735-D8D5160F3019}" presName="aSpace" presStyleCnt="0"/>
      <dgm:spPr/>
    </dgm:pt>
    <dgm:pt modelId="{16437374-B879-451C-AD0B-837B6A2484CF}" type="pres">
      <dgm:prSet presAssocID="{DF5377E6-391C-497F-B564-489E90465F18}" presName="aNode" presStyleLbl="fgAcc1" presStyleIdx="3" presStyleCnt="5">
        <dgm:presLayoutVars>
          <dgm:bulletEnabled val="1"/>
        </dgm:presLayoutVars>
      </dgm:prSet>
      <dgm:spPr/>
      <dgm:t>
        <a:bodyPr/>
        <a:lstStyle/>
        <a:p>
          <a:endParaRPr lang="zh-CN" altLang="en-US"/>
        </a:p>
      </dgm:t>
    </dgm:pt>
    <dgm:pt modelId="{BCA8FAEF-6DA7-46B4-825E-8128E2703316}" type="pres">
      <dgm:prSet presAssocID="{DF5377E6-391C-497F-B564-489E90465F18}" presName="aSpace" presStyleCnt="0"/>
      <dgm:spPr/>
    </dgm:pt>
    <dgm:pt modelId="{53DDA992-C59F-4416-ACF8-EBE42002C8E5}" type="pres">
      <dgm:prSet presAssocID="{BF00CB35-DF9E-41A6-87A8-427F931652CF}" presName="aNode" presStyleLbl="fgAcc1" presStyleIdx="4" presStyleCnt="5">
        <dgm:presLayoutVars>
          <dgm:bulletEnabled val="1"/>
        </dgm:presLayoutVars>
      </dgm:prSet>
      <dgm:spPr/>
      <dgm:t>
        <a:bodyPr/>
        <a:lstStyle/>
        <a:p>
          <a:endParaRPr lang="zh-CN" altLang="en-US"/>
        </a:p>
      </dgm:t>
    </dgm:pt>
    <dgm:pt modelId="{88D16CF8-AEFE-498B-BC7C-C90782AD05AA}" type="pres">
      <dgm:prSet presAssocID="{BF00CB35-DF9E-41A6-87A8-427F931652CF}" presName="aSpace" presStyleCnt="0"/>
      <dgm:spPr/>
    </dgm:pt>
  </dgm:ptLst>
  <dgm:cxnLst>
    <dgm:cxn modelId="{BAF9FE63-A1B9-4299-8FAE-07EF36F6DA16}" type="presOf" srcId="{499B725E-FD1C-4B07-A735-D8D5160F3019}" destId="{9EFDBA38-0CD3-4641-BC4A-BAD9A53BC6F0}" srcOrd="0" destOrd="0" presId="urn:microsoft.com/office/officeart/2005/8/layout/pyramid2#1"/>
    <dgm:cxn modelId="{C7AE1E69-658C-4A41-ACCE-A34847ACD8CD}" srcId="{7A803B0B-D056-416C-8FA9-F6246E294EE6}" destId="{499B725E-FD1C-4B07-A735-D8D5160F3019}" srcOrd="2" destOrd="0" parTransId="{9AAA3F12-35DD-4590-90CB-BF4585C817BB}" sibTransId="{2F104C3E-CE5B-48B3-81F4-B4B6C2DAB6C8}"/>
    <dgm:cxn modelId="{96656DD0-75FA-4CB2-AE40-0B568AAB8272}" type="presOf" srcId="{DF5377E6-391C-497F-B564-489E90465F18}" destId="{16437374-B879-451C-AD0B-837B6A2484CF}" srcOrd="0" destOrd="0" presId="urn:microsoft.com/office/officeart/2005/8/layout/pyramid2#1"/>
    <dgm:cxn modelId="{BC400169-65DF-480C-B625-BD510C6BEA73}" type="presOf" srcId="{7A803B0B-D056-416C-8FA9-F6246E294EE6}" destId="{BCEE16CF-3C98-427C-85F8-66E6F2F5C789}" srcOrd="0" destOrd="0" presId="urn:microsoft.com/office/officeart/2005/8/layout/pyramid2#1"/>
    <dgm:cxn modelId="{ECC258BE-1C7A-409C-B52A-95582819C2D5}" srcId="{7A803B0B-D056-416C-8FA9-F6246E294EE6}" destId="{DF5377E6-391C-497F-B564-489E90465F18}" srcOrd="3" destOrd="0" parTransId="{8185ED59-0EA3-4669-B593-C8A15F0CE2F1}" sibTransId="{ED814F5E-72E8-4003-8FBF-7E73E6D9752C}"/>
    <dgm:cxn modelId="{9F4AB167-90CC-4F78-97B9-0EA7D95ADEBE}" type="presOf" srcId="{5D0C22D4-AC95-49C9-8F0C-E726A68F6C81}" destId="{24C50AFC-2444-4EF8-922D-CFA0F1D3A96B}" srcOrd="0" destOrd="0" presId="urn:microsoft.com/office/officeart/2005/8/layout/pyramid2#1"/>
    <dgm:cxn modelId="{77C5E8DA-29F8-4D88-A6CA-B9D44530EE82}" type="presOf" srcId="{10871BDD-CB06-49AB-BBA2-EE6FFCD40F3D}" destId="{4063DB13-352E-4285-A5DE-1DB019829E27}" srcOrd="0" destOrd="0" presId="urn:microsoft.com/office/officeart/2005/8/layout/pyramid2#1"/>
    <dgm:cxn modelId="{9ACA10B0-3CC1-4797-B21B-A982B1EB4C11}" srcId="{7A803B0B-D056-416C-8FA9-F6246E294EE6}" destId="{BF00CB35-DF9E-41A6-87A8-427F931652CF}" srcOrd="4" destOrd="0" parTransId="{8F1B8996-1233-4207-B760-10695849B3E3}" sibTransId="{4E2B94EE-E867-4C21-BC02-B4A3D2312A19}"/>
    <dgm:cxn modelId="{3749A4F6-DB3D-4FFA-B723-D87B4431DD3F}" srcId="{7A803B0B-D056-416C-8FA9-F6246E294EE6}" destId="{10871BDD-CB06-49AB-BBA2-EE6FFCD40F3D}" srcOrd="1" destOrd="0" parTransId="{247D204C-4A3E-4C8D-A5A5-FEB7079FFEA5}" sibTransId="{8624B208-B9A7-4FB2-8BE1-58DADD017EEE}"/>
    <dgm:cxn modelId="{14457DA5-DDD3-4873-B469-8EF701E3013D}" srcId="{7A803B0B-D056-416C-8FA9-F6246E294EE6}" destId="{5D0C22D4-AC95-49C9-8F0C-E726A68F6C81}" srcOrd="0" destOrd="0" parTransId="{0033B2B9-4734-4FA4-98A9-75B8A8CE7597}" sibTransId="{2EC96424-4719-4EFD-9E5C-3E3BE43CDD4D}"/>
    <dgm:cxn modelId="{58B81026-640F-4876-9777-B575E7B77D60}" type="presOf" srcId="{BF00CB35-DF9E-41A6-87A8-427F931652CF}" destId="{53DDA992-C59F-4416-ACF8-EBE42002C8E5}" srcOrd="0" destOrd="0" presId="urn:microsoft.com/office/officeart/2005/8/layout/pyramid2#1"/>
    <dgm:cxn modelId="{1127FD8C-CBA8-477B-A732-C52A811ADB3C}" type="presParOf" srcId="{BCEE16CF-3C98-427C-85F8-66E6F2F5C789}" destId="{67860705-E945-43AF-9066-2E5A41962014}" srcOrd="0" destOrd="0" presId="urn:microsoft.com/office/officeart/2005/8/layout/pyramid2#1"/>
    <dgm:cxn modelId="{FF31FB97-4351-4C02-9DC8-08F5EF605E3C}" type="presParOf" srcId="{BCEE16CF-3C98-427C-85F8-66E6F2F5C789}" destId="{EAB9EB38-5FC6-43F6-8AF5-F8D2C8288ADC}" srcOrd="1" destOrd="0" presId="urn:microsoft.com/office/officeart/2005/8/layout/pyramid2#1"/>
    <dgm:cxn modelId="{3A9E0D81-7F6E-4374-9833-B16C3EBE63EA}" type="presParOf" srcId="{EAB9EB38-5FC6-43F6-8AF5-F8D2C8288ADC}" destId="{24C50AFC-2444-4EF8-922D-CFA0F1D3A96B}" srcOrd="0" destOrd="0" presId="urn:microsoft.com/office/officeart/2005/8/layout/pyramid2#1"/>
    <dgm:cxn modelId="{BF509ADA-290A-4AE3-B250-718B83288765}" type="presParOf" srcId="{EAB9EB38-5FC6-43F6-8AF5-F8D2C8288ADC}" destId="{02895250-F58A-4254-9C46-2D5388B2DDCF}" srcOrd="1" destOrd="0" presId="urn:microsoft.com/office/officeart/2005/8/layout/pyramid2#1"/>
    <dgm:cxn modelId="{ABE06F99-EE79-4215-A809-DC77825C71F3}" type="presParOf" srcId="{EAB9EB38-5FC6-43F6-8AF5-F8D2C8288ADC}" destId="{4063DB13-352E-4285-A5DE-1DB019829E27}" srcOrd="2" destOrd="0" presId="urn:microsoft.com/office/officeart/2005/8/layout/pyramid2#1"/>
    <dgm:cxn modelId="{79057E38-C998-4D68-821C-64DF9E1C57AE}" type="presParOf" srcId="{EAB9EB38-5FC6-43F6-8AF5-F8D2C8288ADC}" destId="{FA99637A-4037-4407-A686-CD1A4F250D29}" srcOrd="3" destOrd="0" presId="urn:microsoft.com/office/officeart/2005/8/layout/pyramid2#1"/>
    <dgm:cxn modelId="{18057B86-FDFA-4853-8487-FD1FE7503554}" type="presParOf" srcId="{EAB9EB38-5FC6-43F6-8AF5-F8D2C8288ADC}" destId="{9EFDBA38-0CD3-4641-BC4A-BAD9A53BC6F0}" srcOrd="4" destOrd="0" presId="urn:microsoft.com/office/officeart/2005/8/layout/pyramid2#1"/>
    <dgm:cxn modelId="{74CC7575-DEA7-43A2-84A0-2CEA7ED4FFE5}" type="presParOf" srcId="{EAB9EB38-5FC6-43F6-8AF5-F8D2C8288ADC}" destId="{71550A67-6DE8-451D-B399-F8C3059B12AB}" srcOrd="5" destOrd="0" presId="urn:microsoft.com/office/officeart/2005/8/layout/pyramid2#1"/>
    <dgm:cxn modelId="{51506772-8826-4DE6-8C69-7CE0E09C467E}" type="presParOf" srcId="{EAB9EB38-5FC6-43F6-8AF5-F8D2C8288ADC}" destId="{16437374-B879-451C-AD0B-837B6A2484CF}" srcOrd="6" destOrd="0" presId="urn:microsoft.com/office/officeart/2005/8/layout/pyramid2#1"/>
    <dgm:cxn modelId="{478CCC7C-B6FA-444C-BC80-89E1A3F10D19}" type="presParOf" srcId="{EAB9EB38-5FC6-43F6-8AF5-F8D2C8288ADC}" destId="{BCA8FAEF-6DA7-46B4-825E-8128E2703316}" srcOrd="7" destOrd="0" presId="urn:microsoft.com/office/officeart/2005/8/layout/pyramid2#1"/>
    <dgm:cxn modelId="{FC3F7ABE-EDEB-4080-8C5E-D6DA5C57C2C2}" type="presParOf" srcId="{EAB9EB38-5FC6-43F6-8AF5-F8D2C8288ADC}" destId="{53DDA992-C59F-4416-ACF8-EBE42002C8E5}" srcOrd="8" destOrd="0" presId="urn:microsoft.com/office/officeart/2005/8/layout/pyramid2#1"/>
    <dgm:cxn modelId="{C217094E-B51A-4951-B0A0-7A015D3C8CC3}" type="presParOf" srcId="{EAB9EB38-5FC6-43F6-8AF5-F8D2C8288ADC}" destId="{88D16CF8-AEFE-498B-BC7C-C90782AD05AA}" srcOrd="9" destOrd="0" presId="urn:microsoft.com/office/officeart/2005/8/layout/pyramid2#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377D9E2-2298-415D-891F-E29B735B9F60}" type="doc">
      <dgm:prSet loTypeId="urn:microsoft.com/office/officeart/2005/8/layout/process2" loCatId="process" qsTypeId="urn:microsoft.com/office/officeart/2005/8/quickstyle/simple3#3" qsCatId="simple" csTypeId="urn:microsoft.com/office/officeart/2005/8/colors/accent6_5#2" csCatId="accent6" phldr="1"/>
      <dgm:spPr/>
      <dgm:t>
        <a:bodyPr/>
        <a:lstStyle/>
        <a:p>
          <a:endParaRPr lang="zh-CN" altLang="en-US"/>
        </a:p>
      </dgm:t>
    </dgm:pt>
    <dgm:pt modelId="{2556E02F-5887-46C7-97AC-0490B742FBA6}">
      <dgm:prSet phldrT="[文本]" phldr="0" custT="1"/>
      <dgm:spPr/>
      <dgm:t>
        <a:bodyPr vert="horz" wrap="square"/>
        <a:lstStyle/>
        <a:p>
          <a:pPr>
            <a:lnSpc>
              <a:spcPct val="100000"/>
            </a:lnSpc>
            <a:spcBef>
              <a:spcPct val="0"/>
            </a:spcBef>
            <a:spcAft>
              <a:spcPct val="35000"/>
            </a:spcAft>
          </a:pPr>
          <a:r>
            <a:rPr lang="zh-CN" altLang="en-US" sz="2400" b="0" dirty="0">
              <a:effectLst/>
              <a:latin typeface="微软雅黑" panose="020B0503020204020204" pitchFamily="34" charset="-122"/>
              <a:ea typeface="微软雅黑" panose="020B0503020204020204" pitchFamily="34" charset="-122"/>
            </a:rPr>
            <a:t>总收益函数</a:t>
          </a:r>
        </a:p>
      </dgm:t>
    </dgm:pt>
    <dgm:pt modelId="{D8D9EB5E-E44E-41A4-AA43-C8B09758EF10}" type="parTrans" cxnId="{B3109CA1-9BDE-457E-BFC2-ECF30EF57A42}">
      <dgm:prSet/>
      <dgm:spPr/>
      <dgm:t>
        <a:bodyPr/>
        <a:lstStyle/>
        <a:p>
          <a:endParaRPr lang="zh-CN" altLang="en-US"/>
        </a:p>
      </dgm:t>
    </dgm:pt>
    <dgm:pt modelId="{F194555C-4F2E-4BBD-B0D4-4DB2C90B8BCA}" type="sibTrans" cxnId="{B3109CA1-9BDE-457E-BFC2-ECF30EF57A42}">
      <dgm:prSet/>
      <dgm:spPr/>
      <dgm:t>
        <a:bodyPr/>
        <a:lstStyle/>
        <a:p>
          <a:endParaRPr lang="zh-CN" altLang="en-US"/>
        </a:p>
      </dgm:t>
    </dgm:pt>
    <dgm:pt modelId="{C7148962-91D2-46C3-A70F-8C66C2F00ED9}">
      <dgm:prSet phldrT="[文本]" custT="1"/>
      <dgm:spPr/>
      <dgm:t>
        <a:bodyPr/>
        <a:lstStyle/>
        <a:p>
          <a:r>
            <a:rPr lang="zh-CN" altLang="en-US" sz="2400" b="0" dirty="0">
              <a:latin typeface="微软雅黑" panose="020B0503020204020204" pitchFamily="34" charset="-122"/>
              <a:ea typeface="微软雅黑" panose="020B0503020204020204" pitchFamily="34" charset="-122"/>
            </a:rPr>
            <a:t>平均收益函数</a:t>
          </a:r>
        </a:p>
      </dgm:t>
    </dgm:pt>
    <dgm:pt modelId="{5F7B88BB-DB69-4C4B-840C-B09785E9B1E9}" type="parTrans" cxnId="{8B2A3F09-1EB7-4E52-B7AE-E80DA96FDEFA}">
      <dgm:prSet/>
      <dgm:spPr/>
      <dgm:t>
        <a:bodyPr/>
        <a:lstStyle/>
        <a:p>
          <a:endParaRPr lang="zh-CN" altLang="en-US"/>
        </a:p>
      </dgm:t>
    </dgm:pt>
    <dgm:pt modelId="{7311CCD1-CBC4-4062-AAD3-ACF9932BE81B}" type="sibTrans" cxnId="{8B2A3F09-1EB7-4E52-B7AE-E80DA96FDEFA}">
      <dgm:prSet/>
      <dgm:spPr/>
      <dgm:t>
        <a:bodyPr/>
        <a:lstStyle/>
        <a:p>
          <a:endParaRPr lang="zh-CN" altLang="en-US"/>
        </a:p>
      </dgm:t>
    </dgm:pt>
    <dgm:pt modelId="{82050D4E-65D5-4364-8661-5FF1938CFD4D}">
      <dgm:prSet phldrT="[文本]" custT="1"/>
      <dgm:spPr/>
      <dgm:t>
        <a:bodyPr/>
        <a:lstStyle/>
        <a:p>
          <a:r>
            <a:rPr lang="zh-CN" altLang="en-US" sz="2400" b="0" dirty="0">
              <a:latin typeface="微软雅黑" panose="020B0503020204020204" pitchFamily="34" charset="-122"/>
              <a:ea typeface="微软雅黑" panose="020B0503020204020204" pitchFamily="34" charset="-122"/>
            </a:rPr>
            <a:t>边际收益函数</a:t>
          </a:r>
        </a:p>
      </dgm:t>
    </dgm:pt>
    <dgm:pt modelId="{6D077D0E-B5E5-49DB-A13D-97C57F592305}" type="parTrans" cxnId="{3220E25F-8ECA-43A7-964D-C1ED41DFC4B8}">
      <dgm:prSet/>
      <dgm:spPr/>
      <dgm:t>
        <a:bodyPr/>
        <a:lstStyle/>
        <a:p>
          <a:endParaRPr lang="zh-CN" altLang="en-US"/>
        </a:p>
      </dgm:t>
    </dgm:pt>
    <dgm:pt modelId="{2F17A9E2-73BE-4742-9A22-876DDE143048}" type="sibTrans" cxnId="{3220E25F-8ECA-43A7-964D-C1ED41DFC4B8}">
      <dgm:prSet/>
      <dgm:spPr/>
      <dgm:t>
        <a:bodyPr/>
        <a:lstStyle/>
        <a:p>
          <a:endParaRPr lang="zh-CN" altLang="en-US"/>
        </a:p>
      </dgm:t>
    </dgm:pt>
    <dgm:pt modelId="{8EBAEAD2-01EB-4D1C-8DE4-786352430E04}" type="pres">
      <dgm:prSet presAssocID="{E377D9E2-2298-415D-891F-E29B735B9F60}" presName="linearFlow" presStyleCnt="0">
        <dgm:presLayoutVars>
          <dgm:resizeHandles val="exact"/>
        </dgm:presLayoutVars>
      </dgm:prSet>
      <dgm:spPr/>
      <dgm:t>
        <a:bodyPr/>
        <a:lstStyle/>
        <a:p>
          <a:endParaRPr lang="zh-CN" altLang="en-US"/>
        </a:p>
      </dgm:t>
    </dgm:pt>
    <dgm:pt modelId="{B48D4B6D-0FFE-419F-B4ED-ADAA4DE87FFD}" type="pres">
      <dgm:prSet presAssocID="{2556E02F-5887-46C7-97AC-0490B742FBA6}" presName="node" presStyleLbl="node1" presStyleIdx="0" presStyleCnt="3">
        <dgm:presLayoutVars>
          <dgm:bulletEnabled val="1"/>
        </dgm:presLayoutVars>
      </dgm:prSet>
      <dgm:spPr/>
      <dgm:t>
        <a:bodyPr/>
        <a:lstStyle/>
        <a:p>
          <a:endParaRPr lang="zh-CN" altLang="en-US"/>
        </a:p>
      </dgm:t>
    </dgm:pt>
    <dgm:pt modelId="{438AF820-D1C3-4602-A3A4-FB9BEFC7C355}" type="pres">
      <dgm:prSet presAssocID="{F194555C-4F2E-4BBD-B0D4-4DB2C90B8BCA}" presName="sibTrans" presStyleLbl="sibTrans2D1" presStyleIdx="0" presStyleCnt="2"/>
      <dgm:spPr/>
      <dgm:t>
        <a:bodyPr/>
        <a:lstStyle/>
        <a:p>
          <a:endParaRPr lang="zh-CN" altLang="en-US"/>
        </a:p>
      </dgm:t>
    </dgm:pt>
    <dgm:pt modelId="{1BFBDE8A-C96B-424F-88F2-FFE842715EED}" type="pres">
      <dgm:prSet presAssocID="{F194555C-4F2E-4BBD-B0D4-4DB2C90B8BCA}" presName="connectorText" presStyleLbl="sibTrans2D1" presStyleIdx="0" presStyleCnt="2"/>
      <dgm:spPr/>
      <dgm:t>
        <a:bodyPr/>
        <a:lstStyle/>
        <a:p>
          <a:endParaRPr lang="zh-CN" altLang="en-US"/>
        </a:p>
      </dgm:t>
    </dgm:pt>
    <dgm:pt modelId="{7C85803D-BDDC-4229-8E2F-22D08BAA2BE6}" type="pres">
      <dgm:prSet presAssocID="{C7148962-91D2-46C3-A70F-8C66C2F00ED9}" presName="node" presStyleLbl="node1" presStyleIdx="1" presStyleCnt="3">
        <dgm:presLayoutVars>
          <dgm:bulletEnabled val="1"/>
        </dgm:presLayoutVars>
      </dgm:prSet>
      <dgm:spPr/>
      <dgm:t>
        <a:bodyPr/>
        <a:lstStyle/>
        <a:p>
          <a:endParaRPr lang="zh-CN" altLang="en-US"/>
        </a:p>
      </dgm:t>
    </dgm:pt>
    <dgm:pt modelId="{DF3C2C5A-23BD-4535-B5E0-31DAE48EE4A6}" type="pres">
      <dgm:prSet presAssocID="{7311CCD1-CBC4-4062-AAD3-ACF9932BE81B}" presName="sibTrans" presStyleLbl="sibTrans2D1" presStyleIdx="1" presStyleCnt="2"/>
      <dgm:spPr/>
      <dgm:t>
        <a:bodyPr/>
        <a:lstStyle/>
        <a:p>
          <a:endParaRPr lang="zh-CN" altLang="en-US"/>
        </a:p>
      </dgm:t>
    </dgm:pt>
    <dgm:pt modelId="{3202DB1B-A38E-4298-9AD7-7573A5A75F1B}" type="pres">
      <dgm:prSet presAssocID="{7311CCD1-CBC4-4062-AAD3-ACF9932BE81B}" presName="connectorText" presStyleLbl="sibTrans2D1" presStyleIdx="1" presStyleCnt="2"/>
      <dgm:spPr/>
      <dgm:t>
        <a:bodyPr/>
        <a:lstStyle/>
        <a:p>
          <a:endParaRPr lang="zh-CN" altLang="en-US"/>
        </a:p>
      </dgm:t>
    </dgm:pt>
    <dgm:pt modelId="{60A684E5-65D1-41BB-9F15-55D849FF0B00}" type="pres">
      <dgm:prSet presAssocID="{82050D4E-65D5-4364-8661-5FF1938CFD4D}" presName="node" presStyleLbl="node1" presStyleIdx="2" presStyleCnt="3">
        <dgm:presLayoutVars>
          <dgm:bulletEnabled val="1"/>
        </dgm:presLayoutVars>
      </dgm:prSet>
      <dgm:spPr/>
      <dgm:t>
        <a:bodyPr/>
        <a:lstStyle/>
        <a:p>
          <a:endParaRPr lang="zh-CN" altLang="en-US"/>
        </a:p>
      </dgm:t>
    </dgm:pt>
  </dgm:ptLst>
  <dgm:cxnLst>
    <dgm:cxn modelId="{E000E26B-AAFD-41E3-A198-AF44A72D391D}" type="presOf" srcId="{C7148962-91D2-46C3-A70F-8C66C2F00ED9}" destId="{7C85803D-BDDC-4229-8E2F-22D08BAA2BE6}" srcOrd="0" destOrd="0" presId="urn:microsoft.com/office/officeart/2005/8/layout/process2"/>
    <dgm:cxn modelId="{5E398C65-568E-4DE4-A79C-547AD8E5C824}" type="presOf" srcId="{7311CCD1-CBC4-4062-AAD3-ACF9932BE81B}" destId="{DF3C2C5A-23BD-4535-B5E0-31DAE48EE4A6}" srcOrd="0" destOrd="0" presId="urn:microsoft.com/office/officeart/2005/8/layout/process2"/>
    <dgm:cxn modelId="{2F4C7089-322E-4C5D-B89D-98CB6FF3837A}" type="presOf" srcId="{F194555C-4F2E-4BBD-B0D4-4DB2C90B8BCA}" destId="{1BFBDE8A-C96B-424F-88F2-FFE842715EED}" srcOrd="1" destOrd="0" presId="urn:microsoft.com/office/officeart/2005/8/layout/process2"/>
    <dgm:cxn modelId="{63E13062-5A8C-4A11-9EDF-7246A13B0E14}" type="presOf" srcId="{E377D9E2-2298-415D-891F-E29B735B9F60}" destId="{8EBAEAD2-01EB-4D1C-8DE4-786352430E04}" srcOrd="0" destOrd="0" presId="urn:microsoft.com/office/officeart/2005/8/layout/process2"/>
    <dgm:cxn modelId="{5DD070B4-1294-4EEE-8C6E-1BCB228F04CC}" type="presOf" srcId="{82050D4E-65D5-4364-8661-5FF1938CFD4D}" destId="{60A684E5-65D1-41BB-9F15-55D849FF0B00}" srcOrd="0" destOrd="0" presId="urn:microsoft.com/office/officeart/2005/8/layout/process2"/>
    <dgm:cxn modelId="{AD0C9F77-BF0F-4EFD-BFE7-0200FBDEC150}" type="presOf" srcId="{7311CCD1-CBC4-4062-AAD3-ACF9932BE81B}" destId="{3202DB1B-A38E-4298-9AD7-7573A5A75F1B}" srcOrd="1" destOrd="0" presId="urn:microsoft.com/office/officeart/2005/8/layout/process2"/>
    <dgm:cxn modelId="{3220E25F-8ECA-43A7-964D-C1ED41DFC4B8}" srcId="{E377D9E2-2298-415D-891F-E29B735B9F60}" destId="{82050D4E-65D5-4364-8661-5FF1938CFD4D}" srcOrd="2" destOrd="0" parTransId="{6D077D0E-B5E5-49DB-A13D-97C57F592305}" sibTransId="{2F17A9E2-73BE-4742-9A22-876DDE143048}"/>
    <dgm:cxn modelId="{8B2A3F09-1EB7-4E52-B7AE-E80DA96FDEFA}" srcId="{E377D9E2-2298-415D-891F-E29B735B9F60}" destId="{C7148962-91D2-46C3-A70F-8C66C2F00ED9}" srcOrd="1" destOrd="0" parTransId="{5F7B88BB-DB69-4C4B-840C-B09785E9B1E9}" sibTransId="{7311CCD1-CBC4-4062-AAD3-ACF9932BE81B}"/>
    <dgm:cxn modelId="{2CACACBE-37ED-4162-B347-A102AD589411}" type="presOf" srcId="{2556E02F-5887-46C7-97AC-0490B742FBA6}" destId="{B48D4B6D-0FFE-419F-B4ED-ADAA4DE87FFD}" srcOrd="0" destOrd="0" presId="urn:microsoft.com/office/officeart/2005/8/layout/process2"/>
    <dgm:cxn modelId="{CF452F2E-8B81-4C2B-9A82-F7D6C9209F60}" type="presOf" srcId="{F194555C-4F2E-4BBD-B0D4-4DB2C90B8BCA}" destId="{438AF820-D1C3-4602-A3A4-FB9BEFC7C355}" srcOrd="0" destOrd="0" presId="urn:microsoft.com/office/officeart/2005/8/layout/process2"/>
    <dgm:cxn modelId="{B3109CA1-9BDE-457E-BFC2-ECF30EF57A42}" srcId="{E377D9E2-2298-415D-891F-E29B735B9F60}" destId="{2556E02F-5887-46C7-97AC-0490B742FBA6}" srcOrd="0" destOrd="0" parTransId="{D8D9EB5E-E44E-41A4-AA43-C8B09758EF10}" sibTransId="{F194555C-4F2E-4BBD-B0D4-4DB2C90B8BCA}"/>
    <dgm:cxn modelId="{C804F853-7E5E-44C8-9D91-308815DC0AF0}" type="presParOf" srcId="{8EBAEAD2-01EB-4D1C-8DE4-786352430E04}" destId="{B48D4B6D-0FFE-419F-B4ED-ADAA4DE87FFD}" srcOrd="0" destOrd="0" presId="urn:microsoft.com/office/officeart/2005/8/layout/process2"/>
    <dgm:cxn modelId="{6453BAEB-C3B8-4CC9-9C8B-68CE89E10380}" type="presParOf" srcId="{8EBAEAD2-01EB-4D1C-8DE4-786352430E04}" destId="{438AF820-D1C3-4602-A3A4-FB9BEFC7C355}" srcOrd="1" destOrd="0" presId="urn:microsoft.com/office/officeart/2005/8/layout/process2"/>
    <dgm:cxn modelId="{03ED1C0B-30E8-47D1-B13B-2874E103EC48}" type="presParOf" srcId="{438AF820-D1C3-4602-A3A4-FB9BEFC7C355}" destId="{1BFBDE8A-C96B-424F-88F2-FFE842715EED}" srcOrd="0" destOrd="0" presId="urn:microsoft.com/office/officeart/2005/8/layout/process2"/>
    <dgm:cxn modelId="{F84D7C5C-AA58-4822-A635-F0251B029447}" type="presParOf" srcId="{8EBAEAD2-01EB-4D1C-8DE4-786352430E04}" destId="{7C85803D-BDDC-4229-8E2F-22D08BAA2BE6}" srcOrd="2" destOrd="0" presId="urn:microsoft.com/office/officeart/2005/8/layout/process2"/>
    <dgm:cxn modelId="{45E1FFEF-846A-40F7-B023-60411866636F}" type="presParOf" srcId="{8EBAEAD2-01EB-4D1C-8DE4-786352430E04}" destId="{DF3C2C5A-23BD-4535-B5E0-31DAE48EE4A6}" srcOrd="3" destOrd="0" presId="urn:microsoft.com/office/officeart/2005/8/layout/process2"/>
    <dgm:cxn modelId="{D45FA524-BD17-4F9B-B159-28A4D2628117}" type="presParOf" srcId="{DF3C2C5A-23BD-4535-B5E0-31DAE48EE4A6}" destId="{3202DB1B-A38E-4298-9AD7-7573A5A75F1B}" srcOrd="0" destOrd="0" presId="urn:microsoft.com/office/officeart/2005/8/layout/process2"/>
    <dgm:cxn modelId="{F711684C-D57C-4EB4-8216-2EA53E93899C}" type="presParOf" srcId="{8EBAEAD2-01EB-4D1C-8DE4-786352430E04}" destId="{60A684E5-65D1-41BB-9F15-55D849FF0B00}" srcOrd="4" destOrd="0" presId="urn:microsoft.com/office/officeart/2005/8/layout/process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377D9E2-2298-415D-891F-E29B735B9F60}" type="doc">
      <dgm:prSet loTypeId="urn:microsoft.com/office/officeart/2005/8/layout/process2" loCatId="process" qsTypeId="urn:microsoft.com/office/officeart/2005/8/quickstyle/simple3#2" qsCatId="simple" csTypeId="urn:microsoft.com/office/officeart/2005/8/colors/accent5_3#1" csCatId="accent5" phldr="1"/>
      <dgm:spPr/>
      <dgm:t>
        <a:bodyPr/>
        <a:lstStyle/>
        <a:p>
          <a:endParaRPr lang="zh-CN" altLang="en-US"/>
        </a:p>
      </dgm:t>
    </dgm:pt>
    <dgm:pt modelId="{8EBAEAD2-01EB-4D1C-8DE4-786352430E04}" type="pres">
      <dgm:prSet presAssocID="{E377D9E2-2298-415D-891F-E29B735B9F60}" presName="linearFlow" presStyleCnt="0">
        <dgm:presLayoutVars>
          <dgm:resizeHandles val="exact"/>
        </dgm:presLayoutVars>
      </dgm:prSet>
      <dgm:spPr/>
      <dgm:t>
        <a:bodyPr/>
        <a:lstStyle/>
        <a:p>
          <a:endParaRPr lang="zh-CN" altLang="en-US"/>
        </a:p>
      </dgm:t>
    </dgm:pt>
  </dgm:ptLst>
  <dgm:cxnLst>
    <dgm:cxn modelId="{BEA46E27-8EF8-437C-9786-652D9F53CF6D}" type="presOf" srcId="{E377D9E2-2298-415D-891F-E29B735B9F60}" destId="{8EBAEAD2-01EB-4D1C-8DE4-786352430E04}" srcOrd="0"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2041AEE-4673-45DF-8DE5-04D9229083D0}" type="doc">
      <dgm:prSet loTypeId="urn:microsoft.com/office/officeart/2005/8/layout/pyramid2#2" loCatId="pyramid" qsTypeId="urn:microsoft.com/office/officeart/2005/8/quickstyle/simple3#4" qsCatId="3D" csTypeId="urn:microsoft.com/office/officeart/2005/8/colors/accent3_3#2" csCatId="accent1"/>
      <dgm:spPr/>
      <dgm:t>
        <a:bodyPr/>
        <a:lstStyle/>
        <a:p>
          <a:endParaRPr lang="zh-CN" altLang="en-US"/>
        </a:p>
      </dgm:t>
    </dgm:pt>
    <dgm:pt modelId="{5F5C9DED-E2E9-4471-888C-B162D1BAD85B}">
      <dgm:prSet phldr="0" custT="1"/>
      <dgm:spPr/>
      <dgm:t>
        <a:bodyPr vert="horz" wrap="square"/>
        <a:lstStyle/>
        <a:p>
          <a:pPr algn="l" rtl="0">
            <a:lnSpc>
              <a:spcPct val="100000"/>
            </a:lnSpc>
            <a:spcBef>
              <a:spcPct val="0"/>
            </a:spcBef>
            <a:spcAft>
              <a:spcPct val="35000"/>
            </a:spcAft>
          </a:pPr>
          <a:r>
            <a:rPr lang="zh-CN" sz="2400" b="0" dirty="0" smtClean="0">
              <a:latin typeface="微软雅黑" panose="020B0503020204020204" pitchFamily="34" charset="-122"/>
              <a:ea typeface="微软雅黑" panose="020B0503020204020204" pitchFamily="34" charset="-122"/>
            </a:rPr>
            <a:t>垄断竞争的特点</a:t>
          </a:r>
          <a:endParaRPr lang="en-US" sz="2400" b="0" dirty="0">
            <a:latin typeface="微软雅黑" panose="020B0503020204020204" pitchFamily="34" charset="-122"/>
            <a:ea typeface="微软雅黑" panose="020B0503020204020204" pitchFamily="34" charset="-122"/>
          </a:endParaRPr>
        </a:p>
      </dgm:t>
    </dgm:pt>
    <dgm:pt modelId="{EA4575DF-BA48-4EDA-8B97-2547751566D2}" type="parTrans" cxnId="{FF9AC8AC-9457-4A85-B2EB-20219B385E97}">
      <dgm:prSet/>
      <dgm:spPr/>
      <dgm:t>
        <a:bodyPr/>
        <a:lstStyle/>
        <a:p>
          <a:pPr algn="l"/>
          <a:endParaRPr lang="zh-CN" altLang="en-US" sz="2400" b="0"/>
        </a:p>
      </dgm:t>
    </dgm:pt>
    <dgm:pt modelId="{3542170C-8DA6-450E-845A-F2375AB85A73}" type="sibTrans" cxnId="{FF9AC8AC-9457-4A85-B2EB-20219B385E97}">
      <dgm:prSet/>
      <dgm:spPr/>
      <dgm:t>
        <a:bodyPr/>
        <a:lstStyle/>
        <a:p>
          <a:pPr algn="l"/>
          <a:endParaRPr lang="zh-CN" altLang="en-US" sz="2400" b="0"/>
        </a:p>
      </dgm:t>
    </dgm:pt>
    <dgm:pt modelId="{8970925B-7E24-4069-B1AB-0B0530780EFC}">
      <dgm:prSet phldr="0" custT="1"/>
      <dgm:spPr/>
      <dgm:t>
        <a:bodyPr vert="horz" wrap="square"/>
        <a:lstStyle/>
        <a:p>
          <a:pPr algn="l" rtl="0">
            <a:lnSpc>
              <a:spcPct val="100000"/>
            </a:lnSpc>
            <a:spcBef>
              <a:spcPct val="0"/>
            </a:spcBef>
            <a:spcAft>
              <a:spcPct val="35000"/>
            </a:spcAft>
          </a:pPr>
          <a:r>
            <a:rPr lang="zh-CN" sz="2400" b="0" dirty="0" smtClean="0">
              <a:latin typeface="微软雅黑" panose="020B0503020204020204" pitchFamily="34" charset="-122"/>
              <a:ea typeface="微软雅黑" panose="020B0503020204020204" pitchFamily="34" charset="-122"/>
            </a:rPr>
            <a:t>垄断竞争企业的需求曲线和收益曲线</a:t>
          </a:r>
          <a:endParaRPr lang="en-US" sz="2400" b="0" dirty="0">
            <a:latin typeface="微软雅黑" panose="020B0503020204020204" pitchFamily="34" charset="-122"/>
            <a:ea typeface="微软雅黑" panose="020B0503020204020204" pitchFamily="34" charset="-122"/>
          </a:endParaRPr>
        </a:p>
      </dgm:t>
    </dgm:pt>
    <dgm:pt modelId="{A0FA2CC0-32DA-472D-9B19-00C1C7016897}" type="parTrans" cxnId="{22E982AC-8107-4A5A-A61C-6200E9496087}">
      <dgm:prSet/>
      <dgm:spPr/>
      <dgm:t>
        <a:bodyPr/>
        <a:lstStyle/>
        <a:p>
          <a:pPr algn="l"/>
          <a:endParaRPr lang="zh-CN" altLang="en-US" sz="2400" b="0"/>
        </a:p>
      </dgm:t>
    </dgm:pt>
    <dgm:pt modelId="{6387116F-32E8-4981-9497-679E74D906C4}" type="sibTrans" cxnId="{22E982AC-8107-4A5A-A61C-6200E9496087}">
      <dgm:prSet/>
      <dgm:spPr/>
      <dgm:t>
        <a:bodyPr/>
        <a:lstStyle/>
        <a:p>
          <a:pPr algn="l"/>
          <a:endParaRPr lang="zh-CN" altLang="en-US" sz="2400" b="0"/>
        </a:p>
      </dgm:t>
    </dgm:pt>
    <dgm:pt modelId="{11C0F527-6593-43CD-9C44-101A86C39D00}">
      <dgm:prSet phldr="0" custT="1"/>
      <dgm:spPr/>
      <dgm:t>
        <a:bodyPr vert="horz" wrap="square"/>
        <a:lstStyle/>
        <a:p>
          <a:pPr algn="l" rtl="0">
            <a:lnSpc>
              <a:spcPct val="100000"/>
            </a:lnSpc>
            <a:spcBef>
              <a:spcPct val="0"/>
            </a:spcBef>
            <a:spcAft>
              <a:spcPct val="35000"/>
            </a:spcAft>
          </a:pPr>
          <a:r>
            <a:rPr lang="zh-CN" sz="2400" b="0" dirty="0" smtClean="0">
              <a:latin typeface="微软雅黑" panose="020B0503020204020204" pitchFamily="34" charset="-122"/>
              <a:ea typeface="微软雅黑" panose="020B0503020204020204" pitchFamily="34" charset="-122"/>
            </a:rPr>
            <a:t>垄断竞争企业的短期均衡</a:t>
          </a:r>
          <a:endParaRPr lang="en-US" sz="2400" b="0" dirty="0">
            <a:latin typeface="微软雅黑" panose="020B0503020204020204" pitchFamily="34" charset="-122"/>
            <a:ea typeface="微软雅黑" panose="020B0503020204020204" pitchFamily="34" charset="-122"/>
          </a:endParaRPr>
        </a:p>
      </dgm:t>
    </dgm:pt>
    <dgm:pt modelId="{6893BCDE-BE6E-4DFF-8799-065C88D1CD39}" type="parTrans" cxnId="{2B415FEB-38AF-4AB8-A968-8C7FE47C4591}">
      <dgm:prSet/>
      <dgm:spPr/>
      <dgm:t>
        <a:bodyPr/>
        <a:lstStyle/>
        <a:p>
          <a:pPr algn="l"/>
          <a:endParaRPr lang="zh-CN" altLang="en-US" sz="2400" b="0"/>
        </a:p>
      </dgm:t>
    </dgm:pt>
    <dgm:pt modelId="{519580B7-1C7C-43FA-93C8-A9CE710858DD}" type="sibTrans" cxnId="{2B415FEB-38AF-4AB8-A968-8C7FE47C4591}">
      <dgm:prSet/>
      <dgm:spPr/>
      <dgm:t>
        <a:bodyPr/>
        <a:lstStyle/>
        <a:p>
          <a:pPr algn="l"/>
          <a:endParaRPr lang="zh-CN" altLang="en-US" sz="2400" b="0"/>
        </a:p>
      </dgm:t>
    </dgm:pt>
    <dgm:pt modelId="{4D63420A-D672-47D4-BB79-6952B104D021}">
      <dgm:prSet phldr="0" custT="1"/>
      <dgm:spPr/>
      <dgm:t>
        <a:bodyPr vert="horz" wrap="square"/>
        <a:lstStyle/>
        <a:p>
          <a:pPr algn="l" rtl="0">
            <a:lnSpc>
              <a:spcPct val="100000"/>
            </a:lnSpc>
            <a:spcBef>
              <a:spcPct val="0"/>
            </a:spcBef>
            <a:spcAft>
              <a:spcPct val="35000"/>
            </a:spcAft>
          </a:pPr>
          <a:r>
            <a:rPr lang="zh-CN" altLang="en-US" sz="2400" b="0" dirty="0" smtClean="0">
              <a:latin typeface="微软雅黑" panose="020B0503020204020204" pitchFamily="34" charset="-122"/>
              <a:ea typeface="微软雅黑" panose="020B0503020204020204" pitchFamily="34" charset="-122"/>
            </a:rPr>
            <a:t>垄断竞争企业的长期均衡</a:t>
          </a:r>
          <a:endParaRPr lang="zh-CN" altLang="en-US" sz="2400" b="0" dirty="0">
            <a:latin typeface="微软雅黑" panose="020B0503020204020204" pitchFamily="34" charset="-122"/>
            <a:ea typeface="微软雅黑" panose="020B0503020204020204" pitchFamily="34" charset="-122"/>
          </a:endParaRPr>
        </a:p>
      </dgm:t>
    </dgm:pt>
    <dgm:pt modelId="{AAFDC1BB-1F3E-4624-84B0-86A4E245B922}" type="parTrans" cxnId="{863DEB22-DD3D-443E-B2DD-21547C957F3D}">
      <dgm:prSet/>
      <dgm:spPr/>
      <dgm:t>
        <a:bodyPr/>
        <a:lstStyle/>
        <a:p>
          <a:pPr algn="l"/>
          <a:endParaRPr lang="zh-CN" altLang="en-US" sz="2400" b="0"/>
        </a:p>
      </dgm:t>
    </dgm:pt>
    <dgm:pt modelId="{6D5B9325-061B-478B-8536-4D97F1C46ADE}" type="sibTrans" cxnId="{863DEB22-DD3D-443E-B2DD-21547C957F3D}">
      <dgm:prSet/>
      <dgm:spPr/>
      <dgm:t>
        <a:bodyPr/>
        <a:lstStyle/>
        <a:p>
          <a:pPr algn="l"/>
          <a:endParaRPr lang="zh-CN" altLang="en-US" sz="2400" b="0"/>
        </a:p>
      </dgm:t>
    </dgm:pt>
    <dgm:pt modelId="{FBD190DF-926A-4A50-9B41-62F214698466}" type="pres">
      <dgm:prSet presAssocID="{62041AEE-4673-45DF-8DE5-04D9229083D0}" presName="compositeShape" presStyleCnt="0">
        <dgm:presLayoutVars>
          <dgm:dir/>
          <dgm:resizeHandles/>
        </dgm:presLayoutVars>
      </dgm:prSet>
      <dgm:spPr/>
      <dgm:t>
        <a:bodyPr/>
        <a:lstStyle/>
        <a:p>
          <a:endParaRPr lang="zh-CN" altLang="en-US"/>
        </a:p>
      </dgm:t>
    </dgm:pt>
    <dgm:pt modelId="{F2D6B933-5B6F-4793-B95D-74BF54579921}" type="pres">
      <dgm:prSet presAssocID="{62041AEE-4673-45DF-8DE5-04D9229083D0}" presName="pyramid" presStyleLbl="node1" presStyleIdx="0" presStyleCnt="1"/>
      <dgm:spPr/>
    </dgm:pt>
    <dgm:pt modelId="{72F94CB5-2570-4642-9393-8AFE7DB2FB93}" type="pres">
      <dgm:prSet presAssocID="{62041AEE-4673-45DF-8DE5-04D9229083D0}" presName="theList" presStyleCnt="0"/>
      <dgm:spPr/>
    </dgm:pt>
    <dgm:pt modelId="{DFDD46F5-E254-4BF2-81EF-DE781C734874}" type="pres">
      <dgm:prSet presAssocID="{5F5C9DED-E2E9-4471-888C-B162D1BAD85B}" presName="aNode" presStyleLbl="fgAcc1" presStyleIdx="0" presStyleCnt="4">
        <dgm:presLayoutVars>
          <dgm:bulletEnabled val="1"/>
        </dgm:presLayoutVars>
      </dgm:prSet>
      <dgm:spPr/>
      <dgm:t>
        <a:bodyPr/>
        <a:lstStyle/>
        <a:p>
          <a:endParaRPr lang="zh-CN" altLang="en-US"/>
        </a:p>
      </dgm:t>
    </dgm:pt>
    <dgm:pt modelId="{BD1E94CF-4A57-4A33-9EBE-35382608656E}" type="pres">
      <dgm:prSet presAssocID="{5F5C9DED-E2E9-4471-888C-B162D1BAD85B}" presName="aSpace" presStyleCnt="0"/>
      <dgm:spPr/>
    </dgm:pt>
    <dgm:pt modelId="{4ED1E407-6F75-46FF-8025-40227D280066}" type="pres">
      <dgm:prSet presAssocID="{8970925B-7E24-4069-B1AB-0B0530780EFC}" presName="aNode" presStyleLbl="fgAcc1" presStyleIdx="1" presStyleCnt="4">
        <dgm:presLayoutVars>
          <dgm:bulletEnabled val="1"/>
        </dgm:presLayoutVars>
      </dgm:prSet>
      <dgm:spPr/>
      <dgm:t>
        <a:bodyPr/>
        <a:lstStyle/>
        <a:p>
          <a:endParaRPr lang="zh-CN" altLang="en-US"/>
        </a:p>
      </dgm:t>
    </dgm:pt>
    <dgm:pt modelId="{38F46007-E0CE-47A9-A5BF-7728012889ED}" type="pres">
      <dgm:prSet presAssocID="{8970925B-7E24-4069-B1AB-0B0530780EFC}" presName="aSpace" presStyleCnt="0"/>
      <dgm:spPr/>
    </dgm:pt>
    <dgm:pt modelId="{25555E6F-06E8-4097-9FB7-24317A8E2C39}" type="pres">
      <dgm:prSet presAssocID="{11C0F527-6593-43CD-9C44-101A86C39D00}" presName="aNode" presStyleLbl="fgAcc1" presStyleIdx="2" presStyleCnt="4">
        <dgm:presLayoutVars>
          <dgm:bulletEnabled val="1"/>
        </dgm:presLayoutVars>
      </dgm:prSet>
      <dgm:spPr/>
      <dgm:t>
        <a:bodyPr/>
        <a:lstStyle/>
        <a:p>
          <a:endParaRPr lang="zh-CN" altLang="en-US"/>
        </a:p>
      </dgm:t>
    </dgm:pt>
    <dgm:pt modelId="{D7DDEDB0-B078-46A9-9D7F-8616DABB47F7}" type="pres">
      <dgm:prSet presAssocID="{11C0F527-6593-43CD-9C44-101A86C39D00}" presName="aSpace" presStyleCnt="0"/>
      <dgm:spPr/>
    </dgm:pt>
    <dgm:pt modelId="{120C79B6-5FC2-41E1-98F8-75D39B380974}" type="pres">
      <dgm:prSet presAssocID="{4D63420A-D672-47D4-BB79-6952B104D021}" presName="aNode" presStyleLbl="fgAcc1" presStyleIdx="3" presStyleCnt="4">
        <dgm:presLayoutVars>
          <dgm:bulletEnabled val="1"/>
        </dgm:presLayoutVars>
      </dgm:prSet>
      <dgm:spPr/>
      <dgm:t>
        <a:bodyPr/>
        <a:lstStyle/>
        <a:p>
          <a:endParaRPr lang="zh-CN" altLang="en-US"/>
        </a:p>
      </dgm:t>
    </dgm:pt>
    <dgm:pt modelId="{A3C1F50F-DC33-489A-827F-2B4FF33082C2}" type="pres">
      <dgm:prSet presAssocID="{4D63420A-D672-47D4-BB79-6952B104D021}" presName="aSpace" presStyleCnt="0"/>
      <dgm:spPr/>
    </dgm:pt>
  </dgm:ptLst>
  <dgm:cxnLst>
    <dgm:cxn modelId="{F7A0E7A5-2316-4084-B5DD-81D36739F11F}" type="presOf" srcId="{8970925B-7E24-4069-B1AB-0B0530780EFC}" destId="{4ED1E407-6F75-46FF-8025-40227D280066}" srcOrd="0" destOrd="0" presId="urn:microsoft.com/office/officeart/2005/8/layout/pyramid2#2"/>
    <dgm:cxn modelId="{AC8C70B6-812E-4CFF-A9C9-2A9CCD57DEE4}" type="presOf" srcId="{5F5C9DED-E2E9-4471-888C-B162D1BAD85B}" destId="{DFDD46F5-E254-4BF2-81EF-DE781C734874}" srcOrd="0" destOrd="0" presId="urn:microsoft.com/office/officeart/2005/8/layout/pyramid2#2"/>
    <dgm:cxn modelId="{2B415FEB-38AF-4AB8-A968-8C7FE47C4591}" srcId="{62041AEE-4673-45DF-8DE5-04D9229083D0}" destId="{11C0F527-6593-43CD-9C44-101A86C39D00}" srcOrd="2" destOrd="0" parTransId="{6893BCDE-BE6E-4DFF-8799-065C88D1CD39}" sibTransId="{519580B7-1C7C-43FA-93C8-A9CE710858DD}"/>
    <dgm:cxn modelId="{22E982AC-8107-4A5A-A61C-6200E9496087}" srcId="{62041AEE-4673-45DF-8DE5-04D9229083D0}" destId="{8970925B-7E24-4069-B1AB-0B0530780EFC}" srcOrd="1" destOrd="0" parTransId="{A0FA2CC0-32DA-472D-9B19-00C1C7016897}" sibTransId="{6387116F-32E8-4981-9497-679E74D906C4}"/>
    <dgm:cxn modelId="{6EEE6C4D-DD30-4EE3-8AD5-9376F4BD883F}" type="presOf" srcId="{62041AEE-4673-45DF-8DE5-04D9229083D0}" destId="{FBD190DF-926A-4A50-9B41-62F214698466}" srcOrd="0" destOrd="0" presId="urn:microsoft.com/office/officeart/2005/8/layout/pyramid2#2"/>
    <dgm:cxn modelId="{01C017A5-77FF-445F-BC15-F369897F38F8}" type="presOf" srcId="{11C0F527-6593-43CD-9C44-101A86C39D00}" destId="{25555E6F-06E8-4097-9FB7-24317A8E2C39}" srcOrd="0" destOrd="0" presId="urn:microsoft.com/office/officeart/2005/8/layout/pyramid2#2"/>
    <dgm:cxn modelId="{FF9AC8AC-9457-4A85-B2EB-20219B385E97}" srcId="{62041AEE-4673-45DF-8DE5-04D9229083D0}" destId="{5F5C9DED-E2E9-4471-888C-B162D1BAD85B}" srcOrd="0" destOrd="0" parTransId="{EA4575DF-BA48-4EDA-8B97-2547751566D2}" sibTransId="{3542170C-8DA6-450E-845A-F2375AB85A73}"/>
    <dgm:cxn modelId="{863DEB22-DD3D-443E-B2DD-21547C957F3D}" srcId="{62041AEE-4673-45DF-8DE5-04D9229083D0}" destId="{4D63420A-D672-47D4-BB79-6952B104D021}" srcOrd="3" destOrd="0" parTransId="{AAFDC1BB-1F3E-4624-84B0-86A4E245B922}" sibTransId="{6D5B9325-061B-478B-8536-4D97F1C46ADE}"/>
    <dgm:cxn modelId="{92CCEC81-EC66-444B-9785-11A24E02BC7B}" type="presOf" srcId="{4D63420A-D672-47D4-BB79-6952B104D021}" destId="{120C79B6-5FC2-41E1-98F8-75D39B380974}" srcOrd="0" destOrd="0" presId="urn:microsoft.com/office/officeart/2005/8/layout/pyramid2#2"/>
    <dgm:cxn modelId="{268FA666-B623-46DF-A80E-EFB6151BCD46}" type="presParOf" srcId="{FBD190DF-926A-4A50-9B41-62F214698466}" destId="{F2D6B933-5B6F-4793-B95D-74BF54579921}" srcOrd="0" destOrd="0" presId="urn:microsoft.com/office/officeart/2005/8/layout/pyramid2#2"/>
    <dgm:cxn modelId="{6BA1D3CE-7DDF-4AC5-ADD8-5F30A2EB05B6}" type="presParOf" srcId="{FBD190DF-926A-4A50-9B41-62F214698466}" destId="{72F94CB5-2570-4642-9393-8AFE7DB2FB93}" srcOrd="1" destOrd="0" presId="urn:microsoft.com/office/officeart/2005/8/layout/pyramid2#2"/>
    <dgm:cxn modelId="{654CEA33-A2F9-4042-8810-496D8A035BB4}" type="presParOf" srcId="{72F94CB5-2570-4642-9393-8AFE7DB2FB93}" destId="{DFDD46F5-E254-4BF2-81EF-DE781C734874}" srcOrd="0" destOrd="0" presId="urn:microsoft.com/office/officeart/2005/8/layout/pyramid2#2"/>
    <dgm:cxn modelId="{2A203F4A-664A-4B93-9D47-EB911EB1F018}" type="presParOf" srcId="{72F94CB5-2570-4642-9393-8AFE7DB2FB93}" destId="{BD1E94CF-4A57-4A33-9EBE-35382608656E}" srcOrd="1" destOrd="0" presId="urn:microsoft.com/office/officeart/2005/8/layout/pyramid2#2"/>
    <dgm:cxn modelId="{68A7070B-BFCA-4C91-9D30-75C7C5711720}" type="presParOf" srcId="{72F94CB5-2570-4642-9393-8AFE7DB2FB93}" destId="{4ED1E407-6F75-46FF-8025-40227D280066}" srcOrd="2" destOrd="0" presId="urn:microsoft.com/office/officeart/2005/8/layout/pyramid2#2"/>
    <dgm:cxn modelId="{C91D54DB-8B15-4C26-9B7D-2B5CAA05C6B4}" type="presParOf" srcId="{72F94CB5-2570-4642-9393-8AFE7DB2FB93}" destId="{38F46007-E0CE-47A9-A5BF-7728012889ED}" srcOrd="3" destOrd="0" presId="urn:microsoft.com/office/officeart/2005/8/layout/pyramid2#2"/>
    <dgm:cxn modelId="{9175C35C-F32C-404B-AEFC-E987867B6BCD}" type="presParOf" srcId="{72F94CB5-2570-4642-9393-8AFE7DB2FB93}" destId="{25555E6F-06E8-4097-9FB7-24317A8E2C39}" srcOrd="4" destOrd="0" presId="urn:microsoft.com/office/officeart/2005/8/layout/pyramid2#2"/>
    <dgm:cxn modelId="{CF565CD5-0AEE-4556-BC4E-B18A082A6E1F}" type="presParOf" srcId="{72F94CB5-2570-4642-9393-8AFE7DB2FB93}" destId="{D7DDEDB0-B078-46A9-9D7F-8616DABB47F7}" srcOrd="5" destOrd="0" presId="urn:microsoft.com/office/officeart/2005/8/layout/pyramid2#2"/>
    <dgm:cxn modelId="{1D25C3EC-6B44-4026-BFF6-89135D917F36}" type="presParOf" srcId="{72F94CB5-2570-4642-9393-8AFE7DB2FB93}" destId="{120C79B6-5FC2-41E1-98F8-75D39B380974}" srcOrd="6" destOrd="0" presId="urn:microsoft.com/office/officeart/2005/8/layout/pyramid2#2"/>
    <dgm:cxn modelId="{9D9742D5-03CF-40E2-B573-370C6EDA4627}" type="presParOf" srcId="{72F94CB5-2570-4642-9393-8AFE7DB2FB93}" destId="{A3C1F50F-DC33-489A-827F-2B4FF33082C2}" srcOrd="7" destOrd="0" presId="urn:microsoft.com/office/officeart/2005/8/layout/pyramid2#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860705-E945-43AF-9066-2E5A41962014}">
      <dsp:nvSpPr>
        <dsp:cNvPr id="0" name=""/>
        <dsp:cNvSpPr/>
      </dsp:nvSpPr>
      <dsp:spPr>
        <a:xfrm>
          <a:off x="2425001" y="0"/>
          <a:ext cx="5110480" cy="5110480"/>
        </a:xfrm>
        <a:prstGeom prst="triangle">
          <a:avLst/>
        </a:prstGeom>
        <a:gradFill rotWithShape="0">
          <a:gsLst>
            <a:gs pos="0">
              <a:schemeClr val="accent3">
                <a:shade val="80000"/>
                <a:hueOff val="0"/>
                <a:satOff val="0"/>
                <a:lumOff val="0"/>
                <a:alphaOff val="0"/>
                <a:lumMod val="110000"/>
                <a:satMod val="105000"/>
                <a:tint val="67000"/>
              </a:schemeClr>
            </a:gs>
            <a:gs pos="50000">
              <a:schemeClr val="accent3">
                <a:shade val="80000"/>
                <a:hueOff val="0"/>
                <a:satOff val="0"/>
                <a:lumOff val="0"/>
                <a:alphaOff val="0"/>
                <a:lumMod val="105000"/>
                <a:satMod val="103000"/>
                <a:tint val="73000"/>
              </a:schemeClr>
            </a:gs>
            <a:gs pos="100000">
              <a:schemeClr val="accent3">
                <a:shade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24C50AFC-2444-4EF8-922D-CFA0F1D3A96B}">
      <dsp:nvSpPr>
        <dsp:cNvPr id="0" name=""/>
        <dsp:cNvSpPr/>
      </dsp:nvSpPr>
      <dsp:spPr>
        <a:xfrm>
          <a:off x="4980241" y="511547"/>
          <a:ext cx="3321812" cy="726646"/>
        </a:xfrm>
        <a:prstGeom prst="roundRect">
          <a:avLst/>
        </a:prstGeom>
        <a:solidFill>
          <a:schemeClr val="lt1">
            <a:alpha val="90000"/>
            <a:hueOff val="0"/>
            <a:satOff val="0"/>
            <a:lumOff val="0"/>
            <a:alphaOff val="0"/>
          </a:schemeClr>
        </a:solidFill>
        <a:ln w="6350" cap="flat" cmpd="sng" algn="ctr">
          <a:solidFill>
            <a:schemeClr val="accent3">
              <a:shade val="8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l" defTabSz="1066800" rtl="0">
            <a:lnSpc>
              <a:spcPct val="100000"/>
            </a:lnSpc>
            <a:spcBef>
              <a:spcPct val="0"/>
            </a:spcBef>
            <a:spcAft>
              <a:spcPct val="35000"/>
            </a:spcAft>
          </a:pPr>
          <a:endParaRPr lang="zh-CN" altLang="en-US" sz="2400" b="0" kern="1200" dirty="0" smtClean="0">
            <a:latin typeface="微软雅黑" panose="020B0503020204020204" pitchFamily="34" charset="-122"/>
            <a:ea typeface="微软雅黑" panose="020B0503020204020204" pitchFamily="34" charset="-122"/>
            <a:cs typeface="微软雅黑" panose="020B0503020204020204" pitchFamily="34" charset="-122"/>
          </a:endParaRPr>
        </a:p>
        <a:p>
          <a:pPr lvl="0" algn="l" defTabSz="1066800" rtl="0">
            <a:lnSpc>
              <a:spcPct val="100000"/>
            </a:lnSpc>
            <a:spcBef>
              <a:spcPct val="0"/>
            </a:spcBef>
            <a:spcAft>
              <a:spcPct val="35000"/>
            </a:spcAft>
          </a:pPr>
          <a:r>
            <a:rPr lang="zh-CN" altLang="en-US" sz="2400" b="0" kern="1200" dirty="0" smtClean="0">
              <a:latin typeface="微软雅黑" panose="020B0503020204020204" pitchFamily="34" charset="-122"/>
              <a:ea typeface="微软雅黑" panose="020B0503020204020204" pitchFamily="34" charset="-122"/>
              <a:cs typeface="微软雅黑" panose="020B0503020204020204" pitchFamily="34" charset="-122"/>
            </a:rPr>
            <a:t>    垄断及其原因</a:t>
          </a:r>
          <a:br>
            <a:rPr lang="zh-CN" altLang="en-US" sz="2400" b="0" kern="1200" dirty="0" smtClean="0">
              <a:latin typeface="微软雅黑" panose="020B0503020204020204" pitchFamily="34" charset="-122"/>
              <a:ea typeface="微软雅黑" panose="020B0503020204020204" pitchFamily="34" charset="-122"/>
              <a:cs typeface="微软雅黑" panose="020B0503020204020204" pitchFamily="34" charset="-122"/>
            </a:rPr>
          </a:br>
          <a:endParaRPr lang="zh-CN" altLang="en-US" sz="2400" b="0" kern="1200" dirty="0">
            <a:latin typeface="微软雅黑" panose="020B0503020204020204" pitchFamily="34" charset="-122"/>
            <a:ea typeface="微软雅黑" panose="020B0503020204020204" pitchFamily="34" charset="-122"/>
            <a:cs typeface="微软雅黑" panose="020B0503020204020204" pitchFamily="34" charset="-122"/>
          </a:endParaRPr>
        </a:p>
      </dsp:txBody>
      <dsp:txXfrm>
        <a:off x="5015713" y="547019"/>
        <a:ext cx="3250868" cy="655702"/>
      </dsp:txXfrm>
    </dsp:sp>
    <dsp:sp modelId="{4063DB13-352E-4285-A5DE-1DB019829E27}">
      <dsp:nvSpPr>
        <dsp:cNvPr id="0" name=""/>
        <dsp:cNvSpPr/>
      </dsp:nvSpPr>
      <dsp:spPr>
        <a:xfrm>
          <a:off x="4980241" y="1329024"/>
          <a:ext cx="3321812" cy="726646"/>
        </a:xfrm>
        <a:prstGeom prst="roundRect">
          <a:avLst/>
        </a:prstGeom>
        <a:solidFill>
          <a:schemeClr val="lt1">
            <a:alpha val="90000"/>
            <a:hueOff val="0"/>
            <a:satOff val="0"/>
            <a:lumOff val="0"/>
            <a:alphaOff val="0"/>
          </a:schemeClr>
        </a:solidFill>
        <a:ln w="6350" cap="flat" cmpd="sng" algn="ctr">
          <a:solidFill>
            <a:schemeClr val="accent3">
              <a:shade val="80000"/>
              <a:hueOff val="0"/>
              <a:satOff val="0"/>
              <a:lumOff val="4773"/>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l" defTabSz="800100" rtl="0">
            <a:lnSpc>
              <a:spcPct val="100000"/>
            </a:lnSpc>
            <a:spcBef>
              <a:spcPct val="0"/>
            </a:spcBef>
            <a:spcAft>
              <a:spcPct val="35000"/>
            </a:spcAft>
          </a:pPr>
          <a:r>
            <a:rPr lang="zh-CN" sz="1800" b="0" kern="1200" dirty="0" smtClean="0">
              <a:latin typeface="微软雅黑" panose="020B0503020204020204" pitchFamily="34" charset="-122"/>
              <a:ea typeface="微软雅黑" panose="020B0503020204020204" pitchFamily="34" charset="-122"/>
            </a:rPr>
            <a:t>垄断企业的需求曲线和收益曲线</a:t>
          </a:r>
          <a:endParaRPr lang="en-US" sz="1800" b="0" kern="1200" dirty="0">
            <a:latin typeface="微软雅黑" panose="020B0503020204020204" pitchFamily="34" charset="-122"/>
            <a:ea typeface="微软雅黑" panose="020B0503020204020204" pitchFamily="34" charset="-122"/>
          </a:endParaRPr>
        </a:p>
      </dsp:txBody>
      <dsp:txXfrm>
        <a:off x="5015713" y="1364496"/>
        <a:ext cx="3250868" cy="655702"/>
      </dsp:txXfrm>
    </dsp:sp>
    <dsp:sp modelId="{9EFDBA38-0CD3-4641-BC4A-BAD9A53BC6F0}">
      <dsp:nvSpPr>
        <dsp:cNvPr id="0" name=""/>
        <dsp:cNvSpPr/>
      </dsp:nvSpPr>
      <dsp:spPr>
        <a:xfrm>
          <a:off x="4980241" y="2146501"/>
          <a:ext cx="3321812" cy="726646"/>
        </a:xfrm>
        <a:prstGeom prst="roundRect">
          <a:avLst/>
        </a:prstGeom>
        <a:solidFill>
          <a:schemeClr val="lt1">
            <a:alpha val="90000"/>
            <a:hueOff val="0"/>
            <a:satOff val="0"/>
            <a:lumOff val="0"/>
            <a:alphaOff val="0"/>
          </a:schemeClr>
        </a:solidFill>
        <a:ln w="6350" cap="flat" cmpd="sng" algn="ctr">
          <a:solidFill>
            <a:schemeClr val="accent3">
              <a:shade val="80000"/>
              <a:hueOff val="0"/>
              <a:satOff val="0"/>
              <a:lumOff val="9546"/>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l" defTabSz="1066800" rtl="0">
            <a:lnSpc>
              <a:spcPct val="100000"/>
            </a:lnSpc>
            <a:spcBef>
              <a:spcPct val="0"/>
            </a:spcBef>
            <a:spcAft>
              <a:spcPct val="35000"/>
            </a:spcAft>
          </a:pPr>
          <a:r>
            <a:rPr lang="zh-CN" sz="2400" b="0" kern="1200" dirty="0" smtClean="0">
              <a:latin typeface="微软雅黑" panose="020B0503020204020204" pitchFamily="34" charset="-122"/>
              <a:ea typeface="微软雅黑" panose="020B0503020204020204" pitchFamily="34" charset="-122"/>
            </a:rPr>
            <a:t>垄断企业的短期均衡</a:t>
          </a:r>
          <a:endParaRPr lang="en-US" sz="2400" b="0" kern="1200" dirty="0">
            <a:latin typeface="微软雅黑" panose="020B0503020204020204" pitchFamily="34" charset="-122"/>
            <a:ea typeface="微软雅黑" panose="020B0503020204020204" pitchFamily="34" charset="-122"/>
          </a:endParaRPr>
        </a:p>
      </dsp:txBody>
      <dsp:txXfrm>
        <a:off x="5015713" y="2181973"/>
        <a:ext cx="3250868" cy="655702"/>
      </dsp:txXfrm>
    </dsp:sp>
    <dsp:sp modelId="{16437374-B879-451C-AD0B-837B6A2484CF}">
      <dsp:nvSpPr>
        <dsp:cNvPr id="0" name=""/>
        <dsp:cNvSpPr/>
      </dsp:nvSpPr>
      <dsp:spPr>
        <a:xfrm>
          <a:off x="4980241" y="2963978"/>
          <a:ext cx="3321812" cy="726646"/>
        </a:xfrm>
        <a:prstGeom prst="roundRect">
          <a:avLst/>
        </a:prstGeom>
        <a:solidFill>
          <a:schemeClr val="lt1">
            <a:alpha val="90000"/>
            <a:hueOff val="0"/>
            <a:satOff val="0"/>
            <a:lumOff val="0"/>
            <a:alphaOff val="0"/>
          </a:schemeClr>
        </a:solidFill>
        <a:ln w="6350" cap="flat" cmpd="sng" algn="ctr">
          <a:solidFill>
            <a:schemeClr val="accent3">
              <a:shade val="80000"/>
              <a:hueOff val="0"/>
              <a:satOff val="0"/>
              <a:lumOff val="14319"/>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l" defTabSz="1066800" rtl="0">
            <a:lnSpc>
              <a:spcPct val="100000"/>
            </a:lnSpc>
            <a:spcBef>
              <a:spcPct val="0"/>
            </a:spcBef>
            <a:spcAft>
              <a:spcPct val="35000"/>
            </a:spcAft>
          </a:pPr>
          <a:r>
            <a:rPr lang="zh-CN" sz="2400" b="0" kern="1200" dirty="0" smtClean="0">
              <a:latin typeface="微软雅黑" panose="020B0503020204020204" pitchFamily="34" charset="-122"/>
              <a:ea typeface="微软雅黑" panose="020B0503020204020204" pitchFamily="34" charset="-122"/>
            </a:rPr>
            <a:t>垄断企业的长期均衡</a:t>
          </a:r>
          <a:endParaRPr lang="en-US" sz="2400" b="0" kern="1200" dirty="0">
            <a:latin typeface="微软雅黑" panose="020B0503020204020204" pitchFamily="34" charset="-122"/>
            <a:ea typeface="微软雅黑" panose="020B0503020204020204" pitchFamily="34" charset="-122"/>
          </a:endParaRPr>
        </a:p>
      </dsp:txBody>
      <dsp:txXfrm>
        <a:off x="5015713" y="2999450"/>
        <a:ext cx="3250868" cy="655702"/>
      </dsp:txXfrm>
    </dsp:sp>
    <dsp:sp modelId="{53DDA992-C59F-4416-ACF8-EBE42002C8E5}">
      <dsp:nvSpPr>
        <dsp:cNvPr id="0" name=""/>
        <dsp:cNvSpPr/>
      </dsp:nvSpPr>
      <dsp:spPr>
        <a:xfrm>
          <a:off x="4980241" y="3781455"/>
          <a:ext cx="3321812" cy="726646"/>
        </a:xfrm>
        <a:prstGeom prst="roundRect">
          <a:avLst/>
        </a:prstGeom>
        <a:solidFill>
          <a:schemeClr val="lt1">
            <a:alpha val="90000"/>
            <a:hueOff val="0"/>
            <a:satOff val="0"/>
            <a:lumOff val="0"/>
            <a:alphaOff val="0"/>
          </a:schemeClr>
        </a:solidFill>
        <a:ln w="6350" cap="flat" cmpd="sng" algn="ctr">
          <a:solidFill>
            <a:schemeClr val="accent3">
              <a:shade val="80000"/>
              <a:hueOff val="0"/>
              <a:satOff val="0"/>
              <a:lumOff val="19092"/>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l" defTabSz="1066800" rtl="0">
            <a:lnSpc>
              <a:spcPct val="100000"/>
            </a:lnSpc>
            <a:spcBef>
              <a:spcPct val="0"/>
            </a:spcBef>
            <a:spcAft>
              <a:spcPct val="35000"/>
            </a:spcAft>
          </a:pPr>
          <a:endParaRPr lang="zh-CN" altLang="en-US" sz="2400" b="0" kern="1200" dirty="0" smtClean="0">
            <a:latin typeface="微软雅黑" panose="020B0503020204020204" pitchFamily="34" charset="-122"/>
            <a:ea typeface="微软雅黑" panose="020B0503020204020204" pitchFamily="34" charset="-122"/>
            <a:cs typeface="微软雅黑" panose="020B0503020204020204" pitchFamily="34" charset="-122"/>
          </a:endParaRPr>
        </a:p>
        <a:p>
          <a:pPr lvl="0" algn="l" defTabSz="1066800" rtl="0">
            <a:lnSpc>
              <a:spcPct val="100000"/>
            </a:lnSpc>
            <a:spcBef>
              <a:spcPct val="0"/>
            </a:spcBef>
            <a:spcAft>
              <a:spcPct val="35000"/>
            </a:spcAft>
          </a:pPr>
          <a:r>
            <a:rPr lang="zh-CN" altLang="en-US" sz="2400" b="0" kern="1200" dirty="0" smtClean="0">
              <a:latin typeface="微软雅黑" panose="020B0503020204020204" pitchFamily="34" charset="-122"/>
              <a:ea typeface="微软雅黑" panose="020B0503020204020204" pitchFamily="34" charset="-122"/>
              <a:cs typeface="微软雅黑" panose="020B0503020204020204" pitchFamily="34" charset="-122"/>
            </a:rPr>
            <a:t>   垄断和价格歧视</a:t>
          </a:r>
          <a:br>
            <a:rPr lang="zh-CN" altLang="en-US" sz="2400" b="0" kern="1200" dirty="0" smtClean="0">
              <a:latin typeface="微软雅黑" panose="020B0503020204020204" pitchFamily="34" charset="-122"/>
              <a:ea typeface="微软雅黑" panose="020B0503020204020204" pitchFamily="34" charset="-122"/>
              <a:cs typeface="微软雅黑" panose="020B0503020204020204" pitchFamily="34" charset="-122"/>
            </a:rPr>
          </a:br>
          <a:endParaRPr lang="zh-CN" altLang="en-US" sz="2400" b="0" kern="1200" dirty="0">
            <a:latin typeface="微软雅黑" panose="020B0503020204020204" pitchFamily="34" charset="-122"/>
            <a:ea typeface="微软雅黑" panose="020B0503020204020204" pitchFamily="34" charset="-122"/>
            <a:cs typeface="微软雅黑" panose="020B0503020204020204" pitchFamily="34" charset="-122"/>
          </a:endParaRPr>
        </a:p>
      </dsp:txBody>
      <dsp:txXfrm>
        <a:off x="5015713" y="3816927"/>
        <a:ext cx="3250868" cy="6557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8D4B6D-0FFE-419F-B4ED-ADAA4DE87FFD}">
      <dsp:nvSpPr>
        <dsp:cNvPr id="0" name=""/>
        <dsp:cNvSpPr/>
      </dsp:nvSpPr>
      <dsp:spPr>
        <a:xfrm>
          <a:off x="1411138" y="0"/>
          <a:ext cx="2090887" cy="839108"/>
        </a:xfrm>
        <a:prstGeom prst="roundRect">
          <a:avLst>
            <a:gd name="adj" fmla="val 10000"/>
          </a:avLst>
        </a:prstGeom>
        <a:gradFill rotWithShape="0">
          <a:gsLst>
            <a:gs pos="0">
              <a:schemeClr val="accent6">
                <a:alpha val="90000"/>
                <a:hueOff val="0"/>
                <a:satOff val="0"/>
                <a:lumOff val="0"/>
                <a:alphaOff val="0"/>
                <a:lumMod val="110000"/>
                <a:satMod val="105000"/>
                <a:tint val="67000"/>
              </a:schemeClr>
            </a:gs>
            <a:gs pos="50000">
              <a:schemeClr val="accent6">
                <a:alpha val="90000"/>
                <a:hueOff val="0"/>
                <a:satOff val="0"/>
                <a:lumOff val="0"/>
                <a:alphaOff val="0"/>
                <a:lumMod val="105000"/>
                <a:satMod val="103000"/>
                <a:tint val="73000"/>
              </a:schemeClr>
            </a:gs>
            <a:gs pos="100000">
              <a:schemeClr val="accent6">
                <a:alpha val="9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ctr" defTabSz="1066800">
            <a:lnSpc>
              <a:spcPct val="100000"/>
            </a:lnSpc>
            <a:spcBef>
              <a:spcPct val="0"/>
            </a:spcBef>
            <a:spcAft>
              <a:spcPct val="35000"/>
            </a:spcAft>
          </a:pPr>
          <a:r>
            <a:rPr lang="zh-CN" altLang="en-US" sz="2400" b="0" kern="1200" dirty="0">
              <a:effectLst/>
              <a:latin typeface="微软雅黑" panose="020B0503020204020204" pitchFamily="34" charset="-122"/>
              <a:ea typeface="微软雅黑" panose="020B0503020204020204" pitchFamily="34" charset="-122"/>
            </a:rPr>
            <a:t>总收益函数</a:t>
          </a:r>
        </a:p>
      </dsp:txBody>
      <dsp:txXfrm>
        <a:off x="1435715" y="24577"/>
        <a:ext cx="2041733" cy="789954"/>
      </dsp:txXfrm>
    </dsp:sp>
    <dsp:sp modelId="{438AF820-D1C3-4602-A3A4-FB9BEFC7C355}">
      <dsp:nvSpPr>
        <dsp:cNvPr id="0" name=""/>
        <dsp:cNvSpPr/>
      </dsp:nvSpPr>
      <dsp:spPr>
        <a:xfrm rot="5400000">
          <a:off x="2299249" y="860085"/>
          <a:ext cx="314665" cy="377598"/>
        </a:xfrm>
        <a:prstGeom prst="rightArrow">
          <a:avLst>
            <a:gd name="adj1" fmla="val 60000"/>
            <a:gd name="adj2" fmla="val 50000"/>
          </a:avLst>
        </a:prstGeom>
        <a:gradFill rotWithShape="0">
          <a:gsLst>
            <a:gs pos="0">
              <a:schemeClr val="accent6">
                <a:shade val="90000"/>
                <a:hueOff val="0"/>
                <a:satOff val="0"/>
                <a:lumOff val="0"/>
                <a:alphaOff val="0"/>
                <a:lumMod val="110000"/>
                <a:satMod val="105000"/>
                <a:tint val="67000"/>
              </a:schemeClr>
            </a:gs>
            <a:gs pos="50000">
              <a:schemeClr val="accent6">
                <a:shade val="90000"/>
                <a:hueOff val="0"/>
                <a:satOff val="0"/>
                <a:lumOff val="0"/>
                <a:alphaOff val="0"/>
                <a:lumMod val="105000"/>
                <a:satMod val="103000"/>
                <a:tint val="73000"/>
              </a:schemeClr>
            </a:gs>
            <a:gs pos="100000">
              <a:schemeClr val="accent6">
                <a:shade val="9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zh-CN" altLang="en-US" sz="1900" kern="1200"/>
        </a:p>
      </dsp:txBody>
      <dsp:txXfrm rot="-5400000">
        <a:off x="2343303" y="891552"/>
        <a:ext cx="226558" cy="220266"/>
      </dsp:txXfrm>
    </dsp:sp>
    <dsp:sp modelId="{7C85803D-BDDC-4229-8E2F-22D08BAA2BE6}">
      <dsp:nvSpPr>
        <dsp:cNvPr id="0" name=""/>
        <dsp:cNvSpPr/>
      </dsp:nvSpPr>
      <dsp:spPr>
        <a:xfrm>
          <a:off x="1411138" y="1258662"/>
          <a:ext cx="2090887" cy="839108"/>
        </a:xfrm>
        <a:prstGeom prst="roundRect">
          <a:avLst>
            <a:gd name="adj" fmla="val 10000"/>
          </a:avLst>
        </a:prstGeom>
        <a:gradFill rotWithShape="0">
          <a:gsLst>
            <a:gs pos="0">
              <a:schemeClr val="accent6">
                <a:alpha val="90000"/>
                <a:hueOff val="0"/>
                <a:satOff val="0"/>
                <a:lumOff val="0"/>
                <a:alphaOff val="-20000"/>
                <a:lumMod val="110000"/>
                <a:satMod val="105000"/>
                <a:tint val="67000"/>
              </a:schemeClr>
            </a:gs>
            <a:gs pos="50000">
              <a:schemeClr val="accent6">
                <a:alpha val="90000"/>
                <a:hueOff val="0"/>
                <a:satOff val="0"/>
                <a:lumOff val="0"/>
                <a:alphaOff val="-20000"/>
                <a:lumMod val="105000"/>
                <a:satMod val="103000"/>
                <a:tint val="73000"/>
              </a:schemeClr>
            </a:gs>
            <a:gs pos="100000">
              <a:schemeClr val="accent6">
                <a:alpha val="90000"/>
                <a:hueOff val="0"/>
                <a:satOff val="0"/>
                <a:lumOff val="0"/>
                <a:alphaOff val="-2000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b="0" kern="1200" dirty="0">
              <a:latin typeface="微软雅黑" panose="020B0503020204020204" pitchFamily="34" charset="-122"/>
              <a:ea typeface="微软雅黑" panose="020B0503020204020204" pitchFamily="34" charset="-122"/>
            </a:rPr>
            <a:t>平均收益函数</a:t>
          </a:r>
        </a:p>
      </dsp:txBody>
      <dsp:txXfrm>
        <a:off x="1435715" y="1283239"/>
        <a:ext cx="2041733" cy="789954"/>
      </dsp:txXfrm>
    </dsp:sp>
    <dsp:sp modelId="{DF3C2C5A-23BD-4535-B5E0-31DAE48EE4A6}">
      <dsp:nvSpPr>
        <dsp:cNvPr id="0" name=""/>
        <dsp:cNvSpPr/>
      </dsp:nvSpPr>
      <dsp:spPr>
        <a:xfrm rot="5400000">
          <a:off x="2299249" y="2118748"/>
          <a:ext cx="314665" cy="377598"/>
        </a:xfrm>
        <a:prstGeom prst="rightArrow">
          <a:avLst>
            <a:gd name="adj1" fmla="val 60000"/>
            <a:gd name="adj2" fmla="val 50000"/>
          </a:avLst>
        </a:prstGeom>
        <a:gradFill rotWithShape="0">
          <a:gsLst>
            <a:gs pos="0">
              <a:schemeClr val="accent6">
                <a:shade val="90000"/>
                <a:hueOff val="379870"/>
                <a:satOff val="-15173"/>
                <a:lumOff val="35191"/>
                <a:alphaOff val="0"/>
                <a:lumMod val="110000"/>
                <a:satMod val="105000"/>
                <a:tint val="67000"/>
              </a:schemeClr>
            </a:gs>
            <a:gs pos="50000">
              <a:schemeClr val="accent6">
                <a:shade val="90000"/>
                <a:hueOff val="379870"/>
                <a:satOff val="-15173"/>
                <a:lumOff val="35191"/>
                <a:alphaOff val="0"/>
                <a:lumMod val="105000"/>
                <a:satMod val="103000"/>
                <a:tint val="73000"/>
              </a:schemeClr>
            </a:gs>
            <a:gs pos="100000">
              <a:schemeClr val="accent6">
                <a:shade val="90000"/>
                <a:hueOff val="379870"/>
                <a:satOff val="-15173"/>
                <a:lumOff val="35191"/>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zh-CN" altLang="en-US" sz="1900" kern="1200"/>
        </a:p>
      </dsp:txBody>
      <dsp:txXfrm rot="-5400000">
        <a:off x="2343303" y="2150215"/>
        <a:ext cx="226558" cy="220266"/>
      </dsp:txXfrm>
    </dsp:sp>
    <dsp:sp modelId="{60A684E5-65D1-41BB-9F15-55D849FF0B00}">
      <dsp:nvSpPr>
        <dsp:cNvPr id="0" name=""/>
        <dsp:cNvSpPr/>
      </dsp:nvSpPr>
      <dsp:spPr>
        <a:xfrm>
          <a:off x="1411138" y="2517324"/>
          <a:ext cx="2090887" cy="839108"/>
        </a:xfrm>
        <a:prstGeom prst="roundRect">
          <a:avLst>
            <a:gd name="adj" fmla="val 10000"/>
          </a:avLst>
        </a:prstGeom>
        <a:gradFill rotWithShape="0">
          <a:gsLst>
            <a:gs pos="0">
              <a:schemeClr val="accent6">
                <a:alpha val="90000"/>
                <a:hueOff val="0"/>
                <a:satOff val="0"/>
                <a:lumOff val="0"/>
                <a:alphaOff val="-40000"/>
                <a:lumMod val="110000"/>
                <a:satMod val="105000"/>
                <a:tint val="67000"/>
              </a:schemeClr>
            </a:gs>
            <a:gs pos="50000">
              <a:schemeClr val="accent6">
                <a:alpha val="90000"/>
                <a:hueOff val="0"/>
                <a:satOff val="0"/>
                <a:lumOff val="0"/>
                <a:alphaOff val="-40000"/>
                <a:lumMod val="105000"/>
                <a:satMod val="103000"/>
                <a:tint val="73000"/>
              </a:schemeClr>
            </a:gs>
            <a:gs pos="100000">
              <a:schemeClr val="accent6">
                <a:alpha val="90000"/>
                <a:hueOff val="0"/>
                <a:satOff val="0"/>
                <a:lumOff val="0"/>
                <a:alphaOff val="-4000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b="0" kern="1200" dirty="0">
              <a:latin typeface="微软雅黑" panose="020B0503020204020204" pitchFamily="34" charset="-122"/>
              <a:ea typeface="微软雅黑" panose="020B0503020204020204" pitchFamily="34" charset="-122"/>
            </a:rPr>
            <a:t>边际收益函数</a:t>
          </a:r>
        </a:p>
      </dsp:txBody>
      <dsp:txXfrm>
        <a:off x="1435715" y="2541901"/>
        <a:ext cx="2041733" cy="7899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D6B933-5B6F-4793-B95D-74BF54579921}">
      <dsp:nvSpPr>
        <dsp:cNvPr id="0" name=""/>
        <dsp:cNvSpPr/>
      </dsp:nvSpPr>
      <dsp:spPr>
        <a:xfrm>
          <a:off x="2459483" y="0"/>
          <a:ext cx="4866637" cy="4866637"/>
        </a:xfrm>
        <a:prstGeom prst="triangle">
          <a:avLst/>
        </a:prstGeom>
        <a:gradFill rotWithShape="0">
          <a:gsLst>
            <a:gs pos="0">
              <a:schemeClr val="accent3">
                <a:shade val="80000"/>
                <a:hueOff val="0"/>
                <a:satOff val="0"/>
                <a:lumOff val="0"/>
                <a:alphaOff val="0"/>
                <a:lumMod val="110000"/>
                <a:satMod val="105000"/>
                <a:tint val="67000"/>
              </a:schemeClr>
            </a:gs>
            <a:gs pos="50000">
              <a:schemeClr val="accent3">
                <a:shade val="80000"/>
                <a:hueOff val="0"/>
                <a:satOff val="0"/>
                <a:lumOff val="0"/>
                <a:alphaOff val="0"/>
                <a:lumMod val="105000"/>
                <a:satMod val="103000"/>
                <a:tint val="73000"/>
              </a:schemeClr>
            </a:gs>
            <a:gs pos="100000">
              <a:schemeClr val="accent3">
                <a:shade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DFDD46F5-E254-4BF2-81EF-DE781C734874}">
      <dsp:nvSpPr>
        <dsp:cNvPr id="0" name=""/>
        <dsp:cNvSpPr/>
      </dsp:nvSpPr>
      <dsp:spPr bwMode="white">
        <a:xfrm>
          <a:off x="4892802" y="487138"/>
          <a:ext cx="3163314" cy="864968"/>
        </a:xfrm>
        <a:prstGeom prst="roundRect">
          <a:avLst/>
        </a:prstGeom>
        <a:solidFill>
          <a:schemeClr val="lt1">
            <a:alpha val="90000"/>
            <a:hueOff val="0"/>
            <a:satOff val="0"/>
            <a:lumOff val="0"/>
            <a:alphaOff val="0"/>
          </a:schemeClr>
        </a:solidFill>
        <a:ln w="6350" cap="flat" cmpd="sng" algn="ctr">
          <a:solidFill>
            <a:schemeClr val="accent3">
              <a:shade val="8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l" defTabSz="1066800" rtl="0">
            <a:lnSpc>
              <a:spcPct val="100000"/>
            </a:lnSpc>
            <a:spcBef>
              <a:spcPct val="0"/>
            </a:spcBef>
            <a:spcAft>
              <a:spcPct val="35000"/>
            </a:spcAft>
          </a:pPr>
          <a:r>
            <a:rPr lang="zh-CN" sz="2400" b="0" kern="1200" dirty="0" smtClean="0">
              <a:latin typeface="微软雅黑" panose="020B0503020204020204" pitchFamily="34" charset="-122"/>
              <a:ea typeface="微软雅黑" panose="020B0503020204020204" pitchFamily="34" charset="-122"/>
            </a:rPr>
            <a:t>垄断竞争的特点</a:t>
          </a:r>
          <a:endParaRPr lang="en-US" sz="2400" b="0" kern="1200" dirty="0">
            <a:latin typeface="微软雅黑" panose="020B0503020204020204" pitchFamily="34" charset="-122"/>
            <a:ea typeface="微软雅黑" panose="020B0503020204020204" pitchFamily="34" charset="-122"/>
          </a:endParaRPr>
        </a:p>
      </dsp:txBody>
      <dsp:txXfrm>
        <a:off x="4935026" y="529362"/>
        <a:ext cx="3078866" cy="780520"/>
      </dsp:txXfrm>
    </dsp:sp>
    <dsp:sp modelId="{4ED1E407-6F75-46FF-8025-40227D280066}">
      <dsp:nvSpPr>
        <dsp:cNvPr id="0" name=""/>
        <dsp:cNvSpPr/>
      </dsp:nvSpPr>
      <dsp:spPr bwMode="white">
        <a:xfrm>
          <a:off x="4892802" y="1460228"/>
          <a:ext cx="3163314" cy="864968"/>
        </a:xfrm>
        <a:prstGeom prst="roundRect">
          <a:avLst/>
        </a:prstGeom>
        <a:solidFill>
          <a:schemeClr val="lt1">
            <a:alpha val="90000"/>
            <a:hueOff val="0"/>
            <a:satOff val="0"/>
            <a:lumOff val="0"/>
            <a:alphaOff val="0"/>
          </a:schemeClr>
        </a:solidFill>
        <a:ln w="6350" cap="flat" cmpd="sng" algn="ctr">
          <a:solidFill>
            <a:schemeClr val="accent3">
              <a:shade val="80000"/>
              <a:hueOff val="0"/>
              <a:satOff val="0"/>
              <a:lumOff val="6364"/>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l" defTabSz="1066800" rtl="0">
            <a:lnSpc>
              <a:spcPct val="100000"/>
            </a:lnSpc>
            <a:spcBef>
              <a:spcPct val="0"/>
            </a:spcBef>
            <a:spcAft>
              <a:spcPct val="35000"/>
            </a:spcAft>
          </a:pPr>
          <a:r>
            <a:rPr lang="zh-CN" sz="2400" b="0" kern="1200" dirty="0" smtClean="0">
              <a:latin typeface="微软雅黑" panose="020B0503020204020204" pitchFamily="34" charset="-122"/>
              <a:ea typeface="微软雅黑" panose="020B0503020204020204" pitchFamily="34" charset="-122"/>
            </a:rPr>
            <a:t>垄断竞争企业的需求曲线和收益曲线</a:t>
          </a:r>
          <a:endParaRPr lang="en-US" sz="2400" b="0" kern="1200" dirty="0">
            <a:latin typeface="微软雅黑" panose="020B0503020204020204" pitchFamily="34" charset="-122"/>
            <a:ea typeface="微软雅黑" panose="020B0503020204020204" pitchFamily="34" charset="-122"/>
          </a:endParaRPr>
        </a:p>
      </dsp:txBody>
      <dsp:txXfrm>
        <a:off x="4935026" y="1502452"/>
        <a:ext cx="3078866" cy="780520"/>
      </dsp:txXfrm>
    </dsp:sp>
    <dsp:sp modelId="{25555E6F-06E8-4097-9FB7-24317A8E2C39}">
      <dsp:nvSpPr>
        <dsp:cNvPr id="0" name=""/>
        <dsp:cNvSpPr/>
      </dsp:nvSpPr>
      <dsp:spPr bwMode="white">
        <a:xfrm>
          <a:off x="4892802" y="2433318"/>
          <a:ext cx="3163314" cy="864968"/>
        </a:xfrm>
        <a:prstGeom prst="roundRect">
          <a:avLst/>
        </a:prstGeom>
        <a:solidFill>
          <a:schemeClr val="lt1">
            <a:alpha val="90000"/>
            <a:hueOff val="0"/>
            <a:satOff val="0"/>
            <a:lumOff val="0"/>
            <a:alphaOff val="0"/>
          </a:schemeClr>
        </a:solidFill>
        <a:ln w="6350" cap="flat" cmpd="sng" algn="ctr">
          <a:solidFill>
            <a:schemeClr val="accent3">
              <a:shade val="80000"/>
              <a:hueOff val="0"/>
              <a:satOff val="0"/>
              <a:lumOff val="12728"/>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l" defTabSz="1066800" rtl="0">
            <a:lnSpc>
              <a:spcPct val="100000"/>
            </a:lnSpc>
            <a:spcBef>
              <a:spcPct val="0"/>
            </a:spcBef>
            <a:spcAft>
              <a:spcPct val="35000"/>
            </a:spcAft>
          </a:pPr>
          <a:r>
            <a:rPr lang="zh-CN" sz="2400" b="0" kern="1200" dirty="0" smtClean="0">
              <a:latin typeface="微软雅黑" panose="020B0503020204020204" pitchFamily="34" charset="-122"/>
              <a:ea typeface="微软雅黑" panose="020B0503020204020204" pitchFamily="34" charset="-122"/>
            </a:rPr>
            <a:t>垄断竞争企业的短期均衡</a:t>
          </a:r>
          <a:endParaRPr lang="en-US" sz="2400" b="0" kern="1200" dirty="0">
            <a:latin typeface="微软雅黑" panose="020B0503020204020204" pitchFamily="34" charset="-122"/>
            <a:ea typeface="微软雅黑" panose="020B0503020204020204" pitchFamily="34" charset="-122"/>
          </a:endParaRPr>
        </a:p>
      </dsp:txBody>
      <dsp:txXfrm>
        <a:off x="4935026" y="2475542"/>
        <a:ext cx="3078866" cy="780520"/>
      </dsp:txXfrm>
    </dsp:sp>
    <dsp:sp modelId="{120C79B6-5FC2-41E1-98F8-75D39B380974}">
      <dsp:nvSpPr>
        <dsp:cNvPr id="0" name=""/>
        <dsp:cNvSpPr/>
      </dsp:nvSpPr>
      <dsp:spPr bwMode="white">
        <a:xfrm>
          <a:off x="4892802" y="3406408"/>
          <a:ext cx="3163314" cy="864968"/>
        </a:xfrm>
        <a:prstGeom prst="roundRect">
          <a:avLst/>
        </a:prstGeom>
        <a:solidFill>
          <a:schemeClr val="lt1">
            <a:alpha val="90000"/>
            <a:hueOff val="0"/>
            <a:satOff val="0"/>
            <a:lumOff val="0"/>
            <a:alphaOff val="0"/>
          </a:schemeClr>
        </a:solidFill>
        <a:ln w="6350" cap="flat" cmpd="sng" algn="ctr">
          <a:solidFill>
            <a:schemeClr val="accent3">
              <a:shade val="80000"/>
              <a:hueOff val="0"/>
              <a:satOff val="0"/>
              <a:lumOff val="19092"/>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l" defTabSz="1066800" rtl="0">
            <a:lnSpc>
              <a:spcPct val="100000"/>
            </a:lnSpc>
            <a:spcBef>
              <a:spcPct val="0"/>
            </a:spcBef>
            <a:spcAft>
              <a:spcPct val="35000"/>
            </a:spcAft>
          </a:pPr>
          <a:r>
            <a:rPr lang="zh-CN" altLang="en-US" sz="2400" b="0" kern="1200" dirty="0" smtClean="0">
              <a:latin typeface="微软雅黑" panose="020B0503020204020204" pitchFamily="34" charset="-122"/>
              <a:ea typeface="微软雅黑" panose="020B0503020204020204" pitchFamily="34" charset="-122"/>
            </a:rPr>
            <a:t>垄断竞争企业的长期均衡</a:t>
          </a:r>
          <a:endParaRPr lang="zh-CN" altLang="en-US" sz="2400" b="0" kern="1200" dirty="0">
            <a:latin typeface="微软雅黑" panose="020B0503020204020204" pitchFamily="34" charset="-122"/>
            <a:ea typeface="微软雅黑" panose="020B0503020204020204" pitchFamily="34" charset="-122"/>
          </a:endParaRPr>
        </a:p>
      </dsp:txBody>
      <dsp:txXfrm>
        <a:off x="4935026" y="3448632"/>
        <a:ext cx="3078866" cy="780520"/>
      </dsp:txXfrm>
    </dsp:sp>
  </dsp:spTree>
</dsp:drawing>
</file>

<file path=ppt/diagrams/layout1.xml><?xml version="1.0" encoding="utf-8"?>
<dgm:layoutDef xmlns:dgm="http://schemas.openxmlformats.org/drawingml/2006/diagram" xmlns:a="http://schemas.openxmlformats.org/drawingml/2006/main" uniqueId="urn:microsoft.com/office/officeart/2005/8/layout/pyramid2#1">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varLst>
      <dgm:dir/>
      <dgm:resizeHandles/>
    </dgm:varLst>
    <dgm:alg type="composite"/>
    <dgm:shape xmlns:r="http://schemas.openxmlformats.org/officeDocument/2006/relationships" r:blip="">
      <dgm:adjLst/>
    </dgm:shape>
    <dgm:presOf/>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yramid2#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varLst>
      <dgm:dir/>
      <dgm:resizeHandles/>
    </dgm:varLst>
    <dgm:alg type="composite"/>
    <dgm:shape xmlns:r="http://schemas.openxmlformats.org/officeDocument/2006/relationships" r:blip="">
      <dgm:adjLst/>
    </dgm:shape>
    <dgm:presOf/>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1">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3">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2">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4">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C71500-BB91-4A16-B1DC-478E3AAAE89F}" type="datetimeFigureOut">
              <a:rPr lang="zh-CN" altLang="en-US" smtClean="0"/>
              <a:t>2022/11/14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146C27-CB2F-4810-8501-CEFF6864E074}" type="slidenum">
              <a:rPr lang="zh-CN" altLang="en-US" smtClean="0"/>
              <a:t>‹#›</a:t>
            </a:fld>
            <a:endParaRPr lang="zh-CN" altLang="en-US"/>
          </a:p>
        </p:txBody>
      </p:sp>
    </p:spTree>
    <p:extLst>
      <p:ext uri="{BB962C8B-B14F-4D97-AF65-F5344CB8AC3E}">
        <p14:creationId xmlns:p14="http://schemas.microsoft.com/office/powerpoint/2010/main" val="7186606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1"/>
          <p:cNvSpPr>
            <a:spLocks noGrp="1" noRot="1" noChangeAspect="1" noTextEdit="1"/>
          </p:cNvSpPr>
          <p:nvPr>
            <p:ph type="sldImg"/>
          </p:nvPr>
        </p:nvSpPr>
        <p:spPr>
          <a:ln>
            <a:solidFill>
              <a:srgbClr val="000000"/>
            </a:solidFill>
            <a:miter/>
          </a:ln>
        </p:spPr>
      </p:sp>
      <p:sp>
        <p:nvSpPr>
          <p:cNvPr id="11266" name="备注占位符 2"/>
          <p:cNvSpPr>
            <a:spLocks noGrp="1"/>
          </p:cNvSpPr>
          <p:nvPr>
            <p:ph type="body"/>
          </p:nvPr>
        </p:nvSpPr>
        <p:spPr/>
        <p:txBody>
          <a:bodyPr wrap="square" lIns="91440" tIns="45720" rIns="91440" bIns="45720" anchor="t"/>
          <a:lstStyle/>
          <a:p>
            <a:pPr lvl="0"/>
            <a:endParaRPr lang="zh-CN" altLang="en-US" dirty="0">
              <a:ea typeface="等线" pitchFamily="2" charset="-122"/>
            </a:endParaRPr>
          </a:p>
        </p:txBody>
      </p:sp>
      <p:sp>
        <p:nvSpPr>
          <p:cNvPr id="11267" name="灯片编号占位符 3"/>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algn="r" eaLnBrk="1" hangingPunct="1"/>
            <a:fld id="{9A0DB2DC-4C9A-4742-B13C-FB6460FD3503}" type="slidenum">
              <a:rPr lang="zh-CN" altLang="en-US" sz="1200" dirty="0">
                <a:solidFill>
                  <a:srgbClr val="000000"/>
                </a:solidFill>
                <a:latin typeface="等线" pitchFamily="2" charset="-122"/>
                <a:ea typeface="等线" pitchFamily="2" charset="-122"/>
              </a:rPr>
              <a:t>1</a:t>
            </a:fld>
            <a:endParaRPr lang="zh-CN" altLang="en-US" sz="1200" dirty="0">
              <a:solidFill>
                <a:srgbClr val="000000"/>
              </a:solidFill>
              <a:latin typeface="等线" pitchFamily="2" charset="-122"/>
              <a:ea typeface="等线" pitchFamily="2" charset="-122"/>
            </a:endParaRPr>
          </a:p>
        </p:txBody>
      </p:sp>
    </p:spTree>
    <p:extLst>
      <p:ext uri="{BB962C8B-B14F-4D97-AF65-F5344CB8AC3E}">
        <p14:creationId xmlns:p14="http://schemas.microsoft.com/office/powerpoint/2010/main" val="14669972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幻灯片图像占位符 1"/>
          <p:cNvSpPr>
            <a:spLocks noGrp="1" noRot="1" noChangeAspect="1" noTextEdit="1"/>
          </p:cNvSpPr>
          <p:nvPr>
            <p:ph type="sldImg"/>
          </p:nvPr>
        </p:nvSpPr>
        <p:spPr>
          <a:ln>
            <a:solidFill>
              <a:srgbClr val="000000"/>
            </a:solidFill>
            <a:miter/>
          </a:ln>
        </p:spPr>
      </p:sp>
      <p:sp>
        <p:nvSpPr>
          <p:cNvPr id="39938" name="备注占位符 2"/>
          <p:cNvSpPr>
            <a:spLocks noGrp="1"/>
          </p:cNvSpPr>
          <p:nvPr>
            <p:ph type="body"/>
          </p:nvPr>
        </p:nvSpPr>
        <p:spPr/>
        <p:txBody>
          <a:bodyPr wrap="square" lIns="91440" tIns="45720" rIns="91440" bIns="45720" anchor="t"/>
          <a:lstStyle/>
          <a:p>
            <a:pPr lvl="0" eaLnBrk="1" hangingPunct="1"/>
            <a:endParaRPr lang="zh-CN" altLang="en-US" dirty="0">
              <a:ea typeface="等线" pitchFamily="2" charset="-122"/>
            </a:endParaRPr>
          </a:p>
        </p:txBody>
      </p:sp>
      <p:sp>
        <p:nvSpPr>
          <p:cNvPr id="39939" name="灯片编号占位符 3"/>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algn="r" eaLnBrk="1" hangingPunct="1">
              <a:buFont typeface="Arial" panose="020B0604020202020204" pitchFamily="34" charset="0"/>
            </a:pPr>
            <a:fld id="{9A0DB2DC-4C9A-4742-B13C-FB6460FD3503}" type="slidenum">
              <a:rPr lang="zh-CN" altLang="en-US" sz="1200" dirty="0">
                <a:latin typeface="等线" pitchFamily="2" charset="-122"/>
                <a:ea typeface="等线" pitchFamily="2" charset="-122"/>
              </a:rPr>
              <a:t>12</a:t>
            </a:fld>
            <a:endParaRPr lang="zh-CN" altLang="en-US" sz="1200" dirty="0">
              <a:latin typeface="等线" pitchFamily="2" charset="-122"/>
              <a:ea typeface="等线" pitchFamily="2" charset="-122"/>
            </a:endParaRPr>
          </a:p>
        </p:txBody>
      </p:sp>
    </p:spTree>
    <p:extLst>
      <p:ext uri="{BB962C8B-B14F-4D97-AF65-F5344CB8AC3E}">
        <p14:creationId xmlns:p14="http://schemas.microsoft.com/office/powerpoint/2010/main" val="34365408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幻灯片图像占位符 1"/>
          <p:cNvSpPr>
            <a:spLocks noGrp="1" noRot="1" noChangeAspect="1" noTextEdit="1"/>
          </p:cNvSpPr>
          <p:nvPr>
            <p:ph type="sldImg"/>
          </p:nvPr>
        </p:nvSpPr>
        <p:spPr>
          <a:ln>
            <a:solidFill>
              <a:srgbClr val="000000"/>
            </a:solidFill>
            <a:miter/>
          </a:ln>
        </p:spPr>
      </p:sp>
      <p:sp>
        <p:nvSpPr>
          <p:cNvPr id="41986" name="备注占位符 2"/>
          <p:cNvSpPr>
            <a:spLocks noGrp="1"/>
          </p:cNvSpPr>
          <p:nvPr>
            <p:ph type="body"/>
          </p:nvPr>
        </p:nvSpPr>
        <p:spPr/>
        <p:txBody>
          <a:bodyPr wrap="square" lIns="91440" tIns="45720" rIns="91440" bIns="45720" anchor="t"/>
          <a:lstStyle/>
          <a:p>
            <a:pPr lvl="0" eaLnBrk="1" hangingPunct="1"/>
            <a:endParaRPr lang="zh-CN" altLang="en-US" dirty="0">
              <a:ea typeface="等线" pitchFamily="2" charset="-122"/>
            </a:endParaRPr>
          </a:p>
        </p:txBody>
      </p:sp>
      <p:sp>
        <p:nvSpPr>
          <p:cNvPr id="41987" name="灯片编号占位符 3"/>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algn="r" eaLnBrk="1" hangingPunct="1">
              <a:buFont typeface="Arial" panose="020B0604020202020204" pitchFamily="34" charset="0"/>
            </a:pPr>
            <a:fld id="{9A0DB2DC-4C9A-4742-B13C-FB6460FD3503}" type="slidenum">
              <a:rPr lang="zh-CN" altLang="en-US" sz="1200" dirty="0">
                <a:latin typeface="等线" pitchFamily="2" charset="-122"/>
                <a:ea typeface="等线" pitchFamily="2" charset="-122"/>
              </a:rPr>
              <a:t>13</a:t>
            </a:fld>
            <a:endParaRPr lang="zh-CN" altLang="en-US" sz="1200" dirty="0">
              <a:latin typeface="等线" pitchFamily="2" charset="-122"/>
              <a:ea typeface="等线" pitchFamily="2" charset="-122"/>
            </a:endParaRPr>
          </a:p>
        </p:txBody>
      </p:sp>
    </p:spTree>
    <p:extLst>
      <p:ext uri="{BB962C8B-B14F-4D97-AF65-F5344CB8AC3E}">
        <p14:creationId xmlns:p14="http://schemas.microsoft.com/office/powerpoint/2010/main" val="6278919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ChangeArrowheads="1" noTextEdit="1"/>
          </p:cNvSpPr>
          <p:nvPr>
            <p:ph type="sldImg"/>
          </p:nvPr>
        </p:nvSpPr>
        <p:spPr>
          <a:ln/>
        </p:spPr>
      </p:sp>
      <p:sp>
        <p:nvSpPr>
          <p:cNvPr id="22531" name="备注占位符 2"/>
          <p:cNvSpPr>
            <a:spLocks noGrp="1" noChangeArrowheads="1"/>
          </p:cNvSpPr>
          <p:nvPr>
            <p:ph type="body" idx="1"/>
          </p:nvPr>
        </p:nvSpPr>
        <p:spPr/>
        <p:txBody>
          <a:bodyPr/>
          <a:lstStyle/>
          <a:p>
            <a:pPr>
              <a:defRPr/>
            </a:pPr>
            <a:endParaRPr lang="zh-CN" altLang="en-US">
              <a:latin typeface="Times New Roman" charset="0"/>
              <a:ea typeface="宋体" charset="-122"/>
            </a:endParaRPr>
          </a:p>
        </p:txBody>
      </p:sp>
      <p:sp>
        <p:nvSpPr>
          <p:cNvPr id="22532" name="灯片编号占位符 3"/>
          <p:cNvSpPr>
            <a:spLocks noGrp="1"/>
          </p:cNvSpPr>
          <p:nvPr>
            <p:ph type="sldNum" sz="quarter" idx="5"/>
          </p:nvPr>
        </p:nvSpPr>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4588" indent="-227013">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4963" indent="-227013">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62163" indent="-227013">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9363" indent="-227013"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6563" indent="-227013"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33763" indent="-227013"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90963" indent="-227013"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54A0A24-36AB-4F56-86A4-ADA29134E3B4}" type="slidenum">
              <a:rPr lang="en-US" altLang="zh-CN"/>
              <a:pPr>
                <a:spcBef>
                  <a:spcPct val="0"/>
                </a:spcBef>
              </a:pPr>
              <a:t>16</a:t>
            </a:fld>
            <a:endParaRPr lang="en-US" altLang="zh-CN"/>
          </a:p>
        </p:txBody>
      </p:sp>
    </p:spTree>
    <p:extLst>
      <p:ext uri="{BB962C8B-B14F-4D97-AF65-F5344CB8AC3E}">
        <p14:creationId xmlns:p14="http://schemas.microsoft.com/office/powerpoint/2010/main" val="32644659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ChangeArrowheads="1" noTextEdit="1"/>
          </p:cNvSpPr>
          <p:nvPr>
            <p:ph type="sldImg"/>
          </p:nvPr>
        </p:nvSpPr>
        <p:spPr>
          <a:ln/>
        </p:spPr>
      </p:sp>
      <p:sp>
        <p:nvSpPr>
          <p:cNvPr id="27651" name="备注占位符 2"/>
          <p:cNvSpPr>
            <a:spLocks noGrp="1" noChangeArrowheads="1"/>
          </p:cNvSpPr>
          <p:nvPr>
            <p:ph type="body" idx="1"/>
          </p:nvPr>
        </p:nvSpPr>
        <p:spPr/>
        <p:txBody>
          <a:bodyPr/>
          <a:lstStyle/>
          <a:p>
            <a:pPr>
              <a:defRPr/>
            </a:pPr>
            <a:endParaRPr lang="zh-CN" altLang="en-US">
              <a:latin typeface="Times New Roman" charset="0"/>
              <a:ea typeface="宋体" charset="-122"/>
            </a:endParaRPr>
          </a:p>
        </p:txBody>
      </p:sp>
      <p:sp>
        <p:nvSpPr>
          <p:cNvPr id="27652" name="灯片编号占位符 3"/>
          <p:cNvSpPr>
            <a:spLocks noGrp="1"/>
          </p:cNvSpPr>
          <p:nvPr>
            <p:ph type="sldNum" sz="quarter" idx="5"/>
          </p:nvPr>
        </p:nvSpPr>
        <p:spPr/>
        <p:txBody>
          <a:bodyPr/>
          <a:lstStyle>
            <a:lvl1pPr>
              <a:defRPr kumimoji="1" sz="2400">
                <a:solidFill>
                  <a:srgbClr val="FF00FF"/>
                </a:solidFill>
                <a:latin typeface="Times New Roman" panose="02020603050405020304" pitchFamily="18" charset="0"/>
                <a:ea typeface="宋体" panose="02010600030101010101" pitchFamily="2" charset="-122"/>
              </a:defRPr>
            </a:lvl1pPr>
            <a:lvl2pPr marL="715963" indent="-274638">
              <a:defRPr kumimoji="1" sz="2400">
                <a:solidFill>
                  <a:srgbClr val="FF00FF"/>
                </a:solidFill>
                <a:latin typeface="Times New Roman" panose="02020603050405020304" pitchFamily="18" charset="0"/>
                <a:ea typeface="宋体" panose="02010600030101010101" pitchFamily="2" charset="-122"/>
              </a:defRPr>
            </a:lvl2pPr>
            <a:lvl3pPr marL="1101725" indent="-219075">
              <a:defRPr kumimoji="1" sz="2400">
                <a:solidFill>
                  <a:srgbClr val="FF00FF"/>
                </a:solidFill>
                <a:latin typeface="Times New Roman" panose="02020603050405020304" pitchFamily="18" charset="0"/>
                <a:ea typeface="宋体" panose="02010600030101010101" pitchFamily="2" charset="-122"/>
              </a:defRPr>
            </a:lvl3pPr>
            <a:lvl4pPr marL="1543050" indent="-219075">
              <a:defRPr kumimoji="1" sz="2400">
                <a:solidFill>
                  <a:srgbClr val="FF00FF"/>
                </a:solidFill>
                <a:latin typeface="Times New Roman" panose="02020603050405020304" pitchFamily="18" charset="0"/>
                <a:ea typeface="宋体" panose="02010600030101010101" pitchFamily="2" charset="-122"/>
              </a:defRPr>
            </a:lvl4pPr>
            <a:lvl5pPr marL="1984375" indent="-219075">
              <a:defRPr kumimoji="1" sz="2400">
                <a:solidFill>
                  <a:srgbClr val="FF00FF"/>
                </a:solidFill>
                <a:latin typeface="Times New Roman" panose="02020603050405020304" pitchFamily="18" charset="0"/>
                <a:ea typeface="宋体" panose="02010600030101010101" pitchFamily="2" charset="-122"/>
              </a:defRPr>
            </a:lvl5pPr>
            <a:lvl6pPr marL="2441575" indent="-219075" eaLnBrk="0" fontAlgn="base" hangingPunct="0">
              <a:spcBef>
                <a:spcPct val="0"/>
              </a:spcBef>
              <a:spcAft>
                <a:spcPct val="0"/>
              </a:spcAft>
              <a:defRPr kumimoji="1" sz="2400">
                <a:solidFill>
                  <a:srgbClr val="FF00FF"/>
                </a:solidFill>
                <a:latin typeface="Times New Roman" panose="02020603050405020304" pitchFamily="18" charset="0"/>
                <a:ea typeface="宋体" panose="02010600030101010101" pitchFamily="2" charset="-122"/>
              </a:defRPr>
            </a:lvl6pPr>
            <a:lvl7pPr marL="2898775" indent="-219075" eaLnBrk="0" fontAlgn="base" hangingPunct="0">
              <a:spcBef>
                <a:spcPct val="0"/>
              </a:spcBef>
              <a:spcAft>
                <a:spcPct val="0"/>
              </a:spcAft>
              <a:defRPr kumimoji="1" sz="2400">
                <a:solidFill>
                  <a:srgbClr val="FF00FF"/>
                </a:solidFill>
                <a:latin typeface="Times New Roman" panose="02020603050405020304" pitchFamily="18" charset="0"/>
                <a:ea typeface="宋体" panose="02010600030101010101" pitchFamily="2" charset="-122"/>
              </a:defRPr>
            </a:lvl7pPr>
            <a:lvl8pPr marL="3355975" indent="-219075" eaLnBrk="0" fontAlgn="base" hangingPunct="0">
              <a:spcBef>
                <a:spcPct val="0"/>
              </a:spcBef>
              <a:spcAft>
                <a:spcPct val="0"/>
              </a:spcAft>
              <a:defRPr kumimoji="1" sz="2400">
                <a:solidFill>
                  <a:srgbClr val="FF00FF"/>
                </a:solidFill>
                <a:latin typeface="Times New Roman" panose="02020603050405020304" pitchFamily="18" charset="0"/>
                <a:ea typeface="宋体" panose="02010600030101010101" pitchFamily="2" charset="-122"/>
              </a:defRPr>
            </a:lvl8pPr>
            <a:lvl9pPr marL="3813175" indent="-219075" eaLnBrk="0" fontAlgn="base" hangingPunct="0">
              <a:spcBef>
                <a:spcPct val="0"/>
              </a:spcBef>
              <a:spcAft>
                <a:spcPct val="0"/>
              </a:spcAft>
              <a:defRPr kumimoji="1" sz="2400">
                <a:solidFill>
                  <a:srgbClr val="FF00FF"/>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3CE82F4-E6F7-4102-A060-734640B35906}"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091853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幻灯片图像占位符 1"/>
          <p:cNvSpPr>
            <a:spLocks noGrp="1" noRot="1" noChangeAspect="1" noTextEdit="1"/>
          </p:cNvSpPr>
          <p:nvPr>
            <p:ph type="sldImg"/>
          </p:nvPr>
        </p:nvSpPr>
        <p:spPr>
          <a:ln>
            <a:solidFill>
              <a:srgbClr val="000000"/>
            </a:solidFill>
            <a:miter/>
          </a:ln>
        </p:spPr>
      </p:sp>
      <p:sp>
        <p:nvSpPr>
          <p:cNvPr id="25602" name="备注占位符 2"/>
          <p:cNvSpPr>
            <a:spLocks noGrp="1"/>
          </p:cNvSpPr>
          <p:nvPr>
            <p:ph type="body"/>
          </p:nvPr>
        </p:nvSpPr>
        <p:spPr/>
        <p:txBody>
          <a:bodyPr wrap="square" lIns="91440" tIns="45720" rIns="91440" bIns="45720" anchor="t"/>
          <a:lstStyle/>
          <a:p>
            <a:pPr lvl="0"/>
            <a:endParaRPr lang="zh-CN" altLang="en-US" dirty="0">
              <a:ea typeface="等线" pitchFamily="2" charset="-122"/>
            </a:endParaRPr>
          </a:p>
        </p:txBody>
      </p:sp>
      <p:sp>
        <p:nvSpPr>
          <p:cNvPr id="25603" name="灯片编号占位符 3"/>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algn="r" eaLnBrk="1" hangingPunct="1"/>
            <a:fld id="{9A0DB2DC-4C9A-4742-B13C-FB6460FD3503}" type="slidenum">
              <a:rPr lang="zh-CN" altLang="en-US" sz="1200" dirty="0">
                <a:latin typeface="等线" pitchFamily="2" charset="-122"/>
                <a:ea typeface="等线" pitchFamily="2" charset="-122"/>
              </a:rPr>
              <a:t>3</a:t>
            </a:fld>
            <a:endParaRPr lang="zh-CN" altLang="en-US" sz="1200" dirty="0">
              <a:latin typeface="等线" pitchFamily="2" charset="-122"/>
              <a:ea typeface="等线" pitchFamily="2" charset="-122"/>
            </a:endParaRPr>
          </a:p>
        </p:txBody>
      </p:sp>
    </p:spTree>
    <p:extLst>
      <p:ext uri="{BB962C8B-B14F-4D97-AF65-F5344CB8AC3E}">
        <p14:creationId xmlns:p14="http://schemas.microsoft.com/office/powerpoint/2010/main" val="22953304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幻灯片图像占位符 1"/>
          <p:cNvSpPr>
            <a:spLocks noGrp="1" noRot="1" noChangeAspect="1" noTextEdit="1"/>
          </p:cNvSpPr>
          <p:nvPr>
            <p:ph type="sldImg"/>
          </p:nvPr>
        </p:nvSpPr>
        <p:spPr>
          <a:ln>
            <a:solidFill>
              <a:srgbClr val="000000"/>
            </a:solidFill>
            <a:miter/>
          </a:ln>
        </p:spPr>
      </p:sp>
      <p:sp>
        <p:nvSpPr>
          <p:cNvPr id="25602" name="备注占位符 2"/>
          <p:cNvSpPr>
            <a:spLocks noGrp="1"/>
          </p:cNvSpPr>
          <p:nvPr>
            <p:ph type="body"/>
          </p:nvPr>
        </p:nvSpPr>
        <p:spPr/>
        <p:txBody>
          <a:bodyPr wrap="square" lIns="91440" tIns="45720" rIns="91440" bIns="45720" anchor="t"/>
          <a:lstStyle/>
          <a:p>
            <a:pPr lvl="0"/>
            <a:endParaRPr lang="zh-CN" altLang="en-US" dirty="0">
              <a:ea typeface="等线" pitchFamily="2" charset="-122"/>
            </a:endParaRPr>
          </a:p>
        </p:txBody>
      </p:sp>
      <p:sp>
        <p:nvSpPr>
          <p:cNvPr id="25603" name="灯片编号占位符 3"/>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9A0DB2DC-4C9A-4742-B13C-FB6460FD3503}" type="slidenum">
              <a:rPr kumimoji="0" lang="zh-CN" altLang="en-US" sz="1200" b="0" i="0" u="none" strike="noStrike" kern="1200" cap="none" spc="0" normalizeH="0" baseline="0" noProof="0" dirty="0">
                <a:ln>
                  <a:noFill/>
                </a:ln>
                <a:solidFill>
                  <a:prstClr val="black"/>
                </a:solidFill>
                <a:effectLst/>
                <a:uLnTx/>
                <a:uFillTx/>
                <a:latin typeface="等线" pitchFamily="2" charset="-122"/>
                <a:ea typeface="等线"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dirty="0">
              <a:ln>
                <a:noFill/>
              </a:ln>
              <a:solidFill>
                <a:prstClr val="black"/>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1053164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p:cNvSpPr>
            <a:spLocks noGrp="1" noRot="1" noChangeAspect="1" noTextEdit="1"/>
          </p:cNvSpPr>
          <p:nvPr>
            <p:ph type="sldImg"/>
          </p:nvPr>
        </p:nvSpPr>
        <p:spPr>
          <a:ln>
            <a:solidFill>
              <a:srgbClr val="000000"/>
            </a:solidFill>
            <a:miter/>
          </a:ln>
        </p:spPr>
      </p:sp>
      <p:sp>
        <p:nvSpPr>
          <p:cNvPr id="27650" name="备注占位符 2"/>
          <p:cNvSpPr>
            <a:spLocks noGrp="1"/>
          </p:cNvSpPr>
          <p:nvPr>
            <p:ph type="body"/>
          </p:nvPr>
        </p:nvSpPr>
        <p:spPr/>
        <p:txBody>
          <a:bodyPr wrap="square" lIns="91440" tIns="45720" rIns="91440" bIns="45720" anchor="t"/>
          <a:lstStyle/>
          <a:p>
            <a:pPr lvl="0" eaLnBrk="1" hangingPunct="1"/>
            <a:endParaRPr lang="zh-CN" altLang="en-US" dirty="0">
              <a:ea typeface="等线" pitchFamily="2" charset="-122"/>
            </a:endParaRPr>
          </a:p>
        </p:txBody>
      </p:sp>
      <p:sp>
        <p:nvSpPr>
          <p:cNvPr id="27651" name="灯片编号占位符 3"/>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algn="r">
              <a:buFont typeface="Arial" panose="020B0604020202020204" pitchFamily="34" charset="0"/>
            </a:pPr>
            <a:fld id="{9A0DB2DC-4C9A-4742-B13C-FB6460FD3503}" type="slidenum">
              <a:rPr lang="zh-CN" altLang="en-US" sz="1200" dirty="0">
                <a:latin typeface="等线" pitchFamily="2" charset="-122"/>
                <a:ea typeface="等线" pitchFamily="2" charset="-122"/>
              </a:rPr>
              <a:t>5</a:t>
            </a:fld>
            <a:endParaRPr lang="zh-CN" altLang="en-US" sz="1200" dirty="0">
              <a:latin typeface="等线" pitchFamily="2" charset="-122"/>
              <a:ea typeface="等线" pitchFamily="2" charset="-122"/>
            </a:endParaRPr>
          </a:p>
        </p:txBody>
      </p:sp>
    </p:spTree>
    <p:extLst>
      <p:ext uri="{BB962C8B-B14F-4D97-AF65-F5344CB8AC3E}">
        <p14:creationId xmlns:p14="http://schemas.microsoft.com/office/powerpoint/2010/main" val="42384695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幻灯片图像占位符 1"/>
          <p:cNvSpPr>
            <a:spLocks noGrp="1" noRot="1" noChangeAspect="1" noTextEdit="1"/>
          </p:cNvSpPr>
          <p:nvPr>
            <p:ph type="sldImg"/>
          </p:nvPr>
        </p:nvSpPr>
        <p:spPr>
          <a:ln>
            <a:solidFill>
              <a:srgbClr val="000000"/>
            </a:solidFill>
            <a:miter/>
          </a:ln>
        </p:spPr>
      </p:sp>
      <p:sp>
        <p:nvSpPr>
          <p:cNvPr id="29698" name="备注占位符 2"/>
          <p:cNvSpPr>
            <a:spLocks noGrp="1"/>
          </p:cNvSpPr>
          <p:nvPr>
            <p:ph type="body"/>
          </p:nvPr>
        </p:nvSpPr>
        <p:spPr/>
        <p:txBody>
          <a:bodyPr wrap="square" lIns="91440" tIns="45720" rIns="91440" bIns="45720" anchor="t"/>
          <a:lstStyle/>
          <a:p>
            <a:pPr lvl="0" eaLnBrk="1" hangingPunct="1"/>
            <a:endParaRPr lang="zh-CN" altLang="en-US" dirty="0">
              <a:ea typeface="等线" pitchFamily="2" charset="-122"/>
            </a:endParaRPr>
          </a:p>
        </p:txBody>
      </p:sp>
      <p:sp>
        <p:nvSpPr>
          <p:cNvPr id="29699" name="灯片编号占位符 3"/>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algn="r">
              <a:buFont typeface="Arial" panose="020B0604020202020204" pitchFamily="34" charset="0"/>
            </a:pPr>
            <a:fld id="{9A0DB2DC-4C9A-4742-B13C-FB6460FD3503}" type="slidenum">
              <a:rPr lang="zh-CN" altLang="en-US" sz="1200" dirty="0">
                <a:latin typeface="等线" pitchFamily="2" charset="-122"/>
                <a:ea typeface="等线" pitchFamily="2" charset="-122"/>
              </a:rPr>
              <a:t>6</a:t>
            </a:fld>
            <a:endParaRPr lang="zh-CN" altLang="en-US" sz="1200" dirty="0">
              <a:latin typeface="等线" pitchFamily="2" charset="-122"/>
              <a:ea typeface="等线" pitchFamily="2" charset="-122"/>
            </a:endParaRPr>
          </a:p>
        </p:txBody>
      </p:sp>
    </p:spTree>
    <p:extLst>
      <p:ext uri="{BB962C8B-B14F-4D97-AF65-F5344CB8AC3E}">
        <p14:creationId xmlns:p14="http://schemas.microsoft.com/office/powerpoint/2010/main" val="15019840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幻灯片图像占位符 1"/>
          <p:cNvSpPr>
            <a:spLocks noGrp="1" noRot="1" noChangeAspect="1" noTextEdit="1"/>
          </p:cNvSpPr>
          <p:nvPr>
            <p:ph type="sldImg"/>
          </p:nvPr>
        </p:nvSpPr>
        <p:spPr>
          <a:ln>
            <a:solidFill>
              <a:srgbClr val="000000"/>
            </a:solidFill>
            <a:miter/>
          </a:ln>
        </p:spPr>
      </p:sp>
      <p:sp>
        <p:nvSpPr>
          <p:cNvPr id="31746" name="备注占位符 2"/>
          <p:cNvSpPr>
            <a:spLocks noGrp="1"/>
          </p:cNvSpPr>
          <p:nvPr>
            <p:ph type="body"/>
          </p:nvPr>
        </p:nvSpPr>
        <p:spPr/>
        <p:txBody>
          <a:bodyPr wrap="square" lIns="91440" tIns="45720" rIns="91440" bIns="45720" anchor="t"/>
          <a:lstStyle/>
          <a:p>
            <a:pPr lvl="0" eaLnBrk="1" hangingPunct="1"/>
            <a:endParaRPr lang="zh-CN" altLang="en-US" dirty="0">
              <a:ea typeface="等线" pitchFamily="2" charset="-122"/>
            </a:endParaRPr>
          </a:p>
        </p:txBody>
      </p:sp>
      <p:sp>
        <p:nvSpPr>
          <p:cNvPr id="31747" name="灯片编号占位符 3"/>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algn="r">
              <a:buFont typeface="Arial" panose="020B0604020202020204" pitchFamily="34" charset="0"/>
            </a:pPr>
            <a:fld id="{9A0DB2DC-4C9A-4742-B13C-FB6460FD3503}" type="slidenum">
              <a:rPr lang="zh-CN" altLang="en-US" sz="1200" dirty="0">
                <a:latin typeface="等线" pitchFamily="2" charset="-122"/>
                <a:ea typeface="等线" pitchFamily="2" charset="-122"/>
              </a:rPr>
              <a:t>7</a:t>
            </a:fld>
            <a:endParaRPr lang="zh-CN" altLang="en-US" sz="1200" dirty="0">
              <a:latin typeface="等线" pitchFamily="2" charset="-122"/>
              <a:ea typeface="等线" pitchFamily="2" charset="-122"/>
            </a:endParaRPr>
          </a:p>
        </p:txBody>
      </p:sp>
    </p:spTree>
    <p:extLst>
      <p:ext uri="{BB962C8B-B14F-4D97-AF65-F5344CB8AC3E}">
        <p14:creationId xmlns:p14="http://schemas.microsoft.com/office/powerpoint/2010/main" val="7161078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noTextEdit="1"/>
          </p:cNvSpPr>
          <p:nvPr>
            <p:ph type="sldImg"/>
          </p:nvPr>
        </p:nvSpPr>
        <p:spPr>
          <a:ln>
            <a:solidFill>
              <a:srgbClr val="000000"/>
            </a:solidFill>
            <a:miter/>
          </a:ln>
        </p:spPr>
      </p:sp>
      <p:sp>
        <p:nvSpPr>
          <p:cNvPr id="33794" name="备注占位符 2"/>
          <p:cNvSpPr>
            <a:spLocks noGrp="1"/>
          </p:cNvSpPr>
          <p:nvPr>
            <p:ph type="body"/>
          </p:nvPr>
        </p:nvSpPr>
        <p:spPr/>
        <p:txBody>
          <a:bodyPr wrap="square" lIns="91440" tIns="45720" rIns="91440" bIns="45720" anchor="t"/>
          <a:lstStyle/>
          <a:p>
            <a:pPr lvl="0" eaLnBrk="1" hangingPunct="1"/>
            <a:endParaRPr lang="zh-CN" altLang="en-US" dirty="0">
              <a:ea typeface="等线" pitchFamily="2" charset="-122"/>
            </a:endParaRPr>
          </a:p>
        </p:txBody>
      </p:sp>
      <p:sp>
        <p:nvSpPr>
          <p:cNvPr id="33795" name="灯片编号占位符 3"/>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algn="r">
              <a:buFont typeface="Arial" panose="020B0604020202020204" pitchFamily="34" charset="0"/>
            </a:pPr>
            <a:fld id="{9A0DB2DC-4C9A-4742-B13C-FB6460FD3503}" type="slidenum">
              <a:rPr lang="zh-CN" altLang="en-US" sz="1200" dirty="0">
                <a:latin typeface="等线" pitchFamily="2" charset="-122"/>
                <a:ea typeface="等线" pitchFamily="2" charset="-122"/>
              </a:rPr>
              <a:t>8</a:t>
            </a:fld>
            <a:endParaRPr lang="zh-CN" altLang="en-US" sz="1200" dirty="0">
              <a:latin typeface="等线" pitchFamily="2" charset="-122"/>
              <a:ea typeface="等线" pitchFamily="2" charset="-122"/>
            </a:endParaRPr>
          </a:p>
        </p:txBody>
      </p:sp>
    </p:spTree>
    <p:extLst>
      <p:ext uri="{BB962C8B-B14F-4D97-AF65-F5344CB8AC3E}">
        <p14:creationId xmlns:p14="http://schemas.microsoft.com/office/powerpoint/2010/main" val="9204587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幻灯片图像占位符 1"/>
          <p:cNvSpPr>
            <a:spLocks noGrp="1" noRot="1" noChangeAspect="1" noTextEdit="1"/>
          </p:cNvSpPr>
          <p:nvPr>
            <p:ph type="sldImg"/>
          </p:nvPr>
        </p:nvSpPr>
        <p:spPr>
          <a:ln>
            <a:solidFill>
              <a:srgbClr val="000000"/>
            </a:solidFill>
            <a:miter/>
          </a:ln>
        </p:spPr>
      </p:sp>
      <p:sp>
        <p:nvSpPr>
          <p:cNvPr id="35842" name="备注占位符 2"/>
          <p:cNvSpPr>
            <a:spLocks noGrp="1"/>
          </p:cNvSpPr>
          <p:nvPr>
            <p:ph type="body"/>
          </p:nvPr>
        </p:nvSpPr>
        <p:spPr/>
        <p:txBody>
          <a:bodyPr wrap="square" lIns="91440" tIns="45720" rIns="91440" bIns="45720" anchor="t"/>
          <a:lstStyle/>
          <a:p>
            <a:pPr lvl="0" eaLnBrk="1" hangingPunct="1"/>
            <a:endParaRPr lang="zh-CN" altLang="en-US" dirty="0">
              <a:ea typeface="等线" pitchFamily="2" charset="-122"/>
            </a:endParaRPr>
          </a:p>
        </p:txBody>
      </p:sp>
      <p:sp>
        <p:nvSpPr>
          <p:cNvPr id="35843" name="灯片编号占位符 3"/>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algn="r">
              <a:buFont typeface="Arial" panose="020B0604020202020204" pitchFamily="34" charset="0"/>
            </a:pPr>
            <a:fld id="{9A0DB2DC-4C9A-4742-B13C-FB6460FD3503}" type="slidenum">
              <a:rPr lang="zh-CN" altLang="en-US" sz="1200" dirty="0">
                <a:latin typeface="等线" pitchFamily="2" charset="-122"/>
                <a:ea typeface="等线" pitchFamily="2" charset="-122"/>
              </a:rPr>
              <a:t>10</a:t>
            </a:fld>
            <a:endParaRPr lang="zh-CN" altLang="en-US" sz="1200" dirty="0">
              <a:latin typeface="等线" pitchFamily="2" charset="-122"/>
              <a:ea typeface="等线" pitchFamily="2" charset="-122"/>
            </a:endParaRPr>
          </a:p>
        </p:txBody>
      </p:sp>
    </p:spTree>
    <p:extLst>
      <p:ext uri="{BB962C8B-B14F-4D97-AF65-F5344CB8AC3E}">
        <p14:creationId xmlns:p14="http://schemas.microsoft.com/office/powerpoint/2010/main" val="30820252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幻灯片图像占位符 1"/>
          <p:cNvSpPr>
            <a:spLocks noGrp="1" noRot="1" noChangeAspect="1" noTextEdit="1"/>
          </p:cNvSpPr>
          <p:nvPr>
            <p:ph type="sldImg"/>
          </p:nvPr>
        </p:nvSpPr>
        <p:spPr>
          <a:ln>
            <a:solidFill>
              <a:srgbClr val="000000"/>
            </a:solidFill>
            <a:miter/>
          </a:ln>
        </p:spPr>
      </p:sp>
      <p:sp>
        <p:nvSpPr>
          <p:cNvPr id="37890" name="备注占位符 2"/>
          <p:cNvSpPr>
            <a:spLocks noGrp="1"/>
          </p:cNvSpPr>
          <p:nvPr>
            <p:ph type="body"/>
          </p:nvPr>
        </p:nvSpPr>
        <p:spPr/>
        <p:txBody>
          <a:bodyPr wrap="square" lIns="91440" tIns="45720" rIns="91440" bIns="45720" anchor="t"/>
          <a:lstStyle/>
          <a:p>
            <a:pPr lvl="0" eaLnBrk="1" hangingPunct="1"/>
            <a:endParaRPr lang="zh-CN" altLang="en-US" dirty="0">
              <a:ea typeface="等线" pitchFamily="2" charset="-122"/>
            </a:endParaRPr>
          </a:p>
        </p:txBody>
      </p:sp>
      <p:sp>
        <p:nvSpPr>
          <p:cNvPr id="37891" name="灯片编号占位符 3"/>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algn="r" eaLnBrk="1" hangingPunct="1">
              <a:buFont typeface="Arial" panose="020B0604020202020204" pitchFamily="34" charset="0"/>
            </a:pPr>
            <a:fld id="{9A0DB2DC-4C9A-4742-B13C-FB6460FD3503}" type="slidenum">
              <a:rPr lang="zh-CN" altLang="en-US" sz="1200" dirty="0">
                <a:latin typeface="等线" pitchFamily="2" charset="-122"/>
                <a:ea typeface="等线" pitchFamily="2" charset="-122"/>
              </a:rPr>
              <a:t>11</a:t>
            </a:fld>
            <a:endParaRPr lang="zh-CN" altLang="en-US" sz="1200" dirty="0">
              <a:latin typeface="等线" pitchFamily="2" charset="-122"/>
              <a:ea typeface="等线" pitchFamily="2" charset="-122"/>
            </a:endParaRPr>
          </a:p>
        </p:txBody>
      </p:sp>
    </p:spTree>
    <p:extLst>
      <p:ext uri="{BB962C8B-B14F-4D97-AF65-F5344CB8AC3E}">
        <p14:creationId xmlns:p14="http://schemas.microsoft.com/office/powerpoint/2010/main" val="2816503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A7F2BFE2-3549-4BAA-BF9A-70ACBD4E1CAE}" type="datetimeFigureOut">
              <a:rPr lang="zh-CN" altLang="en-US" smtClean="0"/>
              <a:t>2022/11/14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4AF0D4-9BC0-4084-AA88-F6F0A0061E43}" type="slidenum">
              <a:rPr lang="zh-CN" altLang="en-US" smtClean="0"/>
              <a:t>‹#›</a:t>
            </a:fld>
            <a:endParaRPr lang="zh-CN" altLang="en-US"/>
          </a:p>
        </p:txBody>
      </p:sp>
    </p:spTree>
    <p:extLst>
      <p:ext uri="{BB962C8B-B14F-4D97-AF65-F5344CB8AC3E}">
        <p14:creationId xmlns:p14="http://schemas.microsoft.com/office/powerpoint/2010/main" val="2646775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7F2BFE2-3549-4BAA-BF9A-70ACBD4E1CAE}" type="datetimeFigureOut">
              <a:rPr lang="zh-CN" altLang="en-US" smtClean="0"/>
              <a:t>2022/11/14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4AF0D4-9BC0-4084-AA88-F6F0A0061E43}" type="slidenum">
              <a:rPr lang="zh-CN" altLang="en-US" smtClean="0"/>
              <a:t>‹#›</a:t>
            </a:fld>
            <a:endParaRPr lang="zh-CN" altLang="en-US"/>
          </a:p>
        </p:txBody>
      </p:sp>
    </p:spTree>
    <p:extLst>
      <p:ext uri="{BB962C8B-B14F-4D97-AF65-F5344CB8AC3E}">
        <p14:creationId xmlns:p14="http://schemas.microsoft.com/office/powerpoint/2010/main" val="714625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7F2BFE2-3549-4BAA-BF9A-70ACBD4E1CAE}" type="datetimeFigureOut">
              <a:rPr lang="zh-CN" altLang="en-US" smtClean="0"/>
              <a:t>2022/11/14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4AF0D4-9BC0-4084-AA88-F6F0A0061E43}" type="slidenum">
              <a:rPr lang="zh-CN" altLang="en-US" smtClean="0"/>
              <a:t>‹#›</a:t>
            </a:fld>
            <a:endParaRPr lang="zh-CN" altLang="en-US"/>
          </a:p>
        </p:txBody>
      </p:sp>
    </p:spTree>
    <p:extLst>
      <p:ext uri="{BB962C8B-B14F-4D97-AF65-F5344CB8AC3E}">
        <p14:creationId xmlns:p14="http://schemas.microsoft.com/office/powerpoint/2010/main" val="28402267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a:p>
        </p:txBody>
      </p:sp>
      <p:sp>
        <p:nvSpPr>
          <p:cNvPr id="4" name="Date Placeholder 29"/>
          <p:cNvSpPr>
            <a:spLocks noGrp="1"/>
          </p:cNvSpPr>
          <p:nvPr>
            <p:ph type="dt" sz="half" idx="10"/>
          </p:nvPr>
        </p:nvSpPr>
        <p:spPr/>
        <p:txBody>
          <a:bodyPr/>
          <a:lstStyle>
            <a:lvl1pPr>
              <a:defRPr/>
            </a:lvl1pPr>
          </a:lstStyle>
          <a:p>
            <a:pPr fontAlgn="base">
              <a:spcBef>
                <a:spcPct val="0"/>
              </a:spcBef>
              <a:spcAft>
                <a:spcPct val="0"/>
              </a:spcAft>
              <a:defRPr/>
            </a:pPr>
            <a:fld id="{F736E4A6-A4D6-42FE-9C5A-1A1B2B49E399}" type="datetime1">
              <a:rPr lang="zh-CN" altLang="en-US" smtClean="0">
                <a:solidFill>
                  <a:srgbClr val="DBF5F9">
                    <a:shade val="90000"/>
                  </a:srgbClr>
                </a:solidFill>
              </a:rPr>
              <a:pPr fontAlgn="base">
                <a:spcBef>
                  <a:spcPct val="0"/>
                </a:spcBef>
                <a:spcAft>
                  <a:spcPct val="0"/>
                </a:spcAft>
                <a:defRPr/>
              </a:pPr>
              <a:t>2022/11/14</a:t>
            </a:fld>
            <a:endParaRPr lang="en-US" altLang="zh-CN">
              <a:solidFill>
                <a:srgbClr val="DBF5F9">
                  <a:shade val="90000"/>
                </a:srgbClr>
              </a:solidFill>
            </a:endParaRPr>
          </a:p>
        </p:txBody>
      </p:sp>
      <p:sp>
        <p:nvSpPr>
          <p:cNvPr id="5" name="Footer Placeholder 18"/>
          <p:cNvSpPr>
            <a:spLocks noGrp="1"/>
          </p:cNvSpPr>
          <p:nvPr>
            <p:ph type="ftr" sz="quarter" idx="11"/>
          </p:nvPr>
        </p:nvSpPr>
        <p:spPr/>
        <p:txBody>
          <a:bodyPr/>
          <a:lstStyle>
            <a:lvl1pPr>
              <a:defRPr/>
            </a:lvl1pPr>
          </a:lstStyle>
          <a:p>
            <a:pPr fontAlgn="base">
              <a:spcBef>
                <a:spcPct val="0"/>
              </a:spcBef>
              <a:spcAft>
                <a:spcPct val="0"/>
              </a:spcAft>
              <a:defRPr/>
            </a:pPr>
            <a:endParaRPr lang="en-US" altLang="zh-CN">
              <a:solidFill>
                <a:srgbClr val="DBF5F9">
                  <a:shade val="90000"/>
                </a:srgbClr>
              </a:solidFill>
            </a:endParaRPr>
          </a:p>
        </p:txBody>
      </p:sp>
      <p:sp>
        <p:nvSpPr>
          <p:cNvPr id="6" name="Slide Number Placeholder 26"/>
          <p:cNvSpPr>
            <a:spLocks noGrp="1"/>
          </p:cNvSpPr>
          <p:nvPr>
            <p:ph type="sldNum" sz="quarter" idx="12"/>
          </p:nvPr>
        </p:nvSpPr>
        <p:spPr/>
        <p:txBody>
          <a:bodyPr/>
          <a:lstStyle>
            <a:lvl1pPr>
              <a:defRPr>
                <a:solidFill>
                  <a:srgbClr val="D1EAEE"/>
                </a:solidFill>
              </a:defRPr>
            </a:lvl1pPr>
          </a:lstStyle>
          <a:p>
            <a:pPr fontAlgn="base">
              <a:spcBef>
                <a:spcPct val="0"/>
              </a:spcBef>
              <a:spcAft>
                <a:spcPct val="0"/>
              </a:spcAft>
            </a:pPr>
            <a:fld id="{A5A75B96-FD41-422D-8FB3-133707FE3842}" type="slidenum">
              <a:rPr lang="en-US" altLang="zh-CN" smtClean="0">
                <a:latin typeface="Times New Roman" panose="02020603050405020304" pitchFamily="18" charset="0"/>
              </a:rPr>
              <a:pPr fontAlgn="base">
                <a:spcBef>
                  <a:spcPct val="0"/>
                </a:spcBef>
                <a:spcAft>
                  <a:spcPct val="0"/>
                </a:spcAft>
              </a:pPr>
              <a:t>‹#›</a:t>
            </a:fld>
            <a:endParaRPr lang="en-US" altLang="zh-CN">
              <a:latin typeface="Times New Roman" panose="02020603050405020304" pitchFamily="18" charset="0"/>
            </a:endParaRPr>
          </a:p>
        </p:txBody>
      </p:sp>
    </p:spTree>
    <p:extLst>
      <p:ext uri="{BB962C8B-B14F-4D97-AF65-F5344CB8AC3E}">
        <p14:creationId xmlns:p14="http://schemas.microsoft.com/office/powerpoint/2010/main" val="1696244887"/>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9"/>
          <p:cNvSpPr>
            <a:spLocks noGrp="1"/>
          </p:cNvSpPr>
          <p:nvPr>
            <p:ph type="dt" sz="half" idx="10"/>
          </p:nvPr>
        </p:nvSpPr>
        <p:spPr/>
        <p:txBody>
          <a:bodyPr/>
          <a:lstStyle>
            <a:lvl1pPr>
              <a:defRPr/>
            </a:lvl1pPr>
          </a:lstStyle>
          <a:p>
            <a:pPr fontAlgn="base">
              <a:spcBef>
                <a:spcPct val="0"/>
              </a:spcBef>
              <a:spcAft>
                <a:spcPct val="0"/>
              </a:spcAft>
              <a:defRPr/>
            </a:pPr>
            <a:fld id="{C9288E79-9647-4F9B-990B-D87438F5E883}" type="datetime1">
              <a:rPr lang="zh-CN" altLang="en-US" smtClean="0">
                <a:solidFill>
                  <a:srgbClr val="04617B">
                    <a:shade val="90000"/>
                  </a:srgbClr>
                </a:solidFill>
              </a:rPr>
              <a:pPr fontAlgn="base">
                <a:spcBef>
                  <a:spcPct val="0"/>
                </a:spcBef>
                <a:spcAft>
                  <a:spcPct val="0"/>
                </a:spcAft>
                <a:defRPr/>
              </a:pPr>
              <a:t>2022/11/14</a:t>
            </a:fld>
            <a:endParaRPr lang="en-US" altLang="zh-CN">
              <a:solidFill>
                <a:srgbClr val="04617B">
                  <a:shade val="90000"/>
                </a:srgbClr>
              </a:solidFill>
            </a:endParaRPr>
          </a:p>
        </p:txBody>
      </p:sp>
      <p:sp>
        <p:nvSpPr>
          <p:cNvPr id="5" name="Footer Placeholder 21"/>
          <p:cNvSpPr>
            <a:spLocks noGrp="1"/>
          </p:cNvSpPr>
          <p:nvPr>
            <p:ph type="ftr" sz="quarter" idx="11"/>
          </p:nvPr>
        </p:nvSpPr>
        <p:spPr/>
        <p:txBody>
          <a:bodyPr/>
          <a:lstStyle>
            <a:lvl1pPr>
              <a:defRPr/>
            </a:lvl1pPr>
          </a:lstStyle>
          <a:p>
            <a:pPr fontAlgn="base">
              <a:spcBef>
                <a:spcPct val="0"/>
              </a:spcBef>
              <a:spcAft>
                <a:spcPct val="0"/>
              </a:spcAft>
              <a:defRPr/>
            </a:pPr>
            <a:endParaRPr lang="en-US" altLang="zh-CN">
              <a:solidFill>
                <a:srgbClr val="04617B">
                  <a:shade val="90000"/>
                </a:srgbClr>
              </a:solidFill>
            </a:endParaRPr>
          </a:p>
        </p:txBody>
      </p:sp>
      <p:sp>
        <p:nvSpPr>
          <p:cNvPr id="6" name="Slide Number Placeholder 17"/>
          <p:cNvSpPr>
            <a:spLocks noGrp="1"/>
          </p:cNvSpPr>
          <p:nvPr>
            <p:ph type="sldNum" sz="quarter" idx="12"/>
          </p:nvPr>
        </p:nvSpPr>
        <p:spPr/>
        <p:txBody>
          <a:bodyPr/>
          <a:lstStyle>
            <a:lvl1pPr>
              <a:defRPr/>
            </a:lvl1pPr>
          </a:lstStyle>
          <a:p>
            <a:pPr fontAlgn="base">
              <a:spcBef>
                <a:spcPct val="0"/>
              </a:spcBef>
              <a:spcAft>
                <a:spcPct val="0"/>
              </a:spcAft>
            </a:pPr>
            <a:fld id="{38C7ED26-7AD0-437A-A62D-0969D561EB27}" type="slidenum">
              <a:rPr lang="en-US" altLang="zh-CN" smtClean="0">
                <a:latin typeface="Times New Roman" panose="02020603050405020304" pitchFamily="18" charset="0"/>
              </a:rPr>
              <a:pPr fontAlgn="base">
                <a:spcBef>
                  <a:spcPct val="0"/>
                </a:spcBef>
                <a:spcAft>
                  <a:spcPct val="0"/>
                </a:spcAft>
              </a:pPr>
              <a:t>‹#›</a:t>
            </a:fld>
            <a:endParaRPr lang="en-US" altLang="zh-CN">
              <a:latin typeface="Times New Roman" panose="02020603050405020304" pitchFamily="18" charset="0"/>
            </a:endParaRPr>
          </a:p>
        </p:txBody>
      </p:sp>
    </p:spTree>
    <p:extLst>
      <p:ext uri="{BB962C8B-B14F-4D97-AF65-F5344CB8AC3E}">
        <p14:creationId xmlns:p14="http://schemas.microsoft.com/office/powerpoint/2010/main" val="14663486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3" name="Text Placeholder 2"/>
          <p:cNvSpPr>
            <a:spLocks noGrp="1"/>
          </p:cNvSpPr>
          <p:nvPr>
            <p:ph type="body" idx="1"/>
          </p:nvPr>
        </p:nvSpPr>
        <p:spPr>
          <a:xfrm>
            <a:off x="707136" y="2704664"/>
            <a:ext cx="103632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单击此处编辑母版文本样式</a:t>
            </a:r>
          </a:p>
        </p:txBody>
      </p:sp>
      <p:sp>
        <p:nvSpPr>
          <p:cNvPr id="4" name="Date Placeholder 3"/>
          <p:cNvSpPr>
            <a:spLocks noGrp="1"/>
          </p:cNvSpPr>
          <p:nvPr>
            <p:ph type="dt" sz="half" idx="10"/>
          </p:nvPr>
        </p:nvSpPr>
        <p:spPr/>
        <p:txBody>
          <a:bodyPr/>
          <a:lstStyle>
            <a:lvl1pPr>
              <a:defRPr/>
            </a:lvl1pPr>
          </a:lstStyle>
          <a:p>
            <a:pPr fontAlgn="base">
              <a:spcBef>
                <a:spcPct val="0"/>
              </a:spcBef>
              <a:spcAft>
                <a:spcPct val="0"/>
              </a:spcAft>
              <a:defRPr/>
            </a:pPr>
            <a:fld id="{92F8B725-B6D5-4CBF-A010-4EB623C8C3DB}" type="datetime1">
              <a:rPr lang="zh-CN" altLang="en-US" smtClean="0">
                <a:solidFill>
                  <a:srgbClr val="DBF5F9">
                    <a:shade val="90000"/>
                  </a:srgbClr>
                </a:solidFill>
              </a:rPr>
              <a:pPr fontAlgn="base">
                <a:spcBef>
                  <a:spcPct val="0"/>
                </a:spcBef>
                <a:spcAft>
                  <a:spcPct val="0"/>
                </a:spcAft>
                <a:defRPr/>
              </a:pPr>
              <a:t>2022/11/14</a:t>
            </a:fld>
            <a:endParaRPr lang="en-US" altLang="zh-CN">
              <a:solidFill>
                <a:srgbClr val="DBF5F9">
                  <a:shade val="90000"/>
                </a:srgbClr>
              </a:solidFill>
            </a:endParaRPr>
          </a:p>
        </p:txBody>
      </p:sp>
      <p:sp>
        <p:nvSpPr>
          <p:cNvPr id="5" name="Footer Placeholder 4"/>
          <p:cNvSpPr>
            <a:spLocks noGrp="1"/>
          </p:cNvSpPr>
          <p:nvPr>
            <p:ph type="ftr" sz="quarter" idx="11"/>
          </p:nvPr>
        </p:nvSpPr>
        <p:spPr/>
        <p:txBody>
          <a:bodyPr/>
          <a:lstStyle>
            <a:lvl1pPr>
              <a:defRPr/>
            </a:lvl1pPr>
          </a:lstStyle>
          <a:p>
            <a:pPr fontAlgn="base">
              <a:spcBef>
                <a:spcPct val="0"/>
              </a:spcBef>
              <a:spcAft>
                <a:spcPct val="0"/>
              </a:spcAft>
              <a:defRPr/>
            </a:pPr>
            <a:endParaRPr lang="en-US" altLang="zh-CN">
              <a:solidFill>
                <a:srgbClr val="DBF5F9">
                  <a:shade val="90000"/>
                </a:srgbClr>
              </a:solidFill>
            </a:endParaRPr>
          </a:p>
        </p:txBody>
      </p:sp>
      <p:sp>
        <p:nvSpPr>
          <p:cNvPr id="6" name="Slide Number Placeholder 5"/>
          <p:cNvSpPr>
            <a:spLocks noGrp="1"/>
          </p:cNvSpPr>
          <p:nvPr>
            <p:ph type="sldNum" sz="quarter" idx="12"/>
          </p:nvPr>
        </p:nvSpPr>
        <p:spPr/>
        <p:txBody>
          <a:bodyPr/>
          <a:lstStyle>
            <a:lvl1pPr>
              <a:defRPr>
                <a:solidFill>
                  <a:srgbClr val="D1EAEE"/>
                </a:solidFill>
              </a:defRPr>
            </a:lvl1pPr>
          </a:lstStyle>
          <a:p>
            <a:pPr fontAlgn="base">
              <a:spcBef>
                <a:spcPct val="0"/>
              </a:spcBef>
              <a:spcAft>
                <a:spcPct val="0"/>
              </a:spcAft>
            </a:pPr>
            <a:fld id="{22207258-E44F-4E02-9277-0143FDD9D673}" type="slidenum">
              <a:rPr lang="en-US" altLang="zh-CN" smtClean="0">
                <a:latin typeface="Times New Roman" panose="02020603050405020304" pitchFamily="18" charset="0"/>
              </a:rPr>
              <a:pPr fontAlgn="base">
                <a:spcBef>
                  <a:spcPct val="0"/>
                </a:spcBef>
                <a:spcAft>
                  <a:spcPct val="0"/>
                </a:spcAft>
              </a:pPr>
              <a:t>‹#›</a:t>
            </a:fld>
            <a:endParaRPr lang="en-US" altLang="zh-CN">
              <a:latin typeface="Times New Roman" panose="02020603050405020304" pitchFamily="18" charset="0"/>
            </a:endParaRPr>
          </a:p>
        </p:txBody>
      </p:sp>
    </p:spTree>
    <p:extLst>
      <p:ext uri="{BB962C8B-B14F-4D97-AF65-F5344CB8AC3E}">
        <p14:creationId xmlns:p14="http://schemas.microsoft.com/office/powerpoint/2010/main" val="2878173261"/>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Date Placeholder 9"/>
          <p:cNvSpPr>
            <a:spLocks noGrp="1"/>
          </p:cNvSpPr>
          <p:nvPr>
            <p:ph type="dt" sz="half" idx="10"/>
          </p:nvPr>
        </p:nvSpPr>
        <p:spPr/>
        <p:txBody>
          <a:bodyPr/>
          <a:lstStyle>
            <a:lvl1pPr>
              <a:defRPr/>
            </a:lvl1pPr>
          </a:lstStyle>
          <a:p>
            <a:pPr fontAlgn="base">
              <a:spcBef>
                <a:spcPct val="0"/>
              </a:spcBef>
              <a:spcAft>
                <a:spcPct val="0"/>
              </a:spcAft>
              <a:defRPr/>
            </a:pPr>
            <a:fld id="{1B57E3B6-3705-4CF1-A502-C95C4B96EFBF}" type="datetime1">
              <a:rPr lang="zh-CN" altLang="en-US" smtClean="0">
                <a:solidFill>
                  <a:srgbClr val="04617B">
                    <a:shade val="90000"/>
                  </a:srgbClr>
                </a:solidFill>
              </a:rPr>
              <a:pPr fontAlgn="base">
                <a:spcBef>
                  <a:spcPct val="0"/>
                </a:spcBef>
                <a:spcAft>
                  <a:spcPct val="0"/>
                </a:spcAft>
                <a:defRPr/>
              </a:pPr>
              <a:t>2022/11/14</a:t>
            </a:fld>
            <a:endParaRPr lang="en-US" altLang="zh-CN">
              <a:solidFill>
                <a:srgbClr val="04617B">
                  <a:shade val="90000"/>
                </a:srgbClr>
              </a:solidFill>
            </a:endParaRPr>
          </a:p>
        </p:txBody>
      </p:sp>
      <p:sp>
        <p:nvSpPr>
          <p:cNvPr id="6" name="Footer Placeholder 21"/>
          <p:cNvSpPr>
            <a:spLocks noGrp="1"/>
          </p:cNvSpPr>
          <p:nvPr>
            <p:ph type="ftr" sz="quarter" idx="11"/>
          </p:nvPr>
        </p:nvSpPr>
        <p:spPr/>
        <p:txBody>
          <a:bodyPr/>
          <a:lstStyle>
            <a:lvl1pPr>
              <a:defRPr/>
            </a:lvl1pPr>
          </a:lstStyle>
          <a:p>
            <a:pPr fontAlgn="base">
              <a:spcBef>
                <a:spcPct val="0"/>
              </a:spcBef>
              <a:spcAft>
                <a:spcPct val="0"/>
              </a:spcAft>
              <a:defRPr/>
            </a:pPr>
            <a:endParaRPr lang="en-US" altLang="zh-CN">
              <a:solidFill>
                <a:srgbClr val="04617B">
                  <a:shade val="90000"/>
                </a:srgbClr>
              </a:solidFill>
            </a:endParaRPr>
          </a:p>
        </p:txBody>
      </p:sp>
      <p:sp>
        <p:nvSpPr>
          <p:cNvPr id="7" name="Slide Number Placeholder 17"/>
          <p:cNvSpPr>
            <a:spLocks noGrp="1"/>
          </p:cNvSpPr>
          <p:nvPr>
            <p:ph type="sldNum" sz="quarter" idx="12"/>
          </p:nvPr>
        </p:nvSpPr>
        <p:spPr/>
        <p:txBody>
          <a:bodyPr/>
          <a:lstStyle>
            <a:lvl1pPr>
              <a:defRPr/>
            </a:lvl1pPr>
          </a:lstStyle>
          <a:p>
            <a:pPr fontAlgn="base">
              <a:spcBef>
                <a:spcPct val="0"/>
              </a:spcBef>
              <a:spcAft>
                <a:spcPct val="0"/>
              </a:spcAft>
            </a:pPr>
            <a:fld id="{7E844CEB-84EA-434E-90FE-F813133F85C5}" type="slidenum">
              <a:rPr lang="en-US" altLang="zh-CN" smtClean="0">
                <a:latin typeface="Times New Roman" panose="02020603050405020304" pitchFamily="18" charset="0"/>
              </a:rPr>
              <a:pPr fontAlgn="base">
                <a:spcBef>
                  <a:spcPct val="0"/>
                </a:spcBef>
                <a:spcAft>
                  <a:spcPct val="0"/>
                </a:spcAft>
              </a:pPr>
              <a:t>‹#›</a:t>
            </a:fld>
            <a:endParaRPr lang="en-US" altLang="zh-CN">
              <a:latin typeface="Times New Roman" panose="02020603050405020304" pitchFamily="18" charset="0"/>
            </a:endParaRPr>
          </a:p>
        </p:txBody>
      </p:sp>
    </p:spTree>
    <p:extLst>
      <p:ext uri="{BB962C8B-B14F-4D97-AF65-F5344CB8AC3E}">
        <p14:creationId xmlns:p14="http://schemas.microsoft.com/office/powerpoint/2010/main" val="20473147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lvl1pPr>
              <a:defRPr/>
            </a:lvl1pPr>
          </a:lstStyle>
          <a:p>
            <a:r>
              <a:rPr lang="zh-CN" altLang="en-US"/>
              <a:t>单击此处编辑母版标题样式</a:t>
            </a:r>
            <a:endParaRPr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Date Placeholder 9"/>
          <p:cNvSpPr>
            <a:spLocks noGrp="1"/>
          </p:cNvSpPr>
          <p:nvPr>
            <p:ph type="dt" sz="half" idx="10"/>
          </p:nvPr>
        </p:nvSpPr>
        <p:spPr/>
        <p:txBody>
          <a:bodyPr/>
          <a:lstStyle>
            <a:lvl1pPr>
              <a:defRPr/>
            </a:lvl1pPr>
          </a:lstStyle>
          <a:p>
            <a:pPr fontAlgn="base">
              <a:spcBef>
                <a:spcPct val="0"/>
              </a:spcBef>
              <a:spcAft>
                <a:spcPct val="0"/>
              </a:spcAft>
              <a:defRPr/>
            </a:pPr>
            <a:fld id="{F2647E35-B288-4ACC-BDCB-9B4741FFEB70}" type="datetime1">
              <a:rPr lang="zh-CN" altLang="en-US" smtClean="0">
                <a:solidFill>
                  <a:srgbClr val="04617B">
                    <a:shade val="90000"/>
                  </a:srgbClr>
                </a:solidFill>
              </a:rPr>
              <a:pPr fontAlgn="base">
                <a:spcBef>
                  <a:spcPct val="0"/>
                </a:spcBef>
                <a:spcAft>
                  <a:spcPct val="0"/>
                </a:spcAft>
                <a:defRPr/>
              </a:pPr>
              <a:t>2022/11/14</a:t>
            </a:fld>
            <a:endParaRPr lang="en-US" altLang="zh-CN">
              <a:solidFill>
                <a:srgbClr val="04617B">
                  <a:shade val="90000"/>
                </a:srgbClr>
              </a:solidFill>
            </a:endParaRPr>
          </a:p>
        </p:txBody>
      </p:sp>
      <p:sp>
        <p:nvSpPr>
          <p:cNvPr id="8" name="Footer Placeholder 21"/>
          <p:cNvSpPr>
            <a:spLocks noGrp="1"/>
          </p:cNvSpPr>
          <p:nvPr>
            <p:ph type="ftr" sz="quarter" idx="11"/>
          </p:nvPr>
        </p:nvSpPr>
        <p:spPr/>
        <p:txBody>
          <a:bodyPr/>
          <a:lstStyle>
            <a:lvl1pPr>
              <a:defRPr/>
            </a:lvl1pPr>
          </a:lstStyle>
          <a:p>
            <a:pPr fontAlgn="base">
              <a:spcBef>
                <a:spcPct val="0"/>
              </a:spcBef>
              <a:spcAft>
                <a:spcPct val="0"/>
              </a:spcAft>
              <a:defRPr/>
            </a:pPr>
            <a:endParaRPr lang="en-US" altLang="zh-CN">
              <a:solidFill>
                <a:srgbClr val="04617B">
                  <a:shade val="90000"/>
                </a:srgbClr>
              </a:solidFill>
            </a:endParaRPr>
          </a:p>
        </p:txBody>
      </p:sp>
      <p:sp>
        <p:nvSpPr>
          <p:cNvPr id="9" name="Slide Number Placeholder 17"/>
          <p:cNvSpPr>
            <a:spLocks noGrp="1"/>
          </p:cNvSpPr>
          <p:nvPr>
            <p:ph type="sldNum" sz="quarter" idx="12"/>
          </p:nvPr>
        </p:nvSpPr>
        <p:spPr/>
        <p:txBody>
          <a:bodyPr/>
          <a:lstStyle>
            <a:lvl1pPr>
              <a:defRPr/>
            </a:lvl1pPr>
          </a:lstStyle>
          <a:p>
            <a:pPr fontAlgn="base">
              <a:spcBef>
                <a:spcPct val="0"/>
              </a:spcBef>
              <a:spcAft>
                <a:spcPct val="0"/>
              </a:spcAft>
            </a:pPr>
            <a:fld id="{7F5AA158-003E-48D2-86B9-E12394CC3CA6}" type="slidenum">
              <a:rPr lang="en-US" altLang="zh-CN" smtClean="0">
                <a:latin typeface="Times New Roman" panose="02020603050405020304" pitchFamily="18" charset="0"/>
              </a:rPr>
              <a:pPr fontAlgn="base">
                <a:spcBef>
                  <a:spcPct val="0"/>
                </a:spcBef>
                <a:spcAft>
                  <a:spcPct val="0"/>
                </a:spcAft>
              </a:pPr>
              <a:t>‹#›</a:t>
            </a:fld>
            <a:endParaRPr lang="en-US" altLang="zh-CN">
              <a:latin typeface="Times New Roman" panose="02020603050405020304" pitchFamily="18" charset="0"/>
            </a:endParaRPr>
          </a:p>
        </p:txBody>
      </p:sp>
    </p:spTree>
    <p:extLst>
      <p:ext uri="{BB962C8B-B14F-4D97-AF65-F5344CB8AC3E}">
        <p14:creationId xmlns:p14="http://schemas.microsoft.com/office/powerpoint/2010/main" val="38851472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3" name="Date Placeholder 9"/>
          <p:cNvSpPr>
            <a:spLocks noGrp="1"/>
          </p:cNvSpPr>
          <p:nvPr>
            <p:ph type="dt" sz="half" idx="10"/>
          </p:nvPr>
        </p:nvSpPr>
        <p:spPr/>
        <p:txBody>
          <a:bodyPr/>
          <a:lstStyle>
            <a:lvl1pPr>
              <a:defRPr/>
            </a:lvl1pPr>
          </a:lstStyle>
          <a:p>
            <a:pPr fontAlgn="base">
              <a:spcBef>
                <a:spcPct val="0"/>
              </a:spcBef>
              <a:spcAft>
                <a:spcPct val="0"/>
              </a:spcAft>
              <a:defRPr/>
            </a:pPr>
            <a:fld id="{3B9716DA-03C4-4309-876C-C1B33FDB9AC4}" type="datetime1">
              <a:rPr lang="zh-CN" altLang="en-US" smtClean="0">
                <a:solidFill>
                  <a:srgbClr val="04617B">
                    <a:shade val="90000"/>
                  </a:srgbClr>
                </a:solidFill>
              </a:rPr>
              <a:pPr fontAlgn="base">
                <a:spcBef>
                  <a:spcPct val="0"/>
                </a:spcBef>
                <a:spcAft>
                  <a:spcPct val="0"/>
                </a:spcAft>
                <a:defRPr/>
              </a:pPr>
              <a:t>2022/11/14</a:t>
            </a:fld>
            <a:endParaRPr lang="en-US" altLang="zh-CN">
              <a:solidFill>
                <a:srgbClr val="04617B">
                  <a:shade val="90000"/>
                </a:srgbClr>
              </a:solidFill>
            </a:endParaRPr>
          </a:p>
        </p:txBody>
      </p:sp>
      <p:sp>
        <p:nvSpPr>
          <p:cNvPr id="4" name="Footer Placeholder 21"/>
          <p:cNvSpPr>
            <a:spLocks noGrp="1"/>
          </p:cNvSpPr>
          <p:nvPr>
            <p:ph type="ftr" sz="quarter" idx="11"/>
          </p:nvPr>
        </p:nvSpPr>
        <p:spPr/>
        <p:txBody>
          <a:bodyPr/>
          <a:lstStyle>
            <a:lvl1pPr>
              <a:defRPr/>
            </a:lvl1pPr>
          </a:lstStyle>
          <a:p>
            <a:pPr fontAlgn="base">
              <a:spcBef>
                <a:spcPct val="0"/>
              </a:spcBef>
              <a:spcAft>
                <a:spcPct val="0"/>
              </a:spcAft>
              <a:defRPr/>
            </a:pPr>
            <a:endParaRPr lang="en-US" altLang="zh-CN">
              <a:solidFill>
                <a:srgbClr val="04617B">
                  <a:shade val="90000"/>
                </a:srgbClr>
              </a:solidFill>
            </a:endParaRPr>
          </a:p>
        </p:txBody>
      </p:sp>
      <p:sp>
        <p:nvSpPr>
          <p:cNvPr id="5" name="Slide Number Placeholder 17"/>
          <p:cNvSpPr>
            <a:spLocks noGrp="1"/>
          </p:cNvSpPr>
          <p:nvPr>
            <p:ph type="sldNum" sz="quarter" idx="12"/>
          </p:nvPr>
        </p:nvSpPr>
        <p:spPr/>
        <p:txBody>
          <a:bodyPr/>
          <a:lstStyle>
            <a:lvl1pPr>
              <a:defRPr/>
            </a:lvl1pPr>
          </a:lstStyle>
          <a:p>
            <a:pPr fontAlgn="base">
              <a:spcBef>
                <a:spcPct val="0"/>
              </a:spcBef>
              <a:spcAft>
                <a:spcPct val="0"/>
              </a:spcAft>
            </a:pPr>
            <a:fld id="{5815A09F-9839-4977-AEA5-D87D32CDC94F}" type="slidenum">
              <a:rPr lang="en-US" altLang="zh-CN" smtClean="0">
                <a:latin typeface="Times New Roman" panose="02020603050405020304" pitchFamily="18" charset="0"/>
              </a:rPr>
              <a:pPr fontAlgn="base">
                <a:spcBef>
                  <a:spcPct val="0"/>
                </a:spcBef>
                <a:spcAft>
                  <a:spcPct val="0"/>
                </a:spcAft>
              </a:pPr>
              <a:t>‹#›</a:t>
            </a:fld>
            <a:endParaRPr lang="en-US" altLang="zh-CN">
              <a:latin typeface="Times New Roman" panose="02020603050405020304" pitchFamily="18" charset="0"/>
            </a:endParaRPr>
          </a:p>
        </p:txBody>
      </p:sp>
    </p:spTree>
    <p:extLst>
      <p:ext uri="{BB962C8B-B14F-4D97-AF65-F5344CB8AC3E}">
        <p14:creationId xmlns:p14="http://schemas.microsoft.com/office/powerpoint/2010/main" val="3716065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fontAlgn="base">
              <a:spcBef>
                <a:spcPct val="0"/>
              </a:spcBef>
              <a:spcAft>
                <a:spcPct val="0"/>
              </a:spcAft>
              <a:defRPr/>
            </a:pPr>
            <a:fld id="{81251FAE-D7A1-448A-8B02-B1673BC5C6A1}" type="datetime1">
              <a:rPr lang="zh-CN" altLang="en-US" smtClean="0">
                <a:solidFill>
                  <a:srgbClr val="04617B">
                    <a:shade val="90000"/>
                  </a:srgbClr>
                </a:solidFill>
              </a:rPr>
              <a:pPr fontAlgn="base">
                <a:spcBef>
                  <a:spcPct val="0"/>
                </a:spcBef>
                <a:spcAft>
                  <a:spcPct val="0"/>
                </a:spcAft>
                <a:defRPr/>
              </a:pPr>
              <a:t>2022/11/14</a:t>
            </a:fld>
            <a:endParaRPr lang="en-US" altLang="zh-CN">
              <a:solidFill>
                <a:srgbClr val="04617B">
                  <a:shade val="90000"/>
                </a:srgbClr>
              </a:solidFill>
            </a:endParaRPr>
          </a:p>
        </p:txBody>
      </p:sp>
      <p:sp>
        <p:nvSpPr>
          <p:cNvPr id="3" name="Footer Placeholder 21"/>
          <p:cNvSpPr>
            <a:spLocks noGrp="1"/>
          </p:cNvSpPr>
          <p:nvPr>
            <p:ph type="ftr" sz="quarter" idx="11"/>
          </p:nvPr>
        </p:nvSpPr>
        <p:spPr/>
        <p:txBody>
          <a:bodyPr/>
          <a:lstStyle>
            <a:lvl1pPr>
              <a:defRPr/>
            </a:lvl1pPr>
          </a:lstStyle>
          <a:p>
            <a:pPr fontAlgn="base">
              <a:spcBef>
                <a:spcPct val="0"/>
              </a:spcBef>
              <a:spcAft>
                <a:spcPct val="0"/>
              </a:spcAft>
              <a:defRPr/>
            </a:pPr>
            <a:endParaRPr lang="en-US" altLang="zh-CN">
              <a:solidFill>
                <a:srgbClr val="04617B">
                  <a:shade val="90000"/>
                </a:srgbClr>
              </a:solidFill>
            </a:endParaRPr>
          </a:p>
        </p:txBody>
      </p:sp>
      <p:sp>
        <p:nvSpPr>
          <p:cNvPr id="4" name="Slide Number Placeholder 17"/>
          <p:cNvSpPr>
            <a:spLocks noGrp="1"/>
          </p:cNvSpPr>
          <p:nvPr>
            <p:ph type="sldNum" sz="quarter" idx="12"/>
          </p:nvPr>
        </p:nvSpPr>
        <p:spPr/>
        <p:txBody>
          <a:bodyPr/>
          <a:lstStyle>
            <a:lvl1pPr>
              <a:defRPr/>
            </a:lvl1pPr>
          </a:lstStyle>
          <a:p>
            <a:pPr fontAlgn="base">
              <a:spcBef>
                <a:spcPct val="0"/>
              </a:spcBef>
              <a:spcAft>
                <a:spcPct val="0"/>
              </a:spcAft>
            </a:pPr>
            <a:fld id="{929E2772-FCAC-449E-8496-4EB36D3706CA}" type="slidenum">
              <a:rPr lang="en-US" altLang="zh-CN" smtClean="0">
                <a:latin typeface="Times New Roman" panose="02020603050405020304" pitchFamily="18" charset="0"/>
              </a:rPr>
              <a:pPr fontAlgn="base">
                <a:spcBef>
                  <a:spcPct val="0"/>
                </a:spcBef>
                <a:spcAft>
                  <a:spcPct val="0"/>
                </a:spcAft>
              </a:pPr>
              <a:t>‹#›</a:t>
            </a:fld>
            <a:endParaRPr lang="en-US" altLang="zh-CN">
              <a:latin typeface="Times New Roman" panose="02020603050405020304" pitchFamily="18" charset="0"/>
            </a:endParaRPr>
          </a:p>
        </p:txBody>
      </p:sp>
    </p:spTree>
    <p:extLst>
      <p:ext uri="{BB962C8B-B14F-4D97-AF65-F5344CB8AC3E}">
        <p14:creationId xmlns:p14="http://schemas.microsoft.com/office/powerpoint/2010/main" val="38463472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zh-CN" altLang="en-US"/>
              <a:t>单击此处编辑母版文本样式</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Date Placeholder 9"/>
          <p:cNvSpPr>
            <a:spLocks noGrp="1"/>
          </p:cNvSpPr>
          <p:nvPr>
            <p:ph type="dt" sz="half" idx="10"/>
          </p:nvPr>
        </p:nvSpPr>
        <p:spPr/>
        <p:txBody>
          <a:bodyPr/>
          <a:lstStyle>
            <a:lvl1pPr>
              <a:defRPr/>
            </a:lvl1pPr>
          </a:lstStyle>
          <a:p>
            <a:pPr fontAlgn="base">
              <a:spcBef>
                <a:spcPct val="0"/>
              </a:spcBef>
              <a:spcAft>
                <a:spcPct val="0"/>
              </a:spcAft>
              <a:defRPr/>
            </a:pPr>
            <a:fld id="{8D56EECB-2AD3-4819-83DC-27ED5EB0B8AC}" type="datetime1">
              <a:rPr lang="zh-CN" altLang="en-US" smtClean="0">
                <a:solidFill>
                  <a:srgbClr val="04617B">
                    <a:shade val="90000"/>
                  </a:srgbClr>
                </a:solidFill>
              </a:rPr>
              <a:pPr fontAlgn="base">
                <a:spcBef>
                  <a:spcPct val="0"/>
                </a:spcBef>
                <a:spcAft>
                  <a:spcPct val="0"/>
                </a:spcAft>
                <a:defRPr/>
              </a:pPr>
              <a:t>2022/11/14</a:t>
            </a:fld>
            <a:endParaRPr lang="en-US" altLang="zh-CN">
              <a:solidFill>
                <a:srgbClr val="04617B">
                  <a:shade val="90000"/>
                </a:srgbClr>
              </a:solidFill>
            </a:endParaRPr>
          </a:p>
        </p:txBody>
      </p:sp>
      <p:sp>
        <p:nvSpPr>
          <p:cNvPr id="6" name="Footer Placeholder 21"/>
          <p:cNvSpPr>
            <a:spLocks noGrp="1"/>
          </p:cNvSpPr>
          <p:nvPr>
            <p:ph type="ftr" sz="quarter" idx="11"/>
          </p:nvPr>
        </p:nvSpPr>
        <p:spPr/>
        <p:txBody>
          <a:bodyPr/>
          <a:lstStyle>
            <a:lvl1pPr>
              <a:defRPr/>
            </a:lvl1pPr>
          </a:lstStyle>
          <a:p>
            <a:pPr fontAlgn="base">
              <a:spcBef>
                <a:spcPct val="0"/>
              </a:spcBef>
              <a:spcAft>
                <a:spcPct val="0"/>
              </a:spcAft>
              <a:defRPr/>
            </a:pPr>
            <a:endParaRPr lang="en-US" altLang="zh-CN">
              <a:solidFill>
                <a:srgbClr val="04617B">
                  <a:shade val="90000"/>
                </a:srgbClr>
              </a:solidFill>
            </a:endParaRPr>
          </a:p>
        </p:txBody>
      </p:sp>
      <p:sp>
        <p:nvSpPr>
          <p:cNvPr id="7" name="Slide Number Placeholder 17"/>
          <p:cNvSpPr>
            <a:spLocks noGrp="1"/>
          </p:cNvSpPr>
          <p:nvPr>
            <p:ph type="sldNum" sz="quarter" idx="12"/>
          </p:nvPr>
        </p:nvSpPr>
        <p:spPr/>
        <p:txBody>
          <a:bodyPr/>
          <a:lstStyle>
            <a:lvl1pPr>
              <a:defRPr/>
            </a:lvl1pPr>
          </a:lstStyle>
          <a:p>
            <a:pPr fontAlgn="base">
              <a:spcBef>
                <a:spcPct val="0"/>
              </a:spcBef>
              <a:spcAft>
                <a:spcPct val="0"/>
              </a:spcAft>
            </a:pPr>
            <a:fld id="{4289907A-6367-42B6-B89E-D4E45511C9FE}" type="slidenum">
              <a:rPr lang="en-US" altLang="zh-CN" smtClean="0">
                <a:latin typeface="Times New Roman" panose="02020603050405020304" pitchFamily="18" charset="0"/>
              </a:rPr>
              <a:pPr fontAlgn="base">
                <a:spcBef>
                  <a:spcPct val="0"/>
                </a:spcBef>
                <a:spcAft>
                  <a:spcPct val="0"/>
                </a:spcAft>
              </a:pPr>
              <a:t>‹#›</a:t>
            </a:fld>
            <a:endParaRPr lang="en-US" altLang="zh-CN">
              <a:latin typeface="Times New Roman" panose="02020603050405020304" pitchFamily="18" charset="0"/>
            </a:endParaRPr>
          </a:p>
        </p:txBody>
      </p:sp>
    </p:spTree>
    <p:extLst>
      <p:ext uri="{BB962C8B-B14F-4D97-AF65-F5344CB8AC3E}">
        <p14:creationId xmlns:p14="http://schemas.microsoft.com/office/powerpoint/2010/main" val="4176130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7F2BFE2-3549-4BAA-BF9A-70ACBD4E1CAE}" type="datetimeFigureOut">
              <a:rPr lang="zh-CN" altLang="en-US" smtClean="0"/>
              <a:t>2022/11/14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4AF0D4-9BC0-4084-AA88-F6F0A0061E43}" type="slidenum">
              <a:rPr lang="zh-CN" altLang="en-US" smtClean="0"/>
              <a:t>‹#›</a:t>
            </a:fld>
            <a:endParaRPr lang="zh-CN" altLang="en-US"/>
          </a:p>
        </p:txBody>
      </p:sp>
    </p:spTree>
    <p:extLst>
      <p:ext uri="{BB962C8B-B14F-4D97-AF65-F5344CB8AC3E}">
        <p14:creationId xmlns:p14="http://schemas.microsoft.com/office/powerpoint/2010/main" val="18315557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Snip and Round Single Corner Rectangle 8"/>
          <p:cNvSpPr>
            <a:spLocks/>
          </p:cNvSpPr>
          <p:nvPr/>
        </p:nvSpPr>
        <p:spPr bwMode="auto">
          <a:xfrm rot="420000" flipV="1">
            <a:off x="4220633" y="1108075"/>
            <a:ext cx="7010400" cy="4114800"/>
          </a:xfrm>
          <a:custGeom>
            <a:avLst/>
            <a:gdLst>
              <a:gd name="T0" fmla="*/ 0 w 5257800"/>
              <a:gd name="T1" fmla="*/ 0 h 4114800"/>
              <a:gd name="T2" fmla="*/ 5107774 w 5257800"/>
              <a:gd name="T3" fmla="*/ 0 h 4114800"/>
              <a:gd name="T4" fmla="*/ 5257800 w 5257800"/>
              <a:gd name="T5" fmla="*/ 150026 h 4114800"/>
              <a:gd name="T6" fmla="*/ 5257800 w 5257800"/>
              <a:gd name="T7" fmla="*/ 4114800 h 4114800"/>
              <a:gd name="T8" fmla="*/ 0 w 5257800"/>
              <a:gd name="T9" fmla="*/ 4114800 h 4114800"/>
              <a:gd name="T10" fmla="*/ 0 w 5257800"/>
              <a:gd name="T11" fmla="*/ 0 h 4114800"/>
              <a:gd name="T12" fmla="*/ 0 w 5257800"/>
              <a:gd name="T13" fmla="*/ 0 h 41148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257800" h="4114800">
                <a:moveTo>
                  <a:pt x="0" y="0"/>
                </a:moveTo>
                <a:lnTo>
                  <a:pt x="5107774" y="0"/>
                </a:lnTo>
                <a:lnTo>
                  <a:pt x="5257800" y="150026"/>
                </a:lnTo>
                <a:lnTo>
                  <a:pt x="5257800" y="4114800"/>
                </a:lnTo>
                <a:lnTo>
                  <a:pt x="0" y="4114800"/>
                </a:lnTo>
                <a:lnTo>
                  <a:pt x="0" y="0"/>
                </a:lnTo>
                <a:close/>
              </a:path>
            </a:pathLst>
          </a:custGeom>
          <a:solidFill>
            <a:srgbClr val="FFFFFF"/>
          </a:solidFill>
          <a:ln w="3175" cap="rnd" cmpd="sng">
            <a:solidFill>
              <a:srgbClr val="C0C0C0"/>
            </a:solidFill>
            <a:prstDash val="solid"/>
            <a:round/>
            <a:headEnd/>
            <a:tailEnd/>
          </a:ln>
          <a:effectLst>
            <a:outerShdw blurRad="63500" dist="38500" dir="7500041" sx="98500" sy="100079" kx="99984" algn="tl" rotWithShape="0">
              <a:srgbClr val="000000">
                <a:alpha val="25000"/>
              </a:srgbClr>
            </a:outerShdw>
          </a:effec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endParaRPr>
          </a:p>
        </p:txBody>
      </p:sp>
      <p:sp>
        <p:nvSpPr>
          <p:cNvPr id="6" name="Right Triangle 11"/>
          <p:cNvSpPr>
            <a:spLocks noChangeArrowheads="1"/>
          </p:cNvSpPr>
          <p:nvPr/>
        </p:nvSpPr>
        <p:spPr bwMode="auto">
          <a:xfrm rot="420000" flipV="1">
            <a:off x="10672234" y="5359401"/>
            <a:ext cx="207433" cy="155575"/>
          </a:xfrm>
          <a:prstGeom prst="rtTriangle">
            <a:avLst/>
          </a:prstGeom>
          <a:solidFill>
            <a:srgbClr val="FFFFFF"/>
          </a:solidFill>
          <a:ln w="12700">
            <a:solidFill>
              <a:srgbClr val="FFFFFF"/>
            </a:solidFill>
            <a:bevel/>
            <a:headEnd/>
            <a:tailEnd/>
          </a:ln>
          <a:effectLst>
            <a:outerShdw blurRad="19685" dist="6350" dir="12899787" algn="tl" rotWithShape="0">
              <a:srgbClr val="808080">
                <a:alpha val="46999"/>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Constantia"/>
              <a:ea typeface="宋体" panose="02010600030101010101" pitchFamily="2" charset="-122"/>
              <a:cs typeface="+mn-cs"/>
            </a:endParaRPr>
          </a:p>
        </p:txBody>
      </p:sp>
      <p:sp>
        <p:nvSpPr>
          <p:cNvPr id="7"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
        <p:nvSpPr>
          <p:cNvPr id="8"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
        <p:nvSpPr>
          <p:cNvPr id="2" name="Title 1"/>
          <p:cNvSpPr>
            <a:spLocks noGrp="1"/>
          </p:cNvSpPr>
          <p:nvPr>
            <p:ph type="title"/>
          </p:nvPr>
        </p:nvSpPr>
        <p:spPr>
          <a:xfrm>
            <a:off x="812800" y="1176997"/>
            <a:ext cx="2950464" cy="1582621"/>
          </a:xfrm>
        </p:spPr>
        <p:txBody>
          <a:bodyPr lIns="45720" rIns="45720" bIns="45720"/>
          <a:lstStyle>
            <a:lvl1pPr algn="l">
              <a:buNone/>
              <a:defRPr sz="2000" b="1">
                <a:solidFill>
                  <a:schemeClr val="tx2"/>
                </a:solidFill>
              </a:defRPr>
            </a:lvl1pPr>
          </a:lstStyle>
          <a:p>
            <a:r>
              <a:rPr lang="zh-CN" altLang="en-US"/>
              <a:t>单击此处编辑母版标题样式</a:t>
            </a:r>
            <a:endParaRPr lang="en-US"/>
          </a:p>
        </p:txBody>
      </p:sp>
      <p:sp>
        <p:nvSpPr>
          <p:cNvPr id="4" name="Text Placeholder 3"/>
          <p:cNvSpPr>
            <a:spLocks noGrp="1"/>
          </p:cNvSpPr>
          <p:nvPr>
            <p:ph type="body" sz="half" idx="2"/>
          </p:nvPr>
        </p:nvSpPr>
        <p:spPr>
          <a:xfrm>
            <a:off x="812800" y="2828785"/>
            <a:ext cx="29464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zh-CN" altLang="en-US"/>
              <a:t>单击此处编辑母版文本样式</a:t>
            </a:r>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zh-CN" altLang="en-US" noProof="0"/>
              <a:t>单击图标添加图片</a:t>
            </a:r>
            <a:endParaRPr lang="en-US" noProof="0" dirty="0"/>
          </a:p>
        </p:txBody>
      </p:sp>
      <p:sp>
        <p:nvSpPr>
          <p:cNvPr id="9" name="Date Placeholder 4"/>
          <p:cNvSpPr>
            <a:spLocks noGrp="1"/>
          </p:cNvSpPr>
          <p:nvPr>
            <p:ph type="dt" sz="half" idx="10"/>
          </p:nvPr>
        </p:nvSpPr>
        <p:spPr/>
        <p:txBody>
          <a:bodyPr/>
          <a:lstStyle>
            <a:lvl1pPr>
              <a:defRPr/>
            </a:lvl1pPr>
          </a:lstStyle>
          <a:p>
            <a:pPr fontAlgn="base">
              <a:spcBef>
                <a:spcPct val="0"/>
              </a:spcBef>
              <a:spcAft>
                <a:spcPct val="0"/>
              </a:spcAft>
              <a:defRPr/>
            </a:pPr>
            <a:fld id="{AAE6D751-57BC-4063-B488-8FDF4B9E6CC9}" type="datetime1">
              <a:rPr lang="zh-CN" altLang="en-US" smtClean="0">
                <a:solidFill>
                  <a:srgbClr val="04617B">
                    <a:shade val="90000"/>
                  </a:srgbClr>
                </a:solidFill>
              </a:rPr>
              <a:pPr fontAlgn="base">
                <a:spcBef>
                  <a:spcPct val="0"/>
                </a:spcBef>
                <a:spcAft>
                  <a:spcPct val="0"/>
                </a:spcAft>
                <a:defRPr/>
              </a:pPr>
              <a:t>2022/11/14</a:t>
            </a:fld>
            <a:endParaRPr lang="en-US" altLang="zh-CN">
              <a:solidFill>
                <a:srgbClr val="04617B">
                  <a:shade val="90000"/>
                </a:srgbClr>
              </a:solidFill>
            </a:endParaRPr>
          </a:p>
        </p:txBody>
      </p:sp>
      <p:sp>
        <p:nvSpPr>
          <p:cNvPr id="10" name="Footer Placeholder 5"/>
          <p:cNvSpPr>
            <a:spLocks noGrp="1"/>
          </p:cNvSpPr>
          <p:nvPr>
            <p:ph type="ftr" sz="quarter" idx="11"/>
          </p:nvPr>
        </p:nvSpPr>
        <p:spPr/>
        <p:txBody>
          <a:bodyPr/>
          <a:lstStyle>
            <a:lvl1pPr>
              <a:defRPr/>
            </a:lvl1pPr>
          </a:lstStyle>
          <a:p>
            <a:pPr fontAlgn="base">
              <a:spcBef>
                <a:spcPct val="0"/>
              </a:spcBef>
              <a:spcAft>
                <a:spcPct val="0"/>
              </a:spcAft>
              <a:defRPr/>
            </a:pPr>
            <a:endParaRPr lang="en-US" altLang="zh-CN">
              <a:solidFill>
                <a:srgbClr val="04617B">
                  <a:shade val="90000"/>
                </a:srgbClr>
              </a:solidFill>
            </a:endParaRPr>
          </a:p>
        </p:txBody>
      </p:sp>
      <p:sp>
        <p:nvSpPr>
          <p:cNvPr id="11" name="Slide Number Placeholder 6"/>
          <p:cNvSpPr>
            <a:spLocks noGrp="1"/>
          </p:cNvSpPr>
          <p:nvPr>
            <p:ph type="sldNum" sz="quarter" idx="12"/>
          </p:nvPr>
        </p:nvSpPr>
        <p:spPr>
          <a:xfrm>
            <a:off x="10769600" y="6356351"/>
            <a:ext cx="812800" cy="365125"/>
          </a:xfrm>
        </p:spPr>
        <p:txBody>
          <a:bodyPr/>
          <a:lstStyle>
            <a:lvl1pPr>
              <a:defRPr/>
            </a:lvl1pPr>
          </a:lstStyle>
          <a:p>
            <a:pPr fontAlgn="base">
              <a:spcBef>
                <a:spcPct val="0"/>
              </a:spcBef>
              <a:spcAft>
                <a:spcPct val="0"/>
              </a:spcAft>
            </a:pPr>
            <a:fld id="{344329C1-14AC-46ED-8E70-E1E0677FF4C6}" type="slidenum">
              <a:rPr lang="en-US" altLang="zh-CN" smtClean="0">
                <a:latin typeface="Times New Roman" panose="02020603050405020304" pitchFamily="18" charset="0"/>
              </a:rPr>
              <a:pPr fontAlgn="base">
                <a:spcBef>
                  <a:spcPct val="0"/>
                </a:spcBef>
                <a:spcAft>
                  <a:spcPct val="0"/>
                </a:spcAft>
              </a:pPr>
              <a:t>‹#›</a:t>
            </a:fld>
            <a:endParaRPr lang="en-US" altLang="zh-CN">
              <a:latin typeface="Times New Roman" panose="02020603050405020304" pitchFamily="18" charset="0"/>
            </a:endParaRPr>
          </a:p>
        </p:txBody>
      </p:sp>
    </p:spTree>
    <p:extLst>
      <p:ext uri="{BB962C8B-B14F-4D97-AF65-F5344CB8AC3E}">
        <p14:creationId xmlns:p14="http://schemas.microsoft.com/office/powerpoint/2010/main" val="19867131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9"/>
          <p:cNvSpPr>
            <a:spLocks noGrp="1"/>
          </p:cNvSpPr>
          <p:nvPr>
            <p:ph type="dt" sz="half" idx="10"/>
          </p:nvPr>
        </p:nvSpPr>
        <p:spPr/>
        <p:txBody>
          <a:bodyPr/>
          <a:lstStyle>
            <a:lvl1pPr>
              <a:defRPr/>
            </a:lvl1pPr>
          </a:lstStyle>
          <a:p>
            <a:pPr fontAlgn="base">
              <a:spcBef>
                <a:spcPct val="0"/>
              </a:spcBef>
              <a:spcAft>
                <a:spcPct val="0"/>
              </a:spcAft>
              <a:defRPr/>
            </a:pPr>
            <a:fld id="{BDEC8563-B089-4FC8-B92C-706C8B8985D9}" type="datetime1">
              <a:rPr lang="zh-CN" altLang="en-US" smtClean="0">
                <a:solidFill>
                  <a:srgbClr val="04617B">
                    <a:shade val="90000"/>
                  </a:srgbClr>
                </a:solidFill>
              </a:rPr>
              <a:pPr fontAlgn="base">
                <a:spcBef>
                  <a:spcPct val="0"/>
                </a:spcBef>
                <a:spcAft>
                  <a:spcPct val="0"/>
                </a:spcAft>
                <a:defRPr/>
              </a:pPr>
              <a:t>2022/11/14</a:t>
            </a:fld>
            <a:endParaRPr lang="en-US" altLang="zh-CN">
              <a:solidFill>
                <a:srgbClr val="04617B">
                  <a:shade val="90000"/>
                </a:srgbClr>
              </a:solidFill>
            </a:endParaRPr>
          </a:p>
        </p:txBody>
      </p:sp>
      <p:sp>
        <p:nvSpPr>
          <p:cNvPr id="5" name="Footer Placeholder 21"/>
          <p:cNvSpPr>
            <a:spLocks noGrp="1"/>
          </p:cNvSpPr>
          <p:nvPr>
            <p:ph type="ftr" sz="quarter" idx="11"/>
          </p:nvPr>
        </p:nvSpPr>
        <p:spPr/>
        <p:txBody>
          <a:bodyPr/>
          <a:lstStyle>
            <a:lvl1pPr>
              <a:defRPr/>
            </a:lvl1pPr>
          </a:lstStyle>
          <a:p>
            <a:pPr fontAlgn="base">
              <a:spcBef>
                <a:spcPct val="0"/>
              </a:spcBef>
              <a:spcAft>
                <a:spcPct val="0"/>
              </a:spcAft>
              <a:defRPr/>
            </a:pPr>
            <a:endParaRPr lang="en-US" altLang="zh-CN">
              <a:solidFill>
                <a:srgbClr val="04617B">
                  <a:shade val="90000"/>
                </a:srgbClr>
              </a:solidFill>
            </a:endParaRPr>
          </a:p>
        </p:txBody>
      </p:sp>
      <p:sp>
        <p:nvSpPr>
          <p:cNvPr id="6" name="Slide Number Placeholder 17"/>
          <p:cNvSpPr>
            <a:spLocks noGrp="1"/>
          </p:cNvSpPr>
          <p:nvPr>
            <p:ph type="sldNum" sz="quarter" idx="12"/>
          </p:nvPr>
        </p:nvSpPr>
        <p:spPr/>
        <p:txBody>
          <a:bodyPr/>
          <a:lstStyle>
            <a:lvl1pPr>
              <a:defRPr/>
            </a:lvl1pPr>
          </a:lstStyle>
          <a:p>
            <a:pPr fontAlgn="base">
              <a:spcBef>
                <a:spcPct val="0"/>
              </a:spcBef>
              <a:spcAft>
                <a:spcPct val="0"/>
              </a:spcAft>
            </a:pPr>
            <a:fld id="{54589EEA-2AA0-42B9-9F10-658F8DE1A0E0}" type="slidenum">
              <a:rPr lang="en-US" altLang="zh-CN" smtClean="0">
                <a:latin typeface="Times New Roman" panose="02020603050405020304" pitchFamily="18" charset="0"/>
              </a:rPr>
              <a:pPr fontAlgn="base">
                <a:spcBef>
                  <a:spcPct val="0"/>
                </a:spcBef>
                <a:spcAft>
                  <a:spcPct val="0"/>
                </a:spcAft>
              </a:pPr>
              <a:t>‹#›</a:t>
            </a:fld>
            <a:endParaRPr lang="en-US" altLang="zh-CN">
              <a:latin typeface="Times New Roman" panose="02020603050405020304" pitchFamily="18" charset="0"/>
            </a:endParaRPr>
          </a:p>
        </p:txBody>
      </p:sp>
    </p:spTree>
    <p:extLst>
      <p:ext uri="{BB962C8B-B14F-4D97-AF65-F5344CB8AC3E}">
        <p14:creationId xmlns:p14="http://schemas.microsoft.com/office/powerpoint/2010/main" val="24253245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9"/>
          <p:cNvSpPr>
            <a:spLocks noGrp="1"/>
          </p:cNvSpPr>
          <p:nvPr>
            <p:ph type="dt" sz="half" idx="10"/>
          </p:nvPr>
        </p:nvSpPr>
        <p:spPr/>
        <p:txBody>
          <a:bodyPr/>
          <a:lstStyle>
            <a:lvl1pPr>
              <a:defRPr/>
            </a:lvl1pPr>
          </a:lstStyle>
          <a:p>
            <a:pPr fontAlgn="base">
              <a:spcBef>
                <a:spcPct val="0"/>
              </a:spcBef>
              <a:spcAft>
                <a:spcPct val="0"/>
              </a:spcAft>
              <a:defRPr/>
            </a:pPr>
            <a:fld id="{C235018B-B62F-416D-BA5A-3B36E55E9962}" type="datetime1">
              <a:rPr lang="zh-CN" altLang="en-US" smtClean="0">
                <a:solidFill>
                  <a:srgbClr val="04617B">
                    <a:shade val="90000"/>
                  </a:srgbClr>
                </a:solidFill>
              </a:rPr>
              <a:pPr fontAlgn="base">
                <a:spcBef>
                  <a:spcPct val="0"/>
                </a:spcBef>
                <a:spcAft>
                  <a:spcPct val="0"/>
                </a:spcAft>
                <a:defRPr/>
              </a:pPr>
              <a:t>2022/11/14</a:t>
            </a:fld>
            <a:endParaRPr lang="en-US" altLang="zh-CN">
              <a:solidFill>
                <a:srgbClr val="04617B">
                  <a:shade val="90000"/>
                </a:srgbClr>
              </a:solidFill>
            </a:endParaRPr>
          </a:p>
        </p:txBody>
      </p:sp>
      <p:sp>
        <p:nvSpPr>
          <p:cNvPr id="5" name="Footer Placeholder 21"/>
          <p:cNvSpPr>
            <a:spLocks noGrp="1"/>
          </p:cNvSpPr>
          <p:nvPr>
            <p:ph type="ftr" sz="quarter" idx="11"/>
          </p:nvPr>
        </p:nvSpPr>
        <p:spPr/>
        <p:txBody>
          <a:bodyPr/>
          <a:lstStyle>
            <a:lvl1pPr>
              <a:defRPr/>
            </a:lvl1pPr>
          </a:lstStyle>
          <a:p>
            <a:pPr fontAlgn="base">
              <a:spcBef>
                <a:spcPct val="0"/>
              </a:spcBef>
              <a:spcAft>
                <a:spcPct val="0"/>
              </a:spcAft>
              <a:defRPr/>
            </a:pPr>
            <a:endParaRPr lang="en-US" altLang="zh-CN">
              <a:solidFill>
                <a:srgbClr val="04617B">
                  <a:shade val="90000"/>
                </a:srgbClr>
              </a:solidFill>
            </a:endParaRPr>
          </a:p>
        </p:txBody>
      </p:sp>
      <p:sp>
        <p:nvSpPr>
          <p:cNvPr id="6" name="Slide Number Placeholder 17"/>
          <p:cNvSpPr>
            <a:spLocks noGrp="1"/>
          </p:cNvSpPr>
          <p:nvPr>
            <p:ph type="sldNum" sz="quarter" idx="12"/>
          </p:nvPr>
        </p:nvSpPr>
        <p:spPr/>
        <p:txBody>
          <a:bodyPr/>
          <a:lstStyle>
            <a:lvl1pPr>
              <a:defRPr/>
            </a:lvl1pPr>
          </a:lstStyle>
          <a:p>
            <a:pPr fontAlgn="base">
              <a:spcBef>
                <a:spcPct val="0"/>
              </a:spcBef>
              <a:spcAft>
                <a:spcPct val="0"/>
              </a:spcAft>
            </a:pPr>
            <a:fld id="{1FFDCB6B-0D96-41C5-8036-7155F2737421}" type="slidenum">
              <a:rPr lang="en-US" altLang="zh-CN" smtClean="0">
                <a:latin typeface="Times New Roman" panose="02020603050405020304" pitchFamily="18" charset="0"/>
              </a:rPr>
              <a:pPr fontAlgn="base">
                <a:spcBef>
                  <a:spcPct val="0"/>
                </a:spcBef>
                <a:spcAft>
                  <a:spcPct val="0"/>
                </a:spcAft>
              </a:pPr>
              <a:t>‹#›</a:t>
            </a:fld>
            <a:endParaRPr lang="en-US" altLang="zh-CN">
              <a:latin typeface="Times New Roman" panose="02020603050405020304" pitchFamily="18" charset="0"/>
            </a:endParaRPr>
          </a:p>
        </p:txBody>
      </p:sp>
    </p:spTree>
    <p:extLst>
      <p:ext uri="{BB962C8B-B14F-4D97-AF65-F5344CB8AC3E}">
        <p14:creationId xmlns:p14="http://schemas.microsoft.com/office/powerpoint/2010/main" val="1584907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A7F2BFE2-3549-4BAA-BF9A-70ACBD4E1CAE}" type="datetimeFigureOut">
              <a:rPr lang="zh-CN" altLang="en-US" smtClean="0"/>
              <a:t>2022/11/14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4AF0D4-9BC0-4084-AA88-F6F0A0061E43}" type="slidenum">
              <a:rPr lang="zh-CN" altLang="en-US" smtClean="0"/>
              <a:t>‹#›</a:t>
            </a:fld>
            <a:endParaRPr lang="zh-CN" altLang="en-US"/>
          </a:p>
        </p:txBody>
      </p:sp>
    </p:spTree>
    <p:extLst>
      <p:ext uri="{BB962C8B-B14F-4D97-AF65-F5344CB8AC3E}">
        <p14:creationId xmlns:p14="http://schemas.microsoft.com/office/powerpoint/2010/main" val="1660982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7F2BFE2-3549-4BAA-BF9A-70ACBD4E1CAE}" type="datetimeFigureOut">
              <a:rPr lang="zh-CN" altLang="en-US" smtClean="0"/>
              <a:t>2022/11/14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4AF0D4-9BC0-4084-AA88-F6F0A0061E43}" type="slidenum">
              <a:rPr lang="zh-CN" altLang="en-US" smtClean="0"/>
              <a:t>‹#›</a:t>
            </a:fld>
            <a:endParaRPr lang="zh-CN" altLang="en-US"/>
          </a:p>
        </p:txBody>
      </p:sp>
    </p:spTree>
    <p:extLst>
      <p:ext uri="{BB962C8B-B14F-4D97-AF65-F5344CB8AC3E}">
        <p14:creationId xmlns:p14="http://schemas.microsoft.com/office/powerpoint/2010/main" val="643659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7F2BFE2-3549-4BAA-BF9A-70ACBD4E1CAE}" type="datetimeFigureOut">
              <a:rPr lang="zh-CN" altLang="en-US" smtClean="0"/>
              <a:t>2022/11/14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44AF0D4-9BC0-4084-AA88-F6F0A0061E43}" type="slidenum">
              <a:rPr lang="zh-CN" altLang="en-US" smtClean="0"/>
              <a:t>‹#›</a:t>
            </a:fld>
            <a:endParaRPr lang="zh-CN" altLang="en-US"/>
          </a:p>
        </p:txBody>
      </p:sp>
    </p:spTree>
    <p:extLst>
      <p:ext uri="{BB962C8B-B14F-4D97-AF65-F5344CB8AC3E}">
        <p14:creationId xmlns:p14="http://schemas.microsoft.com/office/powerpoint/2010/main" val="16119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7F2BFE2-3549-4BAA-BF9A-70ACBD4E1CAE}" type="datetimeFigureOut">
              <a:rPr lang="zh-CN" altLang="en-US" smtClean="0"/>
              <a:t>2022/11/14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44AF0D4-9BC0-4084-AA88-F6F0A0061E43}" type="slidenum">
              <a:rPr lang="zh-CN" altLang="en-US" smtClean="0"/>
              <a:t>‹#›</a:t>
            </a:fld>
            <a:endParaRPr lang="zh-CN" altLang="en-US"/>
          </a:p>
        </p:txBody>
      </p:sp>
    </p:spTree>
    <p:extLst>
      <p:ext uri="{BB962C8B-B14F-4D97-AF65-F5344CB8AC3E}">
        <p14:creationId xmlns:p14="http://schemas.microsoft.com/office/powerpoint/2010/main" val="3368421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7F2BFE2-3549-4BAA-BF9A-70ACBD4E1CAE}" type="datetimeFigureOut">
              <a:rPr lang="zh-CN" altLang="en-US" smtClean="0"/>
              <a:t>2022/11/14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44AF0D4-9BC0-4084-AA88-F6F0A0061E43}" type="slidenum">
              <a:rPr lang="zh-CN" altLang="en-US" smtClean="0"/>
              <a:t>‹#›</a:t>
            </a:fld>
            <a:endParaRPr lang="zh-CN" altLang="en-US"/>
          </a:p>
        </p:txBody>
      </p:sp>
    </p:spTree>
    <p:extLst>
      <p:ext uri="{BB962C8B-B14F-4D97-AF65-F5344CB8AC3E}">
        <p14:creationId xmlns:p14="http://schemas.microsoft.com/office/powerpoint/2010/main" val="367489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A7F2BFE2-3549-4BAA-BF9A-70ACBD4E1CAE}" type="datetimeFigureOut">
              <a:rPr lang="zh-CN" altLang="en-US" smtClean="0"/>
              <a:t>2022/11/14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4AF0D4-9BC0-4084-AA88-F6F0A0061E43}" type="slidenum">
              <a:rPr lang="zh-CN" altLang="en-US" smtClean="0"/>
              <a:t>‹#›</a:t>
            </a:fld>
            <a:endParaRPr lang="zh-CN" altLang="en-US"/>
          </a:p>
        </p:txBody>
      </p:sp>
    </p:spTree>
    <p:extLst>
      <p:ext uri="{BB962C8B-B14F-4D97-AF65-F5344CB8AC3E}">
        <p14:creationId xmlns:p14="http://schemas.microsoft.com/office/powerpoint/2010/main" val="2211985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A7F2BFE2-3549-4BAA-BF9A-70ACBD4E1CAE}" type="datetimeFigureOut">
              <a:rPr lang="zh-CN" altLang="en-US" smtClean="0"/>
              <a:t>2022/11/14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4AF0D4-9BC0-4084-AA88-F6F0A0061E43}" type="slidenum">
              <a:rPr lang="zh-CN" altLang="en-US" smtClean="0"/>
              <a:t>‹#›</a:t>
            </a:fld>
            <a:endParaRPr lang="zh-CN" altLang="en-US"/>
          </a:p>
        </p:txBody>
      </p:sp>
    </p:spTree>
    <p:extLst>
      <p:ext uri="{BB962C8B-B14F-4D97-AF65-F5344CB8AC3E}">
        <p14:creationId xmlns:p14="http://schemas.microsoft.com/office/powerpoint/2010/main" val="3424988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F2BFE2-3549-4BAA-BF9A-70ACBD4E1CAE}" type="datetimeFigureOut">
              <a:rPr lang="zh-CN" altLang="en-US" smtClean="0"/>
              <a:t>2022/11/14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4AF0D4-9BC0-4084-AA88-F6F0A0061E43}" type="slidenum">
              <a:rPr lang="zh-CN" altLang="en-US" smtClean="0"/>
              <a:t>‹#›</a:t>
            </a:fld>
            <a:endParaRPr lang="zh-CN" altLang="en-US"/>
          </a:p>
        </p:txBody>
      </p:sp>
    </p:spTree>
    <p:extLst>
      <p:ext uri="{BB962C8B-B14F-4D97-AF65-F5344CB8AC3E}">
        <p14:creationId xmlns:p14="http://schemas.microsoft.com/office/powerpoint/2010/main" val="18121415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12700" y="-7938"/>
            <a:ext cx="1221740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
        <p:nvSpPr>
          <p:cNvPr id="8" name="Freeform 7"/>
          <p:cNvSpPr>
            <a:spLocks/>
          </p:cNvSpPr>
          <p:nvPr/>
        </p:nvSpPr>
        <p:spPr bwMode="auto">
          <a:xfrm>
            <a:off x="5842000" y="-7938"/>
            <a:ext cx="63500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
        <p:nvSpPr>
          <p:cNvPr id="1028" name="Title Placeholder 8"/>
          <p:cNvSpPr>
            <a:spLocks noGrp="1"/>
          </p:cNvSpPr>
          <p:nvPr>
            <p:ph type="title"/>
          </p:nvPr>
        </p:nvSpPr>
        <p:spPr bwMode="auto">
          <a:xfrm>
            <a:off x="609600" y="704850"/>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zh-CN" altLang="en-US" smtClean="0"/>
              <a:t>单击此处编辑母版标题样式</a:t>
            </a:r>
            <a:endParaRPr lang="en-US" altLang="zh-CN" smtClean="0"/>
          </a:p>
        </p:txBody>
      </p:sp>
      <p:sp>
        <p:nvSpPr>
          <p:cNvPr id="1029" name="Text Placeholder 29"/>
          <p:cNvSpPr>
            <a:spLocks noGrp="1"/>
          </p:cNvSpPr>
          <p:nvPr>
            <p:ph type="body" idx="1"/>
          </p:nvPr>
        </p:nvSpPr>
        <p:spPr bwMode="auto">
          <a:xfrm>
            <a:off x="609600" y="1935164"/>
            <a:ext cx="109728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Times New Roman" panose="02020603050405020304" pitchFamily="18" charset="0"/>
                <a:ea typeface="宋体" panose="02010600030101010101" pitchFamily="2" charset="-122"/>
              </a:defRPr>
            </a:lvl1pPr>
          </a:lstStyle>
          <a:p>
            <a:pPr fontAlgn="base">
              <a:spcBef>
                <a:spcPct val="0"/>
              </a:spcBef>
              <a:spcAft>
                <a:spcPct val="0"/>
              </a:spcAft>
              <a:defRPr/>
            </a:pPr>
            <a:fld id="{7BC29C41-F7D4-4057-AAA9-1131EE343D57}" type="datetime1">
              <a:rPr lang="zh-CN" altLang="en-US" smtClean="0">
                <a:solidFill>
                  <a:srgbClr val="04617B">
                    <a:shade val="90000"/>
                  </a:srgbClr>
                </a:solidFill>
              </a:rPr>
              <a:pPr fontAlgn="base">
                <a:spcBef>
                  <a:spcPct val="0"/>
                </a:spcBef>
                <a:spcAft>
                  <a:spcPct val="0"/>
                </a:spcAft>
                <a:defRPr/>
              </a:pPr>
              <a:t>2022/11/14</a:t>
            </a:fld>
            <a:endParaRPr lang="en-US" altLang="zh-CN">
              <a:solidFill>
                <a:srgbClr val="04617B">
                  <a:shade val="90000"/>
                </a:srgbClr>
              </a:solidFill>
            </a:endParaRPr>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Times New Roman" panose="02020603050405020304" pitchFamily="18" charset="0"/>
                <a:ea typeface="宋体" panose="02010600030101010101" pitchFamily="2" charset="-122"/>
              </a:defRPr>
            </a:lvl1pPr>
          </a:lstStyle>
          <a:p>
            <a:pPr fontAlgn="base">
              <a:spcBef>
                <a:spcPct val="0"/>
              </a:spcBef>
              <a:spcAft>
                <a:spcPct val="0"/>
              </a:spcAft>
              <a:defRPr/>
            </a:pPr>
            <a:endParaRPr lang="en-US" altLang="zh-CN">
              <a:solidFill>
                <a:srgbClr val="04617B">
                  <a:shade val="90000"/>
                </a:srgbClr>
              </a:solidFill>
            </a:endParaRPr>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wrap="square" lIns="0" tIns="0" rIns="0" bIns="0" numCol="1" anchor="b" anchorCtr="0" compatLnSpc="1">
            <a:prstTxWarp prst="textNoShape">
              <a:avLst/>
            </a:prstTxWarp>
          </a:bodyPr>
          <a:lstStyle>
            <a:lvl1pPr algn="r" eaLnBrk="1" hangingPunct="1">
              <a:defRPr kumimoji="0" sz="1200">
                <a:solidFill>
                  <a:srgbClr val="045C75"/>
                </a:solidFill>
              </a:defRPr>
            </a:lvl1pPr>
          </a:lstStyle>
          <a:p>
            <a:pPr fontAlgn="base">
              <a:spcBef>
                <a:spcPct val="0"/>
              </a:spcBef>
              <a:spcAft>
                <a:spcPct val="0"/>
              </a:spcAft>
            </a:pPr>
            <a:fld id="{6CC1A24D-13BC-46C6-BA3B-D6F03FD59A37}" type="slidenum">
              <a:rPr lang="en-US" altLang="zh-CN" smtClean="0">
                <a:latin typeface="Times New Roman" panose="02020603050405020304" pitchFamily="18" charset="0"/>
              </a:rPr>
              <a:pPr fontAlgn="base">
                <a:spcBef>
                  <a:spcPct val="0"/>
                </a:spcBef>
                <a:spcAft>
                  <a:spcPct val="0"/>
                </a:spcAft>
              </a:pPr>
              <a:t>‹#›</a:t>
            </a:fld>
            <a:endParaRPr lang="en-US" altLang="zh-CN">
              <a:latin typeface="Times New Roman" panose="02020603050405020304" pitchFamily="18" charset="0"/>
            </a:endParaRPr>
          </a:p>
        </p:txBody>
      </p:sp>
      <p:grpSp>
        <p:nvGrpSpPr>
          <p:cNvPr id="1033" name="Group 1"/>
          <p:cNvGrpSpPr>
            <a:grpSpLocks/>
          </p:cNvGrpSpPr>
          <p:nvPr/>
        </p:nvGrpSpPr>
        <p:grpSpPr bwMode="auto">
          <a:xfrm>
            <a:off x="-25399" y="203200"/>
            <a:ext cx="12240684"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endParaRPr>
            </a:p>
          </p:txBody>
        </p:sp>
      </p:grpSp>
    </p:spTree>
    <p:extLst>
      <p:ext uri="{BB962C8B-B14F-4D97-AF65-F5344CB8AC3E}">
        <p14:creationId xmlns:p14="http://schemas.microsoft.com/office/powerpoint/2010/main" val="1632179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ea typeface="隶书" pitchFamily="49" charset="-122"/>
        </a:defRPr>
      </a:lvl2pPr>
      <a:lvl3pPr algn="l" rtl="0" eaLnBrk="0" fontAlgn="base" hangingPunct="0">
        <a:spcBef>
          <a:spcPct val="0"/>
        </a:spcBef>
        <a:spcAft>
          <a:spcPct val="0"/>
        </a:spcAft>
        <a:defRPr sz="5000">
          <a:solidFill>
            <a:schemeClr val="tx2"/>
          </a:solidFill>
          <a:latin typeface="Calibri" pitchFamily="34" charset="0"/>
          <a:ea typeface="隶书" pitchFamily="49" charset="-122"/>
        </a:defRPr>
      </a:lvl3pPr>
      <a:lvl4pPr algn="l" rtl="0" eaLnBrk="0" fontAlgn="base" hangingPunct="0">
        <a:spcBef>
          <a:spcPct val="0"/>
        </a:spcBef>
        <a:spcAft>
          <a:spcPct val="0"/>
        </a:spcAft>
        <a:defRPr sz="5000">
          <a:solidFill>
            <a:schemeClr val="tx2"/>
          </a:solidFill>
          <a:latin typeface="Calibri" pitchFamily="34" charset="0"/>
          <a:ea typeface="隶书" pitchFamily="49" charset="-122"/>
        </a:defRPr>
      </a:lvl4pPr>
      <a:lvl5pPr algn="l" rtl="0" eaLnBrk="0" fontAlgn="base" hangingPunct="0">
        <a:spcBef>
          <a:spcPct val="0"/>
        </a:spcBef>
        <a:spcAft>
          <a:spcPct val="0"/>
        </a:spcAft>
        <a:defRPr sz="5000">
          <a:solidFill>
            <a:schemeClr val="tx2"/>
          </a:solidFill>
          <a:latin typeface="Calibri" pitchFamily="34" charset="0"/>
          <a:ea typeface="隶书" pitchFamily="49" charset="-122"/>
        </a:defRPr>
      </a:lvl5pPr>
      <a:lvl6pPr marL="457200" algn="l" rtl="0" fontAlgn="base">
        <a:spcBef>
          <a:spcPct val="0"/>
        </a:spcBef>
        <a:spcAft>
          <a:spcPct val="0"/>
        </a:spcAft>
        <a:defRPr sz="5000">
          <a:solidFill>
            <a:schemeClr val="tx2"/>
          </a:solidFill>
          <a:latin typeface="Calibri" pitchFamily="34" charset="0"/>
          <a:ea typeface="隶书" pitchFamily="49" charset="-122"/>
        </a:defRPr>
      </a:lvl6pPr>
      <a:lvl7pPr marL="914400" algn="l" rtl="0" fontAlgn="base">
        <a:spcBef>
          <a:spcPct val="0"/>
        </a:spcBef>
        <a:spcAft>
          <a:spcPct val="0"/>
        </a:spcAft>
        <a:defRPr sz="5000">
          <a:solidFill>
            <a:schemeClr val="tx2"/>
          </a:solidFill>
          <a:latin typeface="Calibri" pitchFamily="34" charset="0"/>
          <a:ea typeface="隶书" pitchFamily="49" charset="-122"/>
        </a:defRPr>
      </a:lvl7pPr>
      <a:lvl8pPr marL="1371600" algn="l" rtl="0" fontAlgn="base">
        <a:spcBef>
          <a:spcPct val="0"/>
        </a:spcBef>
        <a:spcAft>
          <a:spcPct val="0"/>
        </a:spcAft>
        <a:defRPr sz="5000">
          <a:solidFill>
            <a:schemeClr val="tx2"/>
          </a:solidFill>
          <a:latin typeface="Calibri" pitchFamily="34" charset="0"/>
          <a:ea typeface="隶书" pitchFamily="49" charset="-122"/>
        </a:defRPr>
      </a:lvl8pPr>
      <a:lvl9pPr marL="1828800" algn="l" rtl="0" fontAlgn="base">
        <a:spcBef>
          <a:spcPct val="0"/>
        </a:spcBef>
        <a:spcAft>
          <a:spcPct val="0"/>
        </a:spcAft>
        <a:defRPr sz="5000">
          <a:solidFill>
            <a:schemeClr val="tx2"/>
          </a:solidFill>
          <a:latin typeface="Calibri" pitchFamily="34" charset="0"/>
          <a:ea typeface="隶书" pitchFamily="49" charset="-122"/>
        </a:defRPr>
      </a:lvl9pPr>
    </p:titleStyle>
    <p:body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20.wmf"/><Relationship Id="rId5" Type="http://schemas.openxmlformats.org/officeDocument/2006/relationships/oleObject" Target="../embeddings/oleObject1.bin"/><Relationship Id="rId4" Type="http://schemas.openxmlformats.org/officeDocument/2006/relationships/image" Target="../media/image21.wmf"/></Relationships>
</file>

<file path=ppt/slides/_rels/slide1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emf"/></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6.png"/><Relationship Id="rId7" Type="http://schemas.openxmlformats.org/officeDocument/2006/relationships/diagramColors" Target="../diagrams/colors2.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QuickStyle" Target="../diagrams/quickStyle2.xml"/><Relationship Id="rId11" Type="http://schemas.openxmlformats.org/officeDocument/2006/relationships/image" Target="../media/image9.png"/><Relationship Id="rId5" Type="http://schemas.openxmlformats.org/officeDocument/2006/relationships/diagramLayout" Target="../diagrams/layout2.xml"/><Relationship Id="rId10" Type="http://schemas.openxmlformats.org/officeDocument/2006/relationships/image" Target="../media/image8.png"/><Relationship Id="rId4" Type="http://schemas.openxmlformats.org/officeDocument/2006/relationships/diagramData" Target="../diagrams/data2.xml"/><Relationship Id="rId9"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8.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ctrTitle"/>
          </p:nvPr>
        </p:nvSpPr>
        <p:spPr>
          <a:xfrm>
            <a:off x="1358106" y="2152382"/>
            <a:ext cx="9144000" cy="2387600"/>
          </a:xfrm>
        </p:spPr>
        <p:txBody>
          <a:bodyPr vert="horz" wrap="square" lIns="91440" tIns="45720" rIns="91440" bIns="45720" anchor="b">
            <a:normAutofit fontScale="90000"/>
          </a:bodyPr>
          <a:lstStyle/>
          <a:p>
            <a:pPr eaLnBrk="1" hangingPunct="1">
              <a:buClrTx/>
              <a:buSzTx/>
              <a:buFontTx/>
            </a:pPr>
            <a:r>
              <a:rPr lang="zh-CN" altLang="en-US" sz="4400" kern="1200" dirty="0" smtClean="0">
                <a:solidFill>
                  <a:srgbClr val="002060"/>
                </a:solidFill>
                <a:latin typeface="黑体" panose="02010609060101010101" pitchFamily="49" charset="-122"/>
                <a:ea typeface="黑体" panose="02010609060101010101" pitchFamily="49" charset="-122"/>
              </a:rPr>
              <a:t>第</a:t>
            </a:r>
            <a:r>
              <a:rPr lang="zh-CN" altLang="en-US" sz="4400" dirty="0" smtClean="0">
                <a:solidFill>
                  <a:srgbClr val="002060"/>
                </a:solidFill>
                <a:latin typeface="黑体" panose="02010609060101010101" pitchFamily="49" charset="-122"/>
                <a:ea typeface="黑体" panose="02010609060101010101" pitchFamily="49" charset="-122"/>
              </a:rPr>
              <a:t>九讲</a:t>
            </a:r>
            <a:r>
              <a:rPr lang="zh-CN" altLang="en-US" sz="4400" kern="1200" dirty="0" smtClean="0">
                <a:solidFill>
                  <a:srgbClr val="002060"/>
                </a:solidFill>
                <a:latin typeface="黑体" panose="02010609060101010101" pitchFamily="49" charset="-122"/>
                <a:ea typeface="黑体" panose="02010609060101010101" pitchFamily="49" charset="-122"/>
              </a:rPr>
              <a:t>   </a:t>
            </a:r>
            <a:r>
              <a:rPr lang="zh-CN" altLang="en-US" sz="4400" kern="1200" dirty="0">
                <a:solidFill>
                  <a:srgbClr val="002060"/>
                </a:solidFill>
                <a:latin typeface="黑体" panose="02010609060101010101" pitchFamily="49" charset="-122"/>
                <a:ea typeface="黑体" panose="02010609060101010101" pitchFamily="49" charset="-122"/>
              </a:rPr>
              <a:t>不完全竞争</a:t>
            </a:r>
            <a:r>
              <a:rPr lang="zh-CN" altLang="en-US" sz="4400" kern="1200" dirty="0" smtClean="0">
                <a:solidFill>
                  <a:srgbClr val="002060"/>
                </a:solidFill>
                <a:latin typeface="黑体" panose="02010609060101010101" pitchFamily="49" charset="-122"/>
                <a:ea typeface="黑体" panose="02010609060101010101" pitchFamily="49" charset="-122"/>
              </a:rPr>
              <a:t>市场：</a:t>
            </a:r>
            <a:r>
              <a:rPr lang="en-US" altLang="zh-CN" sz="4400" kern="1200" dirty="0" smtClean="0">
                <a:solidFill>
                  <a:srgbClr val="002060"/>
                </a:solidFill>
                <a:latin typeface="黑体" panose="02010609060101010101" pitchFamily="49" charset="-122"/>
                <a:ea typeface="黑体" panose="02010609060101010101" pitchFamily="49" charset="-122"/>
              </a:rPr>
              <a:t/>
            </a:r>
            <a:br>
              <a:rPr lang="en-US" altLang="zh-CN" sz="4400" kern="1200" dirty="0" smtClean="0">
                <a:solidFill>
                  <a:srgbClr val="002060"/>
                </a:solidFill>
                <a:latin typeface="黑体" panose="02010609060101010101" pitchFamily="49" charset="-122"/>
                <a:ea typeface="黑体" panose="02010609060101010101" pitchFamily="49" charset="-122"/>
              </a:rPr>
            </a:br>
            <a:r>
              <a:rPr lang="en-US" altLang="zh-CN" sz="4400" dirty="0">
                <a:solidFill>
                  <a:srgbClr val="002060"/>
                </a:solidFill>
                <a:latin typeface="黑体" panose="02010609060101010101" pitchFamily="49" charset="-122"/>
                <a:ea typeface="黑体" panose="02010609060101010101" pitchFamily="49" charset="-122"/>
              </a:rPr>
              <a:t/>
            </a:r>
            <a:br>
              <a:rPr lang="en-US" altLang="zh-CN" sz="4400" dirty="0">
                <a:solidFill>
                  <a:srgbClr val="002060"/>
                </a:solidFill>
                <a:latin typeface="黑体" panose="02010609060101010101" pitchFamily="49" charset="-122"/>
                <a:ea typeface="黑体" panose="02010609060101010101" pitchFamily="49" charset="-122"/>
              </a:rPr>
            </a:br>
            <a:r>
              <a:rPr lang="zh-CN" altLang="en-US" sz="4400" kern="1200" dirty="0" smtClean="0">
                <a:solidFill>
                  <a:srgbClr val="002060"/>
                </a:solidFill>
                <a:latin typeface="黑体" panose="02010609060101010101" pitchFamily="49" charset="-122"/>
                <a:ea typeface="黑体" panose="02010609060101010101" pitchFamily="49" charset="-122"/>
              </a:rPr>
              <a:t>垄断与垄断竞争</a:t>
            </a:r>
            <a:r>
              <a:rPr lang="zh-CN" altLang="en-US" kern="1200" dirty="0">
                <a:solidFill>
                  <a:srgbClr val="002060"/>
                </a:solidFill>
                <a:latin typeface="华文行楷" panose="02010800040101010101" pitchFamily="2" charset="-122"/>
                <a:ea typeface="华文行楷" panose="02010800040101010101" pitchFamily="2" charset="-122"/>
                <a:cs typeface="+mj-cs"/>
              </a:rPr>
              <a:t/>
            </a:r>
            <a:br>
              <a:rPr lang="zh-CN" altLang="en-US" kern="1200" dirty="0">
                <a:solidFill>
                  <a:srgbClr val="002060"/>
                </a:solidFill>
                <a:latin typeface="华文行楷" panose="02010800040101010101" pitchFamily="2" charset="-122"/>
                <a:ea typeface="华文行楷" panose="02010800040101010101" pitchFamily="2" charset="-122"/>
                <a:cs typeface="+mj-cs"/>
              </a:rPr>
            </a:br>
            <a:endParaRPr lang="zh-CN" altLang="en-US" kern="1200" dirty="0">
              <a:latin typeface="+mj-lt"/>
              <a:ea typeface="等线 Light" pitchFamily="2" charset="-122"/>
              <a:cs typeface="+mj-cs"/>
            </a:endParaRPr>
          </a:p>
        </p:txBody>
      </p:sp>
      <p:sp>
        <p:nvSpPr>
          <p:cNvPr id="10243" name="文本框 2"/>
          <p:cNvSpPr txBox="1"/>
          <p:nvPr/>
        </p:nvSpPr>
        <p:spPr>
          <a:xfrm>
            <a:off x="9018588" y="560388"/>
            <a:ext cx="2967037" cy="306705"/>
          </a:xfrm>
          <a:prstGeom prst="rect">
            <a:avLst/>
          </a:prstGeom>
          <a:noFill/>
          <a:ln w="9525">
            <a:noFill/>
          </a:ln>
        </p:spPr>
        <p:txBody>
          <a:bodyPr anchor="t">
            <a:spAutoFit/>
          </a:bodyPr>
          <a:lstStyle/>
          <a:p>
            <a:r>
              <a:rPr lang="zh-CN" altLang="en-US" sz="1400" i="1" dirty="0">
                <a:solidFill>
                  <a:srgbClr val="000000"/>
                </a:solidFill>
                <a:latin typeface="微软雅黑" panose="020B0503020204020204" pitchFamily="34" charset="-122"/>
                <a:ea typeface="微软雅黑" panose="020B0503020204020204" pitchFamily="34" charset="-122"/>
              </a:rPr>
              <a:t>马工程</a:t>
            </a:r>
            <a:r>
              <a:rPr lang="en-US" altLang="zh-CN" sz="1400" i="1" dirty="0">
                <a:solidFill>
                  <a:srgbClr val="000000"/>
                </a:solidFill>
                <a:latin typeface="微软雅黑" panose="020B0503020204020204" pitchFamily="34" charset="-122"/>
                <a:ea typeface="微软雅黑" panose="020B0503020204020204" pitchFamily="34" charset="-122"/>
              </a:rPr>
              <a:t>《</a:t>
            </a:r>
            <a:r>
              <a:rPr lang="zh-CN" altLang="en-US" sz="1400" i="1" dirty="0">
                <a:solidFill>
                  <a:srgbClr val="000000"/>
                </a:solidFill>
                <a:latin typeface="微软雅黑" panose="020B0503020204020204" pitchFamily="34" charset="-122"/>
                <a:ea typeface="微软雅黑" panose="020B0503020204020204" pitchFamily="34" charset="-122"/>
              </a:rPr>
              <a:t>西方经济学</a:t>
            </a:r>
            <a:r>
              <a:rPr lang="en-US" altLang="zh-CN" sz="1400" i="1" dirty="0">
                <a:solidFill>
                  <a:srgbClr val="000000"/>
                </a:solidFill>
                <a:latin typeface="微软雅黑" panose="020B0503020204020204" pitchFamily="34" charset="-122"/>
                <a:ea typeface="微软雅黑" panose="020B0503020204020204" pitchFamily="34" charset="-122"/>
              </a:rPr>
              <a:t>》</a:t>
            </a:r>
            <a:r>
              <a:rPr lang="zh-CN" altLang="en-US" sz="1400" i="1" dirty="0">
                <a:solidFill>
                  <a:srgbClr val="000000"/>
                </a:solidFill>
                <a:latin typeface="微软雅黑" panose="020B0503020204020204" pitchFamily="34" charset="-122"/>
                <a:ea typeface="微软雅黑" panose="020B0503020204020204" pitchFamily="34" charset="-122"/>
              </a:rPr>
              <a:t>第二版</a:t>
            </a:r>
          </a:p>
        </p:txBody>
      </p:sp>
      <p:sp>
        <p:nvSpPr>
          <p:cNvPr id="4" name="文本占位符 3"/>
          <p:cNvSpPr>
            <a:spLocks noGrp="1"/>
          </p:cNvSpPr>
          <p:nvPr/>
        </p:nvSpPr>
        <p:spPr>
          <a:xfrm>
            <a:off x="231956" y="6227740"/>
            <a:ext cx="5797550" cy="515937"/>
          </a:xfrm>
          <a:prstGeom prst="rect">
            <a:avLst/>
          </a:prstGeom>
        </p:spPr>
        <p:txBody>
          <a:bodyPr vert="horz" lIns="91440" tIns="45720" rIns="91440" bIns="45720" rtlCol="0">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dirty="0"/>
          </a:p>
        </p:txBody>
      </p:sp>
    </p:spTree>
    <p:extLst>
      <p:ext uri="{BB962C8B-B14F-4D97-AF65-F5344CB8AC3E}">
        <p14:creationId xmlns:p14="http://schemas.microsoft.com/office/powerpoint/2010/main" val="31884318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91"/>
          <p:cNvSpPr>
            <a:spLocks noChangeArrowheads="1"/>
          </p:cNvSpPr>
          <p:nvPr/>
        </p:nvSpPr>
        <p:spPr bwMode="auto">
          <a:xfrm>
            <a:off x="3501975" y="1490768"/>
            <a:ext cx="6369100" cy="4036803"/>
          </a:xfrm>
          <a:prstGeom prst="rect">
            <a:avLst/>
          </a:prstGeom>
          <a:solidFill>
            <a:srgbClr val="FFFFF3"/>
          </a:solidFill>
          <a:ln w="9525">
            <a:solidFill>
              <a:srgbClr val="3399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defTabSz="914400" fontAlgn="auto">
              <a:spcBef>
                <a:spcPts val="0"/>
              </a:spcBef>
              <a:spcAft>
                <a:spcPts val="0"/>
              </a:spcAft>
            </a:pPr>
            <a:r>
              <a:rPr lang="zh-CN" altLang="en-US" dirty="0" smtClean="0">
                <a:solidFill>
                  <a:prstClr val="black"/>
                </a:solidFill>
                <a:latin typeface="Calibri" panose="020F0502020204030204"/>
                <a:ea typeface="宋体" panose="02010600030101010101" pitchFamily="2" charset="-122"/>
              </a:rPr>
              <a:t>   </a:t>
            </a:r>
            <a:endParaRPr lang="en-US" altLang="zh-CN" dirty="0" smtClean="0">
              <a:solidFill>
                <a:prstClr val="black"/>
              </a:solidFill>
              <a:latin typeface="Calibri" panose="020F0502020204030204"/>
              <a:ea typeface="宋体" panose="02010600030101010101" pitchFamily="2" charset="-122"/>
            </a:endParaRPr>
          </a:p>
          <a:p>
            <a:pPr defTabSz="914400" fontAlgn="auto">
              <a:spcBef>
                <a:spcPts val="0"/>
              </a:spcBef>
              <a:spcAft>
                <a:spcPts val="0"/>
              </a:spcAft>
            </a:pPr>
            <a:endParaRPr lang="zh-CN" altLang="en-US" dirty="0">
              <a:solidFill>
                <a:prstClr val="black"/>
              </a:solidFill>
              <a:latin typeface="Calibri" panose="020F0502020204030204"/>
              <a:ea typeface="宋体" panose="02010600030101010101" pitchFamily="2" charset="-122"/>
            </a:endParaRPr>
          </a:p>
        </p:txBody>
      </p:sp>
      <p:sp>
        <p:nvSpPr>
          <p:cNvPr id="4" name="矩形 3"/>
          <p:cNvSpPr/>
          <p:nvPr/>
        </p:nvSpPr>
        <p:spPr>
          <a:xfrm rot="18868453" flipV="1">
            <a:off x="441325" y="477838"/>
            <a:ext cx="493713" cy="493713"/>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矩形 4"/>
          <p:cNvSpPr/>
          <p:nvPr/>
        </p:nvSpPr>
        <p:spPr>
          <a:xfrm rot="18868453">
            <a:off x="769938" y="561975"/>
            <a:ext cx="315913" cy="3159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6" name="直接连接符 5"/>
          <p:cNvCxnSpPr/>
          <p:nvPr/>
        </p:nvCxnSpPr>
        <p:spPr>
          <a:xfrm>
            <a:off x="687388" y="1073150"/>
            <a:ext cx="1018381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44907" y="375152"/>
            <a:ext cx="10515600" cy="867930"/>
          </a:xfrm>
          <a:prstGeom prst="rect">
            <a:avLst/>
          </a:prstGeom>
        </p:spPr>
        <p:txBody>
          <a:bodyPr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3200" b="1" i="0" u="none" strike="noStrike" kern="1200" cap="none" spc="0" normalizeH="0" baseline="0" noProof="0" dirty="0">
                <a:ln>
                  <a:noFill/>
                </a:ln>
                <a:solidFill>
                  <a:srgbClr val="002060"/>
                </a:solidFill>
                <a:effectLst>
                  <a:outerShdw blurRad="38100" dist="38100" dir="2700000" algn="tl">
                    <a:srgbClr val="000000">
                      <a:alpha val="11000"/>
                    </a:srgbClr>
                  </a:outerShdw>
                </a:effectLst>
                <a:uLnTx/>
                <a:uFillTx/>
                <a:latin typeface="华文行楷" panose="02010800040101010101" pitchFamily="2" charset="-122"/>
                <a:ea typeface="华文行楷" panose="02010800040101010101" pitchFamily="2" charset="-122"/>
                <a:cs typeface="+mn-ea"/>
                <a:sym typeface="+mn-ea"/>
              </a:rPr>
              <a:t>垄断企业的长期均衡</a:t>
            </a:r>
            <a: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rPr>
              <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endParaRPr>
          </a:p>
        </p:txBody>
      </p:sp>
      <p:sp>
        <p:nvSpPr>
          <p:cNvPr id="34821" name="文本框 22"/>
          <p:cNvSpPr txBox="1"/>
          <p:nvPr/>
        </p:nvSpPr>
        <p:spPr>
          <a:xfrm>
            <a:off x="9093200" y="669925"/>
            <a:ext cx="2967038" cy="306705"/>
          </a:xfrm>
          <a:prstGeom prst="rect">
            <a:avLst/>
          </a:prstGeom>
          <a:noFill/>
          <a:ln w="9525">
            <a:noFill/>
          </a:ln>
        </p:spPr>
        <p:txBody>
          <a:bodyPr anchor="t">
            <a:spAutoFit/>
          </a:bodyPr>
          <a:lstStyle/>
          <a:p>
            <a:pPr>
              <a:buFont typeface="Arial" panose="020B0604020202020204" pitchFamily="34" charset="0"/>
            </a:pPr>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p>
        </p:txBody>
      </p:sp>
      <p:sp>
        <p:nvSpPr>
          <p:cNvPr id="34822" name="Line 12"/>
          <p:cNvSpPr/>
          <p:nvPr/>
        </p:nvSpPr>
        <p:spPr>
          <a:xfrm flipV="1">
            <a:off x="3500438" y="1371600"/>
            <a:ext cx="0" cy="4191000"/>
          </a:xfrm>
          <a:prstGeom prst="line">
            <a:avLst/>
          </a:prstGeom>
          <a:ln w="22225" cap="flat" cmpd="sng">
            <a:solidFill>
              <a:srgbClr val="333300"/>
            </a:solidFill>
            <a:prstDash val="solid"/>
            <a:miter/>
            <a:headEnd type="none" w="med" len="med"/>
            <a:tailEnd type="triangle" w="med" len="med"/>
          </a:ln>
        </p:spPr>
      </p:sp>
      <p:sp>
        <p:nvSpPr>
          <p:cNvPr id="34823" name="Line 13"/>
          <p:cNvSpPr/>
          <p:nvPr/>
        </p:nvSpPr>
        <p:spPr>
          <a:xfrm flipV="1">
            <a:off x="3500437" y="5527572"/>
            <a:ext cx="6979993" cy="33442"/>
          </a:xfrm>
          <a:prstGeom prst="line">
            <a:avLst/>
          </a:prstGeom>
          <a:ln w="22225" cap="flat" cmpd="sng">
            <a:solidFill>
              <a:srgbClr val="003300"/>
            </a:solidFill>
            <a:prstDash val="solid"/>
            <a:miter/>
            <a:headEnd type="none" w="med" len="med"/>
            <a:tailEnd type="triangle" w="med" len="med"/>
          </a:ln>
        </p:spPr>
      </p:sp>
      <p:sp>
        <p:nvSpPr>
          <p:cNvPr id="34824" name="Rectangle 14"/>
          <p:cNvSpPr/>
          <p:nvPr/>
        </p:nvSpPr>
        <p:spPr>
          <a:xfrm>
            <a:off x="3043238" y="1371600"/>
            <a:ext cx="304800" cy="381000"/>
          </a:xfrm>
          <a:prstGeom prst="rect">
            <a:avLst/>
          </a:prstGeom>
          <a:noFill/>
          <a:ln w="9525">
            <a:noFill/>
          </a:ln>
        </p:spPr>
        <p:txBody>
          <a:bodyPr wrap="none" lIns="90000" tIns="46800" rIns="90000" bIns="46800" anchor="ctr"/>
          <a:lstStyle/>
          <a:p>
            <a:pPr>
              <a:lnSpc>
                <a:spcPct val="80000"/>
              </a:lnSpc>
              <a:buFont typeface="Arial" panose="020B0604020202020204" pitchFamily="34" charset="0"/>
            </a:pPr>
            <a:r>
              <a:rPr lang="en-US" altLang="zh-CN" dirty="0">
                <a:solidFill>
                  <a:srgbClr val="000000"/>
                </a:solidFill>
                <a:latin typeface="Calibri" panose="020F0502020204030204" pitchFamily="34" charset="0"/>
                <a:ea typeface="等线" pitchFamily="2" charset="-122"/>
              </a:rPr>
              <a:t>P</a:t>
            </a:r>
          </a:p>
        </p:txBody>
      </p:sp>
      <p:sp>
        <p:nvSpPr>
          <p:cNvPr id="34825" name="Rectangle 15"/>
          <p:cNvSpPr/>
          <p:nvPr/>
        </p:nvSpPr>
        <p:spPr>
          <a:xfrm>
            <a:off x="9367838" y="5562600"/>
            <a:ext cx="304800" cy="381000"/>
          </a:xfrm>
          <a:prstGeom prst="rect">
            <a:avLst/>
          </a:prstGeom>
          <a:noFill/>
          <a:ln w="9525">
            <a:noFill/>
          </a:ln>
        </p:spPr>
        <p:txBody>
          <a:bodyPr wrap="none" lIns="90000" tIns="46800" rIns="90000" bIns="46800" anchor="ctr"/>
          <a:lstStyle/>
          <a:p>
            <a:pPr>
              <a:buFont typeface="Arial" panose="020B0604020202020204" pitchFamily="34" charset="0"/>
            </a:pPr>
            <a:r>
              <a:rPr lang="en-US" altLang="zh-CN" dirty="0">
                <a:solidFill>
                  <a:srgbClr val="000000"/>
                </a:solidFill>
                <a:latin typeface="Calibri" panose="020F0502020204030204" pitchFamily="34" charset="0"/>
                <a:ea typeface="等线" pitchFamily="2" charset="-122"/>
              </a:rPr>
              <a:t>Q</a:t>
            </a:r>
          </a:p>
        </p:txBody>
      </p:sp>
      <p:sp>
        <p:nvSpPr>
          <p:cNvPr id="34826" name="Rectangle 16"/>
          <p:cNvSpPr/>
          <p:nvPr/>
        </p:nvSpPr>
        <p:spPr>
          <a:xfrm>
            <a:off x="3119438" y="5562600"/>
            <a:ext cx="304800" cy="381000"/>
          </a:xfrm>
          <a:prstGeom prst="rect">
            <a:avLst/>
          </a:prstGeom>
          <a:noFill/>
          <a:ln w="9525">
            <a:noFill/>
          </a:ln>
        </p:spPr>
        <p:txBody>
          <a:bodyPr wrap="none" lIns="90000" tIns="46800" rIns="90000" bIns="46800" anchor="ctr"/>
          <a:lstStyle/>
          <a:p>
            <a:pPr>
              <a:buFont typeface="Arial" panose="020B0604020202020204" pitchFamily="34" charset="0"/>
            </a:pPr>
            <a:r>
              <a:rPr lang="en-US" altLang="zh-CN" dirty="0">
                <a:solidFill>
                  <a:srgbClr val="000000"/>
                </a:solidFill>
                <a:latin typeface="Calibri" panose="020F0502020204030204" pitchFamily="34" charset="0"/>
                <a:ea typeface="等线" pitchFamily="2" charset="-122"/>
              </a:rPr>
              <a:t>O</a:t>
            </a:r>
          </a:p>
        </p:txBody>
      </p:sp>
      <p:sp>
        <p:nvSpPr>
          <p:cNvPr id="45" name="Freeform 17"/>
          <p:cNvSpPr/>
          <p:nvPr/>
        </p:nvSpPr>
        <p:spPr>
          <a:xfrm>
            <a:off x="4186238" y="2309813"/>
            <a:ext cx="1219200" cy="508000"/>
          </a:xfrm>
          <a:custGeom>
            <a:avLst/>
            <a:gdLst/>
            <a:ahLst/>
            <a:cxnLst>
              <a:cxn ang="0">
                <a:pos x="0" y="2147483647"/>
              </a:cxn>
              <a:cxn ang="0">
                <a:pos x="2147483647" y="2147483647"/>
              </a:cxn>
              <a:cxn ang="0">
                <a:pos x="2147483647" y="2147483647"/>
              </a:cxn>
              <a:cxn ang="0">
                <a:pos x="2147483647" y="2147483647"/>
              </a:cxn>
              <a:cxn ang="0">
                <a:pos x="2147483647" y="2147483647"/>
              </a:cxn>
              <a:cxn ang="0">
                <a:pos x="2147483647" y="0"/>
              </a:cxn>
            </a:cxnLst>
            <a:rect l="0" t="0" r="0" b="0"/>
            <a:pathLst>
              <a:path w="768" h="320">
                <a:moveTo>
                  <a:pt x="0" y="3"/>
                </a:moveTo>
                <a:cubicBezTo>
                  <a:pt x="17" y="31"/>
                  <a:pt x="56" y="114"/>
                  <a:pt x="97" y="163"/>
                </a:cubicBezTo>
                <a:cubicBezTo>
                  <a:pt x="138" y="212"/>
                  <a:pt x="178" y="274"/>
                  <a:pt x="246" y="297"/>
                </a:cubicBezTo>
                <a:cubicBezTo>
                  <a:pt x="314" y="320"/>
                  <a:pt x="434" y="320"/>
                  <a:pt x="504" y="303"/>
                </a:cubicBezTo>
                <a:cubicBezTo>
                  <a:pt x="574" y="286"/>
                  <a:pt x="625" y="242"/>
                  <a:pt x="669" y="192"/>
                </a:cubicBezTo>
                <a:cubicBezTo>
                  <a:pt x="713" y="142"/>
                  <a:pt x="752" y="32"/>
                  <a:pt x="768" y="0"/>
                </a:cubicBezTo>
              </a:path>
            </a:pathLst>
          </a:custGeom>
          <a:noFill/>
          <a:ln w="22225" cap="flat" cmpd="sng">
            <a:solidFill>
              <a:schemeClr val="tx1"/>
            </a:solidFill>
            <a:prstDash val="solid"/>
            <a:miter/>
            <a:headEnd type="none" w="med" len="med"/>
            <a:tailEnd type="none" w="med" len="med"/>
          </a:ln>
        </p:spPr>
        <p:txBody>
          <a:bodyPr/>
          <a:lstStyle/>
          <a:p>
            <a:endParaRPr lang="zh-CN" altLang="en-US"/>
          </a:p>
        </p:txBody>
      </p:sp>
      <p:sp>
        <p:nvSpPr>
          <p:cNvPr id="48" name="Freeform 18"/>
          <p:cNvSpPr/>
          <p:nvPr/>
        </p:nvSpPr>
        <p:spPr>
          <a:xfrm>
            <a:off x="3910013" y="2057400"/>
            <a:ext cx="1238250" cy="1560513"/>
          </a:xfrm>
          <a:custGeom>
            <a:avLst/>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rect l="0" t="0" r="0" b="0"/>
            <a:pathLst>
              <a:path w="780" h="983">
                <a:moveTo>
                  <a:pt x="0" y="978"/>
                </a:moveTo>
                <a:cubicBezTo>
                  <a:pt x="23" y="974"/>
                  <a:pt x="88" y="983"/>
                  <a:pt x="138" y="966"/>
                </a:cubicBezTo>
                <a:cubicBezTo>
                  <a:pt x="188" y="949"/>
                  <a:pt x="240" y="938"/>
                  <a:pt x="300" y="876"/>
                </a:cubicBezTo>
                <a:cubicBezTo>
                  <a:pt x="360" y="814"/>
                  <a:pt x="442" y="682"/>
                  <a:pt x="498" y="594"/>
                </a:cubicBezTo>
                <a:cubicBezTo>
                  <a:pt x="554" y="506"/>
                  <a:pt x="598" y="424"/>
                  <a:pt x="636" y="348"/>
                </a:cubicBezTo>
                <a:cubicBezTo>
                  <a:pt x="674" y="272"/>
                  <a:pt x="702" y="196"/>
                  <a:pt x="726" y="138"/>
                </a:cubicBezTo>
                <a:cubicBezTo>
                  <a:pt x="750" y="80"/>
                  <a:pt x="769" y="29"/>
                  <a:pt x="780" y="0"/>
                </a:cubicBezTo>
              </a:path>
            </a:pathLst>
          </a:custGeom>
          <a:noFill/>
          <a:ln w="22225" cap="flat" cmpd="sng">
            <a:solidFill>
              <a:schemeClr val="tx1"/>
            </a:solidFill>
            <a:prstDash val="solid"/>
            <a:miter/>
            <a:headEnd type="none" w="med" len="med"/>
            <a:tailEnd type="none" w="med" len="med"/>
          </a:ln>
        </p:spPr>
        <p:txBody>
          <a:bodyPr/>
          <a:lstStyle/>
          <a:p>
            <a:endParaRPr lang="zh-CN" altLang="en-US"/>
          </a:p>
        </p:txBody>
      </p:sp>
      <p:sp>
        <p:nvSpPr>
          <p:cNvPr id="49" name="Rectangle 19"/>
          <p:cNvSpPr>
            <a:spLocks noChangeArrowheads="1"/>
          </p:cNvSpPr>
          <p:nvPr/>
        </p:nvSpPr>
        <p:spPr bwMode="auto">
          <a:xfrm>
            <a:off x="5405438" y="1905000"/>
            <a:ext cx="685800" cy="457200"/>
          </a:xfrm>
          <a:prstGeom prst="rect">
            <a:avLst/>
          </a:prstGeom>
          <a:noFill/>
          <a:ln>
            <a:noFill/>
          </a:ln>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sym typeface="+mn-ea"/>
              </a:rPr>
              <a:t>AC</a:t>
            </a:r>
            <a:r>
              <a:rPr kumimoji="0" lang="en-US" altLang="zh-CN" sz="12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sym typeface="+mn-ea"/>
              </a:rPr>
              <a:t>0</a:t>
            </a:r>
          </a:p>
        </p:txBody>
      </p:sp>
      <p:sp>
        <p:nvSpPr>
          <p:cNvPr id="56" name="Rectangle 20"/>
          <p:cNvSpPr>
            <a:spLocks noChangeArrowheads="1"/>
          </p:cNvSpPr>
          <p:nvPr/>
        </p:nvSpPr>
        <p:spPr bwMode="auto">
          <a:xfrm>
            <a:off x="4948238" y="1600200"/>
            <a:ext cx="685800" cy="457200"/>
          </a:xfrm>
          <a:prstGeom prst="rect">
            <a:avLst/>
          </a:prstGeom>
          <a:noFill/>
          <a:ln>
            <a:noFill/>
          </a:ln>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sym typeface="+mn-ea"/>
              </a:rPr>
              <a:t>MC</a:t>
            </a:r>
            <a:r>
              <a:rPr kumimoji="0" lang="en-US" altLang="zh-CN" sz="12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sym typeface="+mn-ea"/>
              </a:rPr>
              <a:t>0</a:t>
            </a:r>
          </a:p>
        </p:txBody>
      </p:sp>
      <p:sp>
        <p:nvSpPr>
          <p:cNvPr id="57" name="Line 21"/>
          <p:cNvSpPr/>
          <p:nvPr/>
        </p:nvSpPr>
        <p:spPr>
          <a:xfrm>
            <a:off x="3500438" y="2133600"/>
            <a:ext cx="5181600" cy="2133600"/>
          </a:xfrm>
          <a:prstGeom prst="line">
            <a:avLst/>
          </a:prstGeom>
          <a:ln w="22225" cap="flat" cmpd="sng">
            <a:solidFill>
              <a:schemeClr val="tx1"/>
            </a:solidFill>
            <a:prstDash val="solid"/>
            <a:miter/>
            <a:headEnd type="none" w="med" len="med"/>
            <a:tailEnd type="none" w="med" len="med"/>
          </a:ln>
        </p:spPr>
      </p:sp>
      <p:sp>
        <p:nvSpPr>
          <p:cNvPr id="58" name="Rectangle 22"/>
          <p:cNvSpPr>
            <a:spLocks noChangeArrowheads="1"/>
          </p:cNvSpPr>
          <p:nvPr/>
        </p:nvSpPr>
        <p:spPr bwMode="auto">
          <a:xfrm>
            <a:off x="8682038" y="4114800"/>
            <a:ext cx="381000" cy="304800"/>
          </a:xfrm>
          <a:prstGeom prst="rect">
            <a:avLst/>
          </a:prstGeom>
          <a:noFill/>
          <a:ln>
            <a:noFill/>
          </a:ln>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sym typeface="+mn-ea"/>
              </a:rPr>
              <a:t>D=AR=LAR</a:t>
            </a:r>
          </a:p>
        </p:txBody>
      </p:sp>
      <p:sp>
        <p:nvSpPr>
          <p:cNvPr id="59" name="Line 23"/>
          <p:cNvSpPr/>
          <p:nvPr/>
        </p:nvSpPr>
        <p:spPr>
          <a:xfrm>
            <a:off x="3500438" y="2133600"/>
            <a:ext cx="3124200" cy="3124200"/>
          </a:xfrm>
          <a:prstGeom prst="line">
            <a:avLst/>
          </a:prstGeom>
          <a:ln w="22225" cap="flat" cmpd="sng">
            <a:solidFill>
              <a:srgbClr val="FF0000"/>
            </a:solidFill>
            <a:prstDash val="solid"/>
            <a:miter/>
            <a:headEnd type="none" w="med" len="med"/>
            <a:tailEnd type="none" w="med" len="med"/>
          </a:ln>
        </p:spPr>
      </p:sp>
      <p:sp>
        <p:nvSpPr>
          <p:cNvPr id="60" name="Rectangle 24"/>
          <p:cNvSpPr>
            <a:spLocks noChangeArrowheads="1"/>
          </p:cNvSpPr>
          <p:nvPr/>
        </p:nvSpPr>
        <p:spPr bwMode="auto">
          <a:xfrm>
            <a:off x="6777038" y="5029200"/>
            <a:ext cx="528638" cy="315913"/>
          </a:xfrm>
          <a:prstGeom prst="rect">
            <a:avLst/>
          </a:prstGeom>
          <a:noFill/>
          <a:ln>
            <a:noFill/>
          </a:ln>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mn-lt"/>
                <a:ea typeface="+mn-ea"/>
                <a:cs typeface="+mn-cs"/>
                <a:sym typeface="+mn-ea"/>
              </a:rPr>
              <a:t>MR=LMR</a:t>
            </a:r>
          </a:p>
        </p:txBody>
      </p:sp>
      <p:sp>
        <p:nvSpPr>
          <p:cNvPr id="61" name="Rectangle 25"/>
          <p:cNvSpPr>
            <a:spLocks noChangeArrowheads="1"/>
          </p:cNvSpPr>
          <p:nvPr/>
        </p:nvSpPr>
        <p:spPr bwMode="auto">
          <a:xfrm>
            <a:off x="4338638" y="5715000"/>
            <a:ext cx="457200" cy="304800"/>
          </a:xfrm>
          <a:prstGeom prst="rect">
            <a:avLst/>
          </a:prstGeom>
          <a:noFill/>
          <a:ln>
            <a:noFill/>
          </a:ln>
        </p:spPr>
        <p:txBody>
          <a:bodyPr wrap="none" lIns="90000" tIns="46800" rIns="90000" bIns="46800" anchor="ctr"/>
          <a:lstStyle>
            <a:lvl1pPr eaLnBrk="0" hangingPunct="0">
              <a:defRPr>
                <a:solidFill>
                  <a:schemeClr val="tx1"/>
                </a:solidFill>
                <a:latin typeface="Calibri" panose="020F0502020204030204" pitchFamily="34" charset="0"/>
              </a:defRPr>
            </a:lvl1pPr>
            <a:lvl2pPr eaLnBrk="0" hangingPunct="0">
              <a:defRPr>
                <a:solidFill>
                  <a:schemeClr val="tx1"/>
                </a:solidFill>
                <a:latin typeface="Calibri" panose="020F0502020204030204" pitchFamily="34" charset="0"/>
              </a:defRPr>
            </a:lvl2pPr>
            <a:lvl3pPr eaLnBrk="0" hangingPunct="0">
              <a:defRPr>
                <a:solidFill>
                  <a:schemeClr val="tx1"/>
                </a:solidFill>
                <a:latin typeface="Calibri" panose="020F0502020204030204" pitchFamily="34" charset="0"/>
              </a:defRPr>
            </a:lvl3pPr>
            <a:lvl4pPr eaLnBrk="0" hangingPunct="0">
              <a:defRPr>
                <a:solidFill>
                  <a:schemeClr val="tx1"/>
                </a:solidFill>
                <a:latin typeface="Calibri" panose="020F0502020204030204" pitchFamily="34" charset="0"/>
              </a:defRPr>
            </a:lvl4pPr>
            <a:lvl5pPr eaLnBrk="0" hangingPunct="0">
              <a:defRPr>
                <a:solidFill>
                  <a:schemeClr val="tx1"/>
                </a:solidFill>
                <a:latin typeface="Calibri" panose="020F0502020204030204" pitchFamily="34" charset="0"/>
              </a:defRPr>
            </a:lvl5pPr>
            <a:lvl6pPr defTabSz="457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6pPr>
            <a:lvl7pPr defTabSz="457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7pPr>
            <a:lvl8pPr defTabSz="457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8pPr>
            <a:lvl9pPr defTabSz="457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4572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0" i="0" u="none" strike="noStrike" kern="1200" cap="none" spc="0" normalizeH="0" baseline="0" noProof="0">
                <a:ln>
                  <a:noFill/>
                </a:ln>
                <a:solidFill>
                  <a:schemeClr val="tx1"/>
                </a:solidFill>
                <a:effectLst>
                  <a:outerShdw blurRad="38100" dist="38100" dir="2700000" algn="tl">
                    <a:srgbClr val="C0C0C0"/>
                  </a:outerShdw>
                </a:effectLst>
                <a:uLnTx/>
                <a:uFillTx/>
                <a:latin typeface="Calibri" panose="020F0502020204030204" pitchFamily="34" charset="0"/>
                <a:ea typeface="宋体" panose="02010600030101010101" pitchFamily="2" charset="-122"/>
                <a:cs typeface="+mn-cs"/>
              </a:rPr>
              <a:t>Q</a:t>
            </a:r>
            <a:r>
              <a:rPr kumimoji="0" lang="en-US" altLang="zh-CN" sz="1800" b="0" i="0" u="none" strike="noStrike" kern="1200" cap="none" spc="0" normalizeH="0" baseline="-25000" noProof="0">
                <a:ln>
                  <a:noFill/>
                </a:ln>
                <a:solidFill>
                  <a:schemeClr val="tx1"/>
                </a:solidFill>
                <a:effectLst>
                  <a:outerShdw blurRad="38100" dist="38100" dir="2700000" algn="tl">
                    <a:srgbClr val="C0C0C0"/>
                  </a:outerShdw>
                </a:effectLst>
                <a:uLnTx/>
                <a:uFillTx/>
                <a:latin typeface="Calibri" panose="020F0502020204030204" pitchFamily="34" charset="0"/>
                <a:ea typeface="宋体" panose="02010600030101010101" pitchFamily="2" charset="-122"/>
                <a:cs typeface="+mn-cs"/>
              </a:rPr>
              <a:t>1</a:t>
            </a:r>
            <a:endParaRPr kumimoji="0" lang="en-US" altLang="zh-CN" sz="1800" b="0" i="0" u="none" strike="noStrike" kern="1200" cap="none" spc="0" normalizeH="0" baseline="0" noProof="0">
              <a:ln>
                <a:noFill/>
              </a:ln>
              <a:solidFill>
                <a:schemeClr val="tx1"/>
              </a:solidFill>
              <a:effectLst>
                <a:outerShdw blurRad="38100" dist="38100" dir="2700000" algn="tl">
                  <a:srgbClr val="C0C0C0"/>
                </a:outerShdw>
              </a:effectLst>
              <a:uLnTx/>
              <a:uFillTx/>
              <a:latin typeface="Calibri" panose="020F0502020204030204" pitchFamily="34" charset="0"/>
              <a:ea typeface="宋体" panose="02010600030101010101" pitchFamily="2" charset="-122"/>
              <a:cs typeface="+mn-cs"/>
            </a:endParaRPr>
          </a:p>
        </p:txBody>
      </p:sp>
      <p:sp>
        <p:nvSpPr>
          <p:cNvPr id="62" name="Line 26"/>
          <p:cNvSpPr/>
          <p:nvPr/>
        </p:nvSpPr>
        <p:spPr>
          <a:xfrm flipV="1">
            <a:off x="4567238" y="2590800"/>
            <a:ext cx="0" cy="2971800"/>
          </a:xfrm>
          <a:prstGeom prst="line">
            <a:avLst/>
          </a:prstGeom>
          <a:ln w="19050" cap="rnd" cmpd="sng">
            <a:solidFill>
              <a:schemeClr val="tx1"/>
            </a:solidFill>
            <a:prstDash val="sysDot"/>
            <a:miter/>
            <a:headEnd type="none" w="med" len="med"/>
            <a:tailEnd type="none" w="med" len="med"/>
          </a:ln>
        </p:spPr>
      </p:sp>
      <p:sp>
        <p:nvSpPr>
          <p:cNvPr id="63" name="Line 27"/>
          <p:cNvSpPr/>
          <p:nvPr/>
        </p:nvSpPr>
        <p:spPr>
          <a:xfrm flipH="1">
            <a:off x="3500438" y="2590800"/>
            <a:ext cx="1066800" cy="0"/>
          </a:xfrm>
          <a:prstGeom prst="line">
            <a:avLst/>
          </a:prstGeom>
          <a:ln w="19050" cap="rnd" cmpd="sng">
            <a:solidFill>
              <a:schemeClr val="tx1"/>
            </a:solidFill>
            <a:prstDash val="sysDot"/>
            <a:miter/>
            <a:headEnd type="none" w="med" len="med"/>
            <a:tailEnd type="none" w="med" len="med"/>
          </a:ln>
        </p:spPr>
      </p:sp>
      <p:sp>
        <p:nvSpPr>
          <p:cNvPr id="64" name="Rectangle 28"/>
          <p:cNvSpPr>
            <a:spLocks noChangeArrowheads="1"/>
          </p:cNvSpPr>
          <p:nvPr/>
        </p:nvSpPr>
        <p:spPr bwMode="auto">
          <a:xfrm>
            <a:off x="3108325" y="2620963"/>
            <a:ext cx="457200" cy="304800"/>
          </a:xfrm>
          <a:prstGeom prst="rect">
            <a:avLst/>
          </a:prstGeom>
          <a:noFill/>
          <a:ln>
            <a:noFill/>
          </a:ln>
        </p:spPr>
        <p:txBody>
          <a:bodyPr wrap="none" lIns="90000" tIns="46800" rIns="90000" bIns="46800" anchor="ctr"/>
          <a:lstStyle>
            <a:lvl1pPr eaLnBrk="0" hangingPunct="0">
              <a:defRPr>
                <a:solidFill>
                  <a:schemeClr val="tx1"/>
                </a:solidFill>
                <a:latin typeface="Calibri" panose="020F0502020204030204" pitchFamily="34" charset="0"/>
              </a:defRPr>
            </a:lvl1pPr>
            <a:lvl2pPr eaLnBrk="0" hangingPunct="0">
              <a:defRPr>
                <a:solidFill>
                  <a:schemeClr val="tx1"/>
                </a:solidFill>
                <a:latin typeface="Calibri" panose="020F0502020204030204" pitchFamily="34" charset="0"/>
              </a:defRPr>
            </a:lvl2pPr>
            <a:lvl3pPr eaLnBrk="0" hangingPunct="0">
              <a:defRPr>
                <a:solidFill>
                  <a:schemeClr val="tx1"/>
                </a:solidFill>
                <a:latin typeface="Calibri" panose="020F0502020204030204" pitchFamily="34" charset="0"/>
              </a:defRPr>
            </a:lvl3pPr>
            <a:lvl4pPr eaLnBrk="0" hangingPunct="0">
              <a:defRPr>
                <a:solidFill>
                  <a:schemeClr val="tx1"/>
                </a:solidFill>
                <a:latin typeface="Calibri" panose="020F0502020204030204" pitchFamily="34" charset="0"/>
              </a:defRPr>
            </a:lvl4pPr>
            <a:lvl5pPr eaLnBrk="0" hangingPunct="0">
              <a:defRPr>
                <a:solidFill>
                  <a:schemeClr val="tx1"/>
                </a:solidFill>
                <a:latin typeface="Calibri" panose="020F0502020204030204" pitchFamily="34" charset="0"/>
              </a:defRPr>
            </a:lvl5pPr>
            <a:lvl6pPr defTabSz="457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6pPr>
            <a:lvl7pPr defTabSz="457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7pPr>
            <a:lvl8pPr defTabSz="457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8pPr>
            <a:lvl9pPr defTabSz="457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4572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0" i="0" u="none" strike="noStrike" kern="1200" cap="none" spc="0" normalizeH="0" baseline="0" noProof="0">
                <a:ln>
                  <a:noFill/>
                </a:ln>
                <a:solidFill>
                  <a:schemeClr val="tx1"/>
                </a:solidFill>
                <a:effectLst>
                  <a:outerShdw blurRad="38100" dist="38100" dir="2700000" algn="tl">
                    <a:srgbClr val="C0C0C0"/>
                  </a:outerShdw>
                </a:effectLst>
                <a:uLnTx/>
                <a:uFillTx/>
                <a:latin typeface="Calibri" panose="020F0502020204030204" pitchFamily="34" charset="0"/>
                <a:ea typeface="宋体" panose="02010600030101010101" pitchFamily="2" charset="-122"/>
                <a:cs typeface="+mn-cs"/>
              </a:rPr>
              <a:t>P</a:t>
            </a:r>
            <a:r>
              <a:rPr kumimoji="0" lang="en-US" altLang="zh-CN" sz="1800" b="0" i="0" u="none" strike="noStrike" kern="1200" cap="none" spc="0" normalizeH="0" baseline="-25000" noProof="0">
                <a:ln>
                  <a:noFill/>
                </a:ln>
                <a:solidFill>
                  <a:schemeClr val="tx1"/>
                </a:solidFill>
                <a:effectLst>
                  <a:outerShdw blurRad="38100" dist="38100" dir="2700000" algn="tl">
                    <a:srgbClr val="C0C0C0"/>
                  </a:outerShdw>
                </a:effectLst>
                <a:uLnTx/>
                <a:uFillTx/>
                <a:latin typeface="Calibri" panose="020F0502020204030204" pitchFamily="34" charset="0"/>
                <a:ea typeface="宋体" panose="02010600030101010101" pitchFamily="2" charset="-122"/>
                <a:cs typeface="+mn-cs"/>
              </a:rPr>
              <a:t>1</a:t>
            </a:r>
            <a:endParaRPr kumimoji="0" lang="en-US" altLang="zh-CN" sz="1800" b="0" i="0" u="none" strike="noStrike" kern="1200" cap="none" spc="0" normalizeH="0" baseline="0" noProof="0">
              <a:ln>
                <a:noFill/>
              </a:ln>
              <a:solidFill>
                <a:schemeClr val="tx1"/>
              </a:solidFill>
              <a:effectLst>
                <a:outerShdw blurRad="38100" dist="38100" dir="2700000" algn="tl">
                  <a:srgbClr val="C0C0C0"/>
                </a:outerShdw>
              </a:effectLst>
              <a:uLnTx/>
              <a:uFillTx/>
              <a:latin typeface="Calibri" panose="020F0502020204030204" pitchFamily="34" charset="0"/>
              <a:ea typeface="宋体" panose="02010600030101010101" pitchFamily="2" charset="-122"/>
              <a:cs typeface="+mn-cs"/>
            </a:endParaRPr>
          </a:p>
        </p:txBody>
      </p:sp>
      <p:sp>
        <p:nvSpPr>
          <p:cNvPr id="65" name="Freeform 29"/>
          <p:cNvSpPr/>
          <p:nvPr/>
        </p:nvSpPr>
        <p:spPr>
          <a:xfrm>
            <a:off x="5253038" y="2857500"/>
            <a:ext cx="1419225" cy="482600"/>
          </a:xfrm>
          <a:custGeom>
            <a:avLst/>
            <a:gdLst/>
            <a:ahLst/>
            <a:cxnLst>
              <a:cxn ang="0">
                <a:pos x="0" y="0"/>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894" h="304">
                <a:moveTo>
                  <a:pt x="0" y="0"/>
                </a:moveTo>
                <a:cubicBezTo>
                  <a:pt x="21" y="25"/>
                  <a:pt x="76" y="104"/>
                  <a:pt x="126" y="150"/>
                </a:cubicBezTo>
                <a:cubicBezTo>
                  <a:pt x="176" y="196"/>
                  <a:pt x="232" y="254"/>
                  <a:pt x="298" y="279"/>
                </a:cubicBezTo>
                <a:cubicBezTo>
                  <a:pt x="364" y="304"/>
                  <a:pt x="458" y="304"/>
                  <a:pt x="522" y="300"/>
                </a:cubicBezTo>
                <a:cubicBezTo>
                  <a:pt x="586" y="296"/>
                  <a:pt x="634" y="284"/>
                  <a:pt x="684" y="258"/>
                </a:cubicBezTo>
                <a:cubicBezTo>
                  <a:pt x="734" y="232"/>
                  <a:pt x="787" y="180"/>
                  <a:pt x="822" y="144"/>
                </a:cubicBezTo>
                <a:cubicBezTo>
                  <a:pt x="857" y="108"/>
                  <a:pt x="879" y="63"/>
                  <a:pt x="894" y="42"/>
                </a:cubicBezTo>
              </a:path>
            </a:pathLst>
          </a:custGeom>
          <a:noFill/>
          <a:ln w="22225" cap="flat" cmpd="sng">
            <a:solidFill>
              <a:schemeClr val="tx1"/>
            </a:solidFill>
            <a:prstDash val="solid"/>
            <a:miter/>
            <a:headEnd type="none" w="med" len="med"/>
            <a:tailEnd type="none" w="med" len="med"/>
          </a:ln>
        </p:spPr>
        <p:txBody>
          <a:bodyPr/>
          <a:lstStyle/>
          <a:p>
            <a:endParaRPr lang="zh-CN" altLang="en-US"/>
          </a:p>
        </p:txBody>
      </p:sp>
      <p:sp>
        <p:nvSpPr>
          <p:cNvPr id="66" name="Freeform 30"/>
          <p:cNvSpPr/>
          <p:nvPr/>
        </p:nvSpPr>
        <p:spPr>
          <a:xfrm>
            <a:off x="5243513" y="2657475"/>
            <a:ext cx="981075" cy="1893888"/>
          </a:xfrm>
          <a:custGeom>
            <a:avLst/>
            <a:gdLst/>
            <a:ahLst/>
            <a:cxnLst>
              <a:cxn ang="0">
                <a:pos x="0" y="2147483647"/>
              </a:cxn>
              <a:cxn ang="0">
                <a:pos x="2147483647" y="2147483647"/>
              </a:cxn>
              <a:cxn ang="0">
                <a:pos x="2147483647" y="2147483647"/>
              </a:cxn>
              <a:cxn ang="0">
                <a:pos x="2147483647" y="2147483647"/>
              </a:cxn>
              <a:cxn ang="0">
                <a:pos x="2147483647" y="2147483647"/>
              </a:cxn>
              <a:cxn ang="0">
                <a:pos x="2147483647" y="0"/>
              </a:cxn>
            </a:cxnLst>
            <a:rect l="0" t="0" r="0" b="0"/>
            <a:pathLst>
              <a:path w="618" h="1193">
                <a:moveTo>
                  <a:pt x="0" y="1140"/>
                </a:moveTo>
                <a:cubicBezTo>
                  <a:pt x="23" y="1146"/>
                  <a:pt x="94" y="1193"/>
                  <a:pt x="138" y="1188"/>
                </a:cubicBezTo>
                <a:cubicBezTo>
                  <a:pt x="182" y="1183"/>
                  <a:pt x="218" y="1177"/>
                  <a:pt x="264" y="1110"/>
                </a:cubicBezTo>
                <a:cubicBezTo>
                  <a:pt x="310" y="1043"/>
                  <a:pt x="367" y="918"/>
                  <a:pt x="414" y="786"/>
                </a:cubicBezTo>
                <a:cubicBezTo>
                  <a:pt x="461" y="654"/>
                  <a:pt x="512" y="449"/>
                  <a:pt x="546" y="318"/>
                </a:cubicBezTo>
                <a:cubicBezTo>
                  <a:pt x="580" y="187"/>
                  <a:pt x="603" y="66"/>
                  <a:pt x="618" y="0"/>
                </a:cubicBezTo>
              </a:path>
            </a:pathLst>
          </a:custGeom>
          <a:noFill/>
          <a:ln w="22225" cap="flat" cmpd="sng">
            <a:solidFill>
              <a:schemeClr val="tx1"/>
            </a:solidFill>
            <a:prstDash val="solid"/>
            <a:miter/>
            <a:headEnd type="none" w="med" len="med"/>
            <a:tailEnd type="none" w="med" len="med"/>
          </a:ln>
        </p:spPr>
        <p:txBody>
          <a:bodyPr/>
          <a:lstStyle/>
          <a:p>
            <a:endParaRPr lang="zh-CN" altLang="en-US"/>
          </a:p>
        </p:txBody>
      </p:sp>
      <p:sp>
        <p:nvSpPr>
          <p:cNvPr id="68" name="Rectangle 32"/>
          <p:cNvSpPr>
            <a:spLocks noChangeArrowheads="1"/>
          </p:cNvSpPr>
          <p:nvPr/>
        </p:nvSpPr>
        <p:spPr bwMode="auto">
          <a:xfrm>
            <a:off x="6624638" y="2514600"/>
            <a:ext cx="609600" cy="457200"/>
          </a:xfrm>
          <a:prstGeom prst="rect">
            <a:avLst/>
          </a:prstGeom>
          <a:noFill/>
          <a:ln>
            <a:noFill/>
          </a:ln>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sym typeface="+mn-ea"/>
              </a:rPr>
              <a:t>AC*</a:t>
            </a:r>
            <a:endParaRPr kumimoji="0" lang="en-US" altLang="zh-CN" sz="12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sym typeface="+mn-ea"/>
            </a:endParaRPr>
          </a:p>
        </p:txBody>
      </p:sp>
      <p:sp>
        <p:nvSpPr>
          <p:cNvPr id="69" name="Freeform 33"/>
          <p:cNvSpPr/>
          <p:nvPr/>
        </p:nvSpPr>
        <p:spPr>
          <a:xfrm>
            <a:off x="3941763" y="2106613"/>
            <a:ext cx="5538787" cy="1354137"/>
          </a:xfrm>
          <a:custGeom>
            <a:avLst/>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3489" h="853">
                <a:moveTo>
                  <a:pt x="0" y="70"/>
                </a:moveTo>
                <a:cubicBezTo>
                  <a:pt x="67" y="131"/>
                  <a:pt x="217" y="321"/>
                  <a:pt x="404" y="435"/>
                </a:cubicBezTo>
                <a:cubicBezTo>
                  <a:pt x="591" y="549"/>
                  <a:pt x="915" y="687"/>
                  <a:pt x="1124" y="756"/>
                </a:cubicBezTo>
                <a:cubicBezTo>
                  <a:pt x="1333" y="825"/>
                  <a:pt x="1481" y="841"/>
                  <a:pt x="1656" y="847"/>
                </a:cubicBezTo>
                <a:cubicBezTo>
                  <a:pt x="1831" y="853"/>
                  <a:pt x="1983" y="849"/>
                  <a:pt x="2175" y="795"/>
                </a:cubicBezTo>
                <a:cubicBezTo>
                  <a:pt x="2367" y="741"/>
                  <a:pt x="2605" y="640"/>
                  <a:pt x="2806" y="522"/>
                </a:cubicBezTo>
                <a:cubicBezTo>
                  <a:pt x="3007" y="404"/>
                  <a:pt x="3275" y="168"/>
                  <a:pt x="3382" y="84"/>
                </a:cubicBezTo>
                <a:cubicBezTo>
                  <a:pt x="3489" y="0"/>
                  <a:pt x="3437" y="29"/>
                  <a:pt x="3451" y="15"/>
                </a:cubicBezTo>
              </a:path>
            </a:pathLst>
          </a:custGeom>
          <a:noFill/>
          <a:ln w="22225" cap="flat" cmpd="sng">
            <a:solidFill>
              <a:srgbClr val="000000"/>
            </a:solidFill>
            <a:prstDash val="solid"/>
            <a:miter/>
            <a:headEnd type="none" w="med" len="med"/>
            <a:tailEnd type="none" w="med" len="med"/>
          </a:ln>
        </p:spPr>
        <p:txBody>
          <a:bodyPr/>
          <a:lstStyle/>
          <a:p>
            <a:endParaRPr lang="zh-CN" altLang="en-US"/>
          </a:p>
        </p:txBody>
      </p:sp>
      <p:sp>
        <p:nvSpPr>
          <p:cNvPr id="70" name="Rectangle 34"/>
          <p:cNvSpPr>
            <a:spLocks noChangeArrowheads="1"/>
          </p:cNvSpPr>
          <p:nvPr/>
        </p:nvSpPr>
        <p:spPr bwMode="auto">
          <a:xfrm>
            <a:off x="6015038" y="2209800"/>
            <a:ext cx="685800" cy="457200"/>
          </a:xfrm>
          <a:prstGeom prst="rect">
            <a:avLst/>
          </a:prstGeom>
          <a:noFill/>
          <a:ln>
            <a:noFill/>
          </a:ln>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sym typeface="+mn-ea"/>
              </a:rPr>
              <a:t>MC*</a:t>
            </a:r>
            <a:endParaRPr kumimoji="0" lang="en-US" altLang="zh-CN" sz="12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sym typeface="+mn-ea"/>
            </a:endParaRPr>
          </a:p>
        </p:txBody>
      </p:sp>
      <p:sp>
        <p:nvSpPr>
          <p:cNvPr id="71" name="Line 35"/>
          <p:cNvSpPr/>
          <p:nvPr/>
        </p:nvSpPr>
        <p:spPr>
          <a:xfrm flipV="1">
            <a:off x="5710238" y="3048000"/>
            <a:ext cx="0" cy="2514600"/>
          </a:xfrm>
          <a:prstGeom prst="line">
            <a:avLst/>
          </a:prstGeom>
          <a:ln w="22225" cap="rnd" cmpd="sng">
            <a:solidFill>
              <a:schemeClr val="tx1"/>
            </a:solidFill>
            <a:prstDash val="sysDot"/>
            <a:miter/>
            <a:headEnd type="none" w="med" len="med"/>
            <a:tailEnd type="none" w="med" len="med"/>
          </a:ln>
        </p:spPr>
      </p:sp>
      <p:sp>
        <p:nvSpPr>
          <p:cNvPr id="72" name="Line 36"/>
          <p:cNvSpPr/>
          <p:nvPr/>
        </p:nvSpPr>
        <p:spPr>
          <a:xfrm flipH="1">
            <a:off x="3500438" y="3048000"/>
            <a:ext cx="2209800" cy="0"/>
          </a:xfrm>
          <a:prstGeom prst="line">
            <a:avLst/>
          </a:prstGeom>
          <a:ln w="22225" cap="rnd" cmpd="sng">
            <a:solidFill>
              <a:schemeClr val="tx1"/>
            </a:solidFill>
            <a:prstDash val="sysDot"/>
            <a:miter/>
            <a:headEnd type="none" w="med" len="med"/>
            <a:tailEnd type="none" w="med" len="med"/>
          </a:ln>
        </p:spPr>
      </p:sp>
      <p:sp>
        <p:nvSpPr>
          <p:cNvPr id="73" name="Rectangle 37"/>
          <p:cNvSpPr>
            <a:spLocks noChangeArrowheads="1"/>
          </p:cNvSpPr>
          <p:nvPr/>
        </p:nvSpPr>
        <p:spPr bwMode="auto">
          <a:xfrm>
            <a:off x="5557838" y="5715000"/>
            <a:ext cx="381000" cy="304800"/>
          </a:xfrm>
          <a:prstGeom prst="rect">
            <a:avLst/>
          </a:prstGeom>
          <a:noFill/>
          <a:ln>
            <a:noFill/>
          </a:ln>
        </p:spPr>
        <p:txBody>
          <a:bodyPr wrap="none" lIns="90000" tIns="46800" rIns="90000" bIns="46800" anchor="ctr"/>
          <a:lstStyle>
            <a:lvl1pPr eaLnBrk="0" hangingPunct="0">
              <a:defRPr>
                <a:solidFill>
                  <a:schemeClr val="tx1"/>
                </a:solidFill>
                <a:latin typeface="Calibri" panose="020F0502020204030204" pitchFamily="34" charset="0"/>
              </a:defRPr>
            </a:lvl1pPr>
            <a:lvl2pPr eaLnBrk="0" hangingPunct="0">
              <a:defRPr>
                <a:solidFill>
                  <a:schemeClr val="tx1"/>
                </a:solidFill>
                <a:latin typeface="Calibri" panose="020F0502020204030204" pitchFamily="34" charset="0"/>
              </a:defRPr>
            </a:lvl2pPr>
            <a:lvl3pPr eaLnBrk="0" hangingPunct="0">
              <a:defRPr>
                <a:solidFill>
                  <a:schemeClr val="tx1"/>
                </a:solidFill>
                <a:latin typeface="Calibri" panose="020F0502020204030204" pitchFamily="34" charset="0"/>
              </a:defRPr>
            </a:lvl3pPr>
            <a:lvl4pPr eaLnBrk="0" hangingPunct="0">
              <a:defRPr>
                <a:solidFill>
                  <a:schemeClr val="tx1"/>
                </a:solidFill>
                <a:latin typeface="Calibri" panose="020F0502020204030204" pitchFamily="34" charset="0"/>
              </a:defRPr>
            </a:lvl4pPr>
            <a:lvl5pPr eaLnBrk="0" hangingPunct="0">
              <a:defRPr>
                <a:solidFill>
                  <a:schemeClr val="tx1"/>
                </a:solidFill>
                <a:latin typeface="Calibri" panose="020F0502020204030204" pitchFamily="34" charset="0"/>
              </a:defRPr>
            </a:lvl5pPr>
            <a:lvl6pPr defTabSz="457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6pPr>
            <a:lvl7pPr defTabSz="457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7pPr>
            <a:lvl8pPr defTabSz="457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8pPr>
            <a:lvl9pPr defTabSz="457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4572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0" i="0" u="none" strike="noStrike" kern="1200" cap="none" spc="0" normalizeH="0" baseline="0" noProof="0">
                <a:ln>
                  <a:noFill/>
                </a:ln>
                <a:solidFill>
                  <a:schemeClr val="tx1"/>
                </a:solidFill>
                <a:effectLst>
                  <a:outerShdw blurRad="38100" dist="38100" dir="2700000" algn="tl">
                    <a:srgbClr val="C0C0C0"/>
                  </a:outerShdw>
                </a:effectLst>
                <a:uLnTx/>
                <a:uFillTx/>
                <a:latin typeface="Calibri" panose="020F0502020204030204" pitchFamily="34" charset="0"/>
                <a:ea typeface="宋体" panose="02010600030101010101" pitchFamily="2" charset="-122"/>
                <a:cs typeface="+mn-cs"/>
              </a:rPr>
              <a:t>Q</a:t>
            </a:r>
            <a:r>
              <a:rPr kumimoji="0" lang="en-US" altLang="zh-CN" sz="1800" b="0" i="0" u="none" strike="noStrike" kern="1200" cap="none" spc="0" normalizeH="0" baseline="-25000" noProof="0">
                <a:ln>
                  <a:noFill/>
                </a:ln>
                <a:solidFill>
                  <a:schemeClr val="tx1"/>
                </a:solidFill>
                <a:effectLst>
                  <a:outerShdw blurRad="38100" dist="38100" dir="2700000" algn="tl">
                    <a:srgbClr val="C0C0C0"/>
                  </a:outerShdw>
                </a:effectLst>
                <a:uLnTx/>
                <a:uFillTx/>
                <a:latin typeface="Calibri" panose="020F0502020204030204" pitchFamily="34" charset="0"/>
                <a:ea typeface="宋体" panose="02010600030101010101" pitchFamily="2" charset="-122"/>
                <a:cs typeface="+mn-cs"/>
              </a:rPr>
              <a:t>2</a:t>
            </a:r>
            <a:endParaRPr kumimoji="0" lang="en-US" altLang="zh-CN" sz="1800" b="0" i="0" u="none" strike="noStrike" kern="1200" cap="none" spc="0" normalizeH="0" baseline="0" noProof="0">
              <a:ln>
                <a:noFill/>
              </a:ln>
              <a:solidFill>
                <a:schemeClr val="tx1"/>
              </a:solidFill>
              <a:effectLst>
                <a:outerShdw blurRad="38100" dist="38100" dir="2700000" algn="tl">
                  <a:srgbClr val="C0C0C0"/>
                </a:outerShdw>
              </a:effectLst>
              <a:uLnTx/>
              <a:uFillTx/>
              <a:latin typeface="Calibri" panose="020F0502020204030204" pitchFamily="34" charset="0"/>
              <a:ea typeface="宋体" panose="02010600030101010101" pitchFamily="2" charset="-122"/>
              <a:cs typeface="+mn-cs"/>
            </a:endParaRPr>
          </a:p>
        </p:txBody>
      </p:sp>
      <p:sp>
        <p:nvSpPr>
          <p:cNvPr id="74" name="Rectangle 38"/>
          <p:cNvSpPr>
            <a:spLocks noChangeArrowheads="1"/>
          </p:cNvSpPr>
          <p:nvPr/>
        </p:nvSpPr>
        <p:spPr bwMode="auto">
          <a:xfrm>
            <a:off x="3141663" y="3124200"/>
            <a:ext cx="304800" cy="304800"/>
          </a:xfrm>
          <a:prstGeom prst="rect">
            <a:avLst/>
          </a:prstGeom>
          <a:noFill/>
          <a:ln>
            <a:noFill/>
          </a:ln>
        </p:spPr>
        <p:txBody>
          <a:bodyPr wrap="none" lIns="90000" tIns="46800" rIns="90000" bIns="46800" anchor="ctr"/>
          <a:lstStyle>
            <a:lvl1pPr eaLnBrk="0" hangingPunct="0">
              <a:defRPr>
                <a:solidFill>
                  <a:schemeClr val="tx1"/>
                </a:solidFill>
                <a:latin typeface="Calibri" panose="020F0502020204030204" pitchFamily="34" charset="0"/>
              </a:defRPr>
            </a:lvl1pPr>
            <a:lvl2pPr eaLnBrk="0" hangingPunct="0">
              <a:defRPr>
                <a:solidFill>
                  <a:schemeClr val="tx1"/>
                </a:solidFill>
                <a:latin typeface="Calibri" panose="020F0502020204030204" pitchFamily="34" charset="0"/>
              </a:defRPr>
            </a:lvl2pPr>
            <a:lvl3pPr eaLnBrk="0" hangingPunct="0">
              <a:defRPr>
                <a:solidFill>
                  <a:schemeClr val="tx1"/>
                </a:solidFill>
                <a:latin typeface="Calibri" panose="020F0502020204030204" pitchFamily="34" charset="0"/>
              </a:defRPr>
            </a:lvl3pPr>
            <a:lvl4pPr eaLnBrk="0" hangingPunct="0">
              <a:defRPr>
                <a:solidFill>
                  <a:schemeClr val="tx1"/>
                </a:solidFill>
                <a:latin typeface="Calibri" panose="020F0502020204030204" pitchFamily="34" charset="0"/>
              </a:defRPr>
            </a:lvl4pPr>
            <a:lvl5pPr eaLnBrk="0" hangingPunct="0">
              <a:defRPr>
                <a:solidFill>
                  <a:schemeClr val="tx1"/>
                </a:solidFill>
                <a:latin typeface="Calibri" panose="020F0502020204030204" pitchFamily="34" charset="0"/>
              </a:defRPr>
            </a:lvl5pPr>
            <a:lvl6pPr defTabSz="457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6pPr>
            <a:lvl7pPr defTabSz="457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7pPr>
            <a:lvl8pPr defTabSz="457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8pPr>
            <a:lvl9pPr defTabSz="457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4572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0" i="0" u="none" strike="noStrike" kern="1200" cap="none" spc="0" normalizeH="0" baseline="0" noProof="0">
                <a:ln>
                  <a:noFill/>
                </a:ln>
                <a:solidFill>
                  <a:schemeClr val="hlink"/>
                </a:solidFill>
                <a:effectLst>
                  <a:outerShdw blurRad="38100" dist="38100" dir="2700000" algn="tl">
                    <a:srgbClr val="C0C0C0"/>
                  </a:outerShdw>
                </a:effectLst>
                <a:uLnTx/>
                <a:uFillTx/>
                <a:latin typeface="Calibri" panose="020F0502020204030204" pitchFamily="34" charset="0"/>
                <a:ea typeface="宋体" panose="02010600030101010101" pitchFamily="2" charset="-122"/>
                <a:cs typeface="+mn-cs"/>
              </a:rPr>
              <a:t>P</a:t>
            </a:r>
            <a:r>
              <a:rPr kumimoji="0" lang="en-US" altLang="zh-CN" sz="1800" b="0" i="0" u="none" strike="noStrike" kern="1200" cap="none" spc="0" normalizeH="0" baseline="-25000" noProof="0">
                <a:ln>
                  <a:noFill/>
                </a:ln>
                <a:solidFill>
                  <a:schemeClr val="hlink"/>
                </a:solidFill>
                <a:effectLst>
                  <a:outerShdw blurRad="38100" dist="38100" dir="2700000" algn="tl">
                    <a:srgbClr val="C0C0C0"/>
                  </a:outerShdw>
                </a:effectLst>
                <a:uLnTx/>
                <a:uFillTx/>
                <a:latin typeface="Calibri" panose="020F0502020204030204" pitchFamily="34" charset="0"/>
                <a:ea typeface="宋体" panose="02010600030101010101" pitchFamily="2" charset="-122"/>
                <a:cs typeface="+mn-cs"/>
              </a:rPr>
              <a:t>2</a:t>
            </a:r>
            <a:endParaRPr kumimoji="0" lang="en-US" altLang="zh-CN" sz="1800" b="0" i="0" u="none" strike="noStrike" kern="1200" cap="none" spc="0" normalizeH="0" baseline="0" noProof="0">
              <a:ln>
                <a:noFill/>
              </a:ln>
              <a:solidFill>
                <a:schemeClr val="hlink"/>
              </a:solidFill>
              <a:effectLst>
                <a:outerShdw blurRad="38100" dist="38100" dir="2700000" algn="tl">
                  <a:srgbClr val="C0C0C0"/>
                </a:outerShdw>
              </a:effectLst>
              <a:uLnTx/>
              <a:uFillTx/>
              <a:latin typeface="Calibri" panose="020F0502020204030204" pitchFamily="34" charset="0"/>
              <a:ea typeface="宋体" panose="02010600030101010101" pitchFamily="2" charset="-122"/>
              <a:cs typeface="+mn-cs"/>
            </a:endParaRPr>
          </a:p>
        </p:txBody>
      </p:sp>
      <p:sp>
        <p:nvSpPr>
          <p:cNvPr id="75" name="Rectangle 39"/>
          <p:cNvSpPr>
            <a:spLocks noChangeArrowheads="1"/>
          </p:cNvSpPr>
          <p:nvPr/>
        </p:nvSpPr>
        <p:spPr bwMode="auto">
          <a:xfrm>
            <a:off x="9185275" y="1687513"/>
            <a:ext cx="685800" cy="457200"/>
          </a:xfrm>
          <a:prstGeom prst="rect">
            <a:avLst/>
          </a:prstGeom>
          <a:noFill/>
          <a:ln>
            <a:noFill/>
          </a:ln>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sym typeface="+mn-ea"/>
              </a:rPr>
              <a:t>LAC</a:t>
            </a:r>
            <a:endParaRPr kumimoji="0" lang="en-US" altLang="zh-CN" sz="12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sym typeface="+mn-ea"/>
            </a:endParaRPr>
          </a:p>
        </p:txBody>
      </p:sp>
      <p:sp>
        <p:nvSpPr>
          <p:cNvPr id="76" name="Freeform 40"/>
          <p:cNvSpPr/>
          <p:nvPr/>
        </p:nvSpPr>
        <p:spPr>
          <a:xfrm>
            <a:off x="4060825" y="1771650"/>
            <a:ext cx="4116388" cy="2670175"/>
          </a:xfrm>
          <a:custGeom>
            <a:avLst/>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rect l="0" t="0" r="0" b="0"/>
            <a:pathLst>
              <a:path w="2593" h="1682">
                <a:moveTo>
                  <a:pt x="0" y="1228"/>
                </a:moveTo>
                <a:cubicBezTo>
                  <a:pt x="31" y="1262"/>
                  <a:pt x="112" y="1374"/>
                  <a:pt x="187" y="1434"/>
                </a:cubicBezTo>
                <a:cubicBezTo>
                  <a:pt x="262" y="1494"/>
                  <a:pt x="333" y="1551"/>
                  <a:pt x="451" y="1590"/>
                </a:cubicBezTo>
                <a:cubicBezTo>
                  <a:pt x="569" y="1629"/>
                  <a:pt x="761" y="1682"/>
                  <a:pt x="895" y="1668"/>
                </a:cubicBezTo>
                <a:cubicBezTo>
                  <a:pt x="1029" y="1654"/>
                  <a:pt x="1133" y="1593"/>
                  <a:pt x="1255" y="1506"/>
                </a:cubicBezTo>
                <a:cubicBezTo>
                  <a:pt x="1377" y="1419"/>
                  <a:pt x="1441" y="1351"/>
                  <a:pt x="1627" y="1146"/>
                </a:cubicBezTo>
                <a:cubicBezTo>
                  <a:pt x="1813" y="941"/>
                  <a:pt x="2210" y="467"/>
                  <a:pt x="2371" y="276"/>
                </a:cubicBezTo>
                <a:cubicBezTo>
                  <a:pt x="2532" y="85"/>
                  <a:pt x="2547" y="57"/>
                  <a:pt x="2593" y="0"/>
                </a:cubicBezTo>
              </a:path>
            </a:pathLst>
          </a:custGeom>
          <a:noFill/>
          <a:ln w="22225" cap="flat" cmpd="sng">
            <a:solidFill>
              <a:schemeClr val="accent1"/>
            </a:solidFill>
            <a:prstDash val="solid"/>
            <a:miter/>
            <a:headEnd type="none" w="med" len="med"/>
            <a:tailEnd type="none" w="med" len="med"/>
          </a:ln>
        </p:spPr>
        <p:txBody>
          <a:bodyPr/>
          <a:lstStyle/>
          <a:p>
            <a:endParaRPr lang="zh-CN" altLang="en-US"/>
          </a:p>
        </p:txBody>
      </p:sp>
      <p:sp>
        <p:nvSpPr>
          <p:cNvPr id="77" name="Rectangle 41"/>
          <p:cNvSpPr>
            <a:spLocks noChangeArrowheads="1"/>
          </p:cNvSpPr>
          <p:nvPr/>
        </p:nvSpPr>
        <p:spPr bwMode="auto">
          <a:xfrm>
            <a:off x="8224838" y="1524000"/>
            <a:ext cx="685800" cy="457200"/>
          </a:xfrm>
          <a:prstGeom prst="rect">
            <a:avLst/>
          </a:prstGeom>
          <a:noFill/>
          <a:ln>
            <a:noFill/>
          </a:ln>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chemeClr val="accent1"/>
                </a:solidFill>
                <a:effectLst>
                  <a:outerShdw blurRad="38100" dist="38100" dir="2700000" algn="tl">
                    <a:srgbClr val="C0C0C0"/>
                  </a:outerShdw>
                </a:effectLst>
                <a:uLnTx/>
                <a:uFillTx/>
                <a:latin typeface="+mn-lt"/>
                <a:ea typeface="+mn-ea"/>
                <a:cs typeface="+mn-cs"/>
                <a:sym typeface="+mn-ea"/>
              </a:rPr>
              <a:t>LMC</a:t>
            </a:r>
            <a:endParaRPr kumimoji="0" lang="en-US" altLang="zh-CN" sz="1200" b="0" i="0" u="none" strike="noStrike" kern="1200" cap="none" spc="0" normalizeH="0" baseline="0" noProof="0" dirty="0">
              <a:ln>
                <a:noFill/>
              </a:ln>
              <a:solidFill>
                <a:schemeClr val="accent1"/>
              </a:solidFill>
              <a:effectLst>
                <a:outerShdw blurRad="38100" dist="38100" dir="2700000" algn="tl">
                  <a:srgbClr val="C0C0C0"/>
                </a:outerShdw>
              </a:effectLst>
              <a:uLnTx/>
              <a:uFillTx/>
              <a:latin typeface="+mn-lt"/>
              <a:ea typeface="+mn-ea"/>
              <a:cs typeface="+mn-cs"/>
              <a:sym typeface="+mn-ea"/>
            </a:endParaRPr>
          </a:p>
        </p:txBody>
      </p:sp>
      <p:sp>
        <p:nvSpPr>
          <p:cNvPr id="78" name="Rectangle 44"/>
          <p:cNvSpPr>
            <a:spLocks noChangeArrowheads="1"/>
          </p:cNvSpPr>
          <p:nvPr/>
        </p:nvSpPr>
        <p:spPr bwMode="auto">
          <a:xfrm>
            <a:off x="4889550" y="6262688"/>
            <a:ext cx="4800600" cy="457200"/>
          </a:xfrm>
          <a:prstGeom prst="rect">
            <a:avLst/>
          </a:prstGeom>
          <a:noFill/>
          <a:ln>
            <a:noFill/>
          </a:ln>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hlink"/>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均衡条件       </a:t>
            </a:r>
            <a:r>
              <a:rPr kumimoji="0" lang="en-US" altLang="zh-CN" sz="2400" b="0" i="0" u="none" strike="noStrike" kern="1200" cap="none" spc="0" normalizeH="0" baseline="0" noProof="0" dirty="0">
                <a:ln>
                  <a:noFill/>
                </a:ln>
                <a:solidFill>
                  <a:schemeClr val="hlink"/>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MR = LMC = SMC</a:t>
            </a:r>
          </a:p>
        </p:txBody>
      </p:sp>
      <p:pic>
        <p:nvPicPr>
          <p:cNvPr id="79" name="Picture 50" descr="268"/>
          <p:cNvPicPr>
            <a:picLocks noChangeAspect="1"/>
          </p:cNvPicPr>
          <p:nvPr/>
        </p:nvPicPr>
        <p:blipFill>
          <a:blip r:embed="rId3"/>
          <a:stretch>
            <a:fillRect/>
          </a:stretch>
        </p:blipFill>
        <p:spPr>
          <a:xfrm>
            <a:off x="4491038" y="3124200"/>
            <a:ext cx="134937" cy="134938"/>
          </a:xfrm>
          <a:prstGeom prst="rect">
            <a:avLst/>
          </a:prstGeom>
          <a:noFill/>
          <a:ln w="9525">
            <a:noFill/>
          </a:ln>
        </p:spPr>
      </p:pic>
      <p:pic>
        <p:nvPicPr>
          <p:cNvPr id="80" name="Picture 52" descr="265"/>
          <p:cNvPicPr>
            <a:picLocks noChangeAspect="1"/>
          </p:cNvPicPr>
          <p:nvPr/>
        </p:nvPicPr>
        <p:blipFill>
          <a:blip r:embed="rId4"/>
          <a:stretch>
            <a:fillRect/>
          </a:stretch>
        </p:blipFill>
        <p:spPr>
          <a:xfrm>
            <a:off x="5651500" y="4284663"/>
            <a:ext cx="134938" cy="134937"/>
          </a:xfrm>
          <a:prstGeom prst="rect">
            <a:avLst/>
          </a:prstGeom>
          <a:noFill/>
          <a:ln w="9525">
            <a:noFill/>
          </a:ln>
        </p:spPr>
      </p:pic>
      <p:sp>
        <p:nvSpPr>
          <p:cNvPr id="81" name="Line 53"/>
          <p:cNvSpPr>
            <a:spLocks noChangeShapeType="1"/>
          </p:cNvSpPr>
          <p:nvPr/>
        </p:nvSpPr>
        <p:spPr bwMode="auto">
          <a:xfrm>
            <a:off x="3348038" y="6019800"/>
            <a:ext cx="6858000" cy="0"/>
          </a:xfrm>
          <a:prstGeom prst="line">
            <a:avLst/>
          </a:prstGeom>
          <a:noFill/>
          <a:ln w="6350">
            <a:solidFill>
              <a:schemeClr val="hlink"/>
            </a:solidFill>
            <a:round/>
          </a:ln>
          <a:effectLst>
            <a:prstShdw prst="shdw17" dist="17961" dir="2700000">
              <a:schemeClr val="hlink">
                <a:gamma/>
                <a:shade val="60000"/>
                <a:invGamma/>
              </a:schemeClr>
            </a:prstShdw>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82" name="Line 27"/>
          <p:cNvSpPr/>
          <p:nvPr/>
        </p:nvSpPr>
        <p:spPr>
          <a:xfrm flipH="1">
            <a:off x="3509963" y="2784475"/>
            <a:ext cx="1016000" cy="7938"/>
          </a:xfrm>
          <a:prstGeom prst="line">
            <a:avLst/>
          </a:prstGeom>
          <a:ln w="22225" cap="rnd" cmpd="sng">
            <a:solidFill>
              <a:schemeClr val="tx1"/>
            </a:solidFill>
            <a:prstDash val="sysDot"/>
            <a:miter/>
            <a:headEnd type="none" w="med" len="med"/>
            <a:tailEnd type="none" w="med" len="med"/>
          </a:ln>
        </p:spPr>
      </p:sp>
      <p:sp>
        <p:nvSpPr>
          <p:cNvPr id="83" name="Line 36"/>
          <p:cNvSpPr/>
          <p:nvPr/>
        </p:nvSpPr>
        <p:spPr>
          <a:xfrm flipH="1">
            <a:off x="3500438" y="3290888"/>
            <a:ext cx="2209800" cy="0"/>
          </a:xfrm>
          <a:prstGeom prst="line">
            <a:avLst/>
          </a:prstGeom>
          <a:ln w="22225" cap="rnd" cmpd="sng">
            <a:solidFill>
              <a:schemeClr val="tx1"/>
            </a:solidFill>
            <a:prstDash val="sysDot"/>
            <a:miter/>
            <a:headEnd type="none" w="med" len="med"/>
            <a:tailEnd type="none" w="med" len="med"/>
          </a:ln>
        </p:spPr>
      </p:sp>
      <p:sp>
        <p:nvSpPr>
          <p:cNvPr id="84" name="Rectangle 28"/>
          <p:cNvSpPr>
            <a:spLocks noChangeArrowheads="1"/>
          </p:cNvSpPr>
          <p:nvPr/>
        </p:nvSpPr>
        <p:spPr bwMode="auto">
          <a:xfrm>
            <a:off x="3108325" y="2373313"/>
            <a:ext cx="457200" cy="360363"/>
          </a:xfrm>
          <a:prstGeom prst="rect">
            <a:avLst/>
          </a:prstGeom>
          <a:noFill/>
          <a:ln>
            <a:noFill/>
          </a:ln>
        </p:spPr>
        <p:txBody>
          <a:bodyPr wrap="none" lIns="90000" tIns="46800" rIns="90000" bIns="46800" anchor="ctr"/>
          <a:lstStyle>
            <a:lvl1pPr eaLnBrk="0" hangingPunct="0">
              <a:defRPr>
                <a:solidFill>
                  <a:schemeClr val="tx1"/>
                </a:solidFill>
                <a:latin typeface="Calibri" panose="020F0502020204030204" pitchFamily="34" charset="0"/>
              </a:defRPr>
            </a:lvl1pPr>
            <a:lvl2pPr eaLnBrk="0" hangingPunct="0">
              <a:defRPr>
                <a:solidFill>
                  <a:schemeClr val="tx1"/>
                </a:solidFill>
                <a:latin typeface="Calibri" panose="020F0502020204030204" pitchFamily="34" charset="0"/>
              </a:defRPr>
            </a:lvl2pPr>
            <a:lvl3pPr eaLnBrk="0" hangingPunct="0">
              <a:defRPr>
                <a:solidFill>
                  <a:schemeClr val="tx1"/>
                </a:solidFill>
                <a:latin typeface="Calibri" panose="020F0502020204030204" pitchFamily="34" charset="0"/>
              </a:defRPr>
            </a:lvl3pPr>
            <a:lvl4pPr eaLnBrk="0" hangingPunct="0">
              <a:defRPr>
                <a:solidFill>
                  <a:schemeClr val="tx1"/>
                </a:solidFill>
                <a:latin typeface="Calibri" panose="020F0502020204030204" pitchFamily="34" charset="0"/>
              </a:defRPr>
            </a:lvl4pPr>
            <a:lvl5pPr eaLnBrk="0" hangingPunct="0">
              <a:defRPr>
                <a:solidFill>
                  <a:schemeClr val="tx1"/>
                </a:solidFill>
                <a:latin typeface="Calibri" panose="020F0502020204030204" pitchFamily="34" charset="0"/>
              </a:defRPr>
            </a:lvl5pPr>
            <a:lvl6pPr defTabSz="457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6pPr>
            <a:lvl7pPr defTabSz="457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7pPr>
            <a:lvl8pPr defTabSz="457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8pPr>
            <a:lvl9pPr defTabSz="457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4572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0" i="0" u="none" strike="noStrike" kern="1200" cap="none" spc="0" normalizeH="0" baseline="0" noProof="0">
                <a:ln>
                  <a:noFill/>
                </a:ln>
                <a:solidFill>
                  <a:schemeClr val="tx1"/>
                </a:solidFill>
                <a:effectLst>
                  <a:outerShdw blurRad="38100" dist="38100" dir="2700000" algn="tl">
                    <a:srgbClr val="C0C0C0"/>
                  </a:outerShdw>
                </a:effectLst>
                <a:uLnTx/>
                <a:uFillTx/>
                <a:latin typeface="Calibri" panose="020F0502020204030204" pitchFamily="34" charset="0"/>
                <a:ea typeface="宋体" panose="02010600030101010101" pitchFamily="2" charset="-122"/>
                <a:cs typeface="+mn-cs"/>
              </a:rPr>
              <a:t>P</a:t>
            </a:r>
            <a:r>
              <a:rPr kumimoji="0" lang="en-US" altLang="zh-CN" sz="1800" b="0" i="0" u="none" strike="noStrike" kern="1200" cap="none" spc="0" normalizeH="0" baseline="-25000" noProof="0">
                <a:ln>
                  <a:noFill/>
                </a:ln>
                <a:solidFill>
                  <a:schemeClr val="tx1"/>
                </a:solidFill>
                <a:effectLst>
                  <a:outerShdw blurRad="38100" dist="38100" dir="2700000" algn="tl">
                    <a:srgbClr val="C0C0C0"/>
                  </a:outerShdw>
                </a:effectLst>
                <a:uLnTx/>
                <a:uFillTx/>
                <a:latin typeface="Calibri" panose="020F0502020204030204" pitchFamily="34" charset="0"/>
                <a:ea typeface="宋体" panose="02010600030101010101" pitchFamily="2" charset="-122"/>
                <a:cs typeface="+mn-cs"/>
              </a:rPr>
              <a:t>0</a:t>
            </a:r>
            <a:endParaRPr kumimoji="0" lang="en-US" altLang="zh-CN" sz="1800" b="0" i="0" u="none" strike="noStrike" kern="1200" cap="none" spc="0" normalizeH="0" baseline="0" noProof="0">
              <a:ln>
                <a:noFill/>
              </a:ln>
              <a:solidFill>
                <a:schemeClr val="tx1"/>
              </a:solidFill>
              <a:effectLst>
                <a:outerShdw blurRad="38100" dist="38100" dir="2700000" algn="tl">
                  <a:srgbClr val="C0C0C0"/>
                </a:outerShdw>
              </a:effectLst>
              <a:uLnTx/>
              <a:uFillTx/>
              <a:latin typeface="Calibri" panose="020F0502020204030204" pitchFamily="34" charset="0"/>
              <a:ea typeface="宋体" panose="02010600030101010101" pitchFamily="2" charset="-122"/>
              <a:cs typeface="+mn-cs"/>
            </a:endParaRPr>
          </a:p>
        </p:txBody>
      </p:sp>
      <p:cxnSp>
        <p:nvCxnSpPr>
          <p:cNvPr id="3" name="直接箭头连接符 2"/>
          <p:cNvCxnSpPr/>
          <p:nvPr/>
        </p:nvCxnSpPr>
        <p:spPr>
          <a:xfrm>
            <a:off x="2874963" y="3048000"/>
            <a:ext cx="5492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Rectangle 38"/>
          <p:cNvSpPr>
            <a:spLocks noChangeArrowheads="1"/>
          </p:cNvSpPr>
          <p:nvPr/>
        </p:nvSpPr>
        <p:spPr bwMode="auto">
          <a:xfrm>
            <a:off x="2490788" y="2887663"/>
            <a:ext cx="304800" cy="304800"/>
          </a:xfrm>
          <a:prstGeom prst="rect">
            <a:avLst/>
          </a:prstGeom>
          <a:noFill/>
          <a:ln>
            <a:noFill/>
          </a:ln>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chemeClr val="hlink"/>
                </a:solidFill>
                <a:effectLst>
                  <a:outerShdw blurRad="38100" dist="38100" dir="2700000" algn="tl">
                    <a:srgbClr val="C0C0C0"/>
                  </a:outerShdw>
                </a:effectLst>
                <a:uLnTx/>
                <a:uFillTx/>
                <a:latin typeface="+mn-lt"/>
                <a:ea typeface="+mn-ea"/>
                <a:cs typeface="+mn-cs"/>
                <a:sym typeface="+mn-ea"/>
              </a:rPr>
              <a:t>P*</a:t>
            </a:r>
          </a:p>
        </p:txBody>
      </p:sp>
      <p:sp>
        <p:nvSpPr>
          <p:cNvPr id="34860" name="文本框 7"/>
          <p:cNvSpPr txBox="1"/>
          <p:nvPr/>
        </p:nvSpPr>
        <p:spPr>
          <a:xfrm>
            <a:off x="1631950" y="2106613"/>
            <a:ext cx="492125" cy="3581400"/>
          </a:xfrm>
          <a:prstGeom prst="rect">
            <a:avLst/>
          </a:prstGeom>
          <a:noFill/>
          <a:ln w="9525">
            <a:noFill/>
          </a:ln>
        </p:spPr>
        <p:txBody>
          <a:bodyPr vert="eaVert" anchor="t">
            <a:spAutoFit/>
          </a:bodyPr>
          <a:lstStyle/>
          <a:p>
            <a:pPr>
              <a:buFont typeface="Arial" panose="020B0604020202020204" pitchFamily="34" charset="0"/>
            </a:pPr>
            <a:r>
              <a:rPr lang="zh-CN" altLang="en-US" sz="2000" dirty="0">
                <a:latin typeface="微软雅黑" panose="020B0503020204020204" pitchFamily="34" charset="-122"/>
                <a:ea typeface="微软雅黑" panose="020B0503020204020204" pitchFamily="34" charset="-122"/>
              </a:rPr>
              <a:t>垄断企业长期规模调整</a:t>
            </a:r>
          </a:p>
        </p:txBody>
      </p:sp>
    </p:spTree>
    <p:extLst>
      <p:ext uri="{BB962C8B-B14F-4D97-AF65-F5344CB8AC3E}">
        <p14:creationId xmlns:p14="http://schemas.microsoft.com/office/powerpoint/2010/main" val="3809322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up)">
                                      <p:cBhvr>
                                        <p:cTn id="7" dur="500"/>
                                        <p:tgtEl>
                                          <p:spTgt spid="57"/>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58"/>
                                        </p:tgtEl>
                                        <p:attrNameLst>
                                          <p:attrName>style.visibility</p:attrName>
                                        </p:attrNameLst>
                                      </p:cBhvr>
                                      <p:to>
                                        <p:strVal val="visible"/>
                                      </p:to>
                                    </p:set>
                                    <p:animEffect transition="in" filter="dissolve">
                                      <p:cBhvr>
                                        <p:cTn id="11" dur="500"/>
                                        <p:tgtEl>
                                          <p:spTgt spid="5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59"/>
                                        </p:tgtEl>
                                        <p:attrNameLst>
                                          <p:attrName>style.visibility</p:attrName>
                                        </p:attrNameLst>
                                      </p:cBhvr>
                                      <p:to>
                                        <p:strVal val="visible"/>
                                      </p:to>
                                    </p:set>
                                    <p:animEffect transition="in" filter="wipe(up)">
                                      <p:cBhvr>
                                        <p:cTn id="16" dur="500"/>
                                        <p:tgtEl>
                                          <p:spTgt spid="59"/>
                                        </p:tgtEl>
                                      </p:cBhvr>
                                    </p:animEffect>
                                  </p:childTnLst>
                                </p:cTn>
                              </p:par>
                            </p:childTnLst>
                          </p:cTn>
                        </p:par>
                        <p:par>
                          <p:cTn id="17" fill="hold">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60"/>
                                        </p:tgtEl>
                                        <p:attrNameLst>
                                          <p:attrName>style.visibility</p:attrName>
                                        </p:attrNameLst>
                                      </p:cBhvr>
                                      <p:to>
                                        <p:strVal val="visible"/>
                                      </p:to>
                                    </p:set>
                                    <p:animEffect transition="in" filter="dissolve">
                                      <p:cBhvr>
                                        <p:cTn id="20" dur="500"/>
                                        <p:tgtEl>
                                          <p:spTgt spid="6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5"/>
                                        </p:tgtEl>
                                        <p:attrNameLst>
                                          <p:attrName>style.visibility</p:attrName>
                                        </p:attrNameLst>
                                      </p:cBhvr>
                                      <p:to>
                                        <p:strVal val="visible"/>
                                      </p:to>
                                    </p:set>
                                    <p:animEffect transition="in" filter="wipe(left)">
                                      <p:cBhvr>
                                        <p:cTn id="25" dur="500"/>
                                        <p:tgtEl>
                                          <p:spTgt spid="45"/>
                                        </p:tgtEl>
                                      </p:cBhvr>
                                    </p:animEffect>
                                  </p:childTnLst>
                                </p:cTn>
                              </p:par>
                            </p:childTnLst>
                          </p:cTn>
                        </p:par>
                        <p:par>
                          <p:cTn id="26" fill="hold">
                            <p:stCondLst>
                              <p:cond delay="500"/>
                            </p:stCondLst>
                            <p:childTnLst>
                              <p:par>
                                <p:cTn id="27" presetID="9" presetClass="entr" presetSubtype="0" fill="hold" grpId="0" nodeType="afterEffect">
                                  <p:stCondLst>
                                    <p:cond delay="0"/>
                                  </p:stCondLst>
                                  <p:childTnLst>
                                    <p:set>
                                      <p:cBhvr>
                                        <p:cTn id="28" dur="1" fill="hold">
                                          <p:stCondLst>
                                            <p:cond delay="0"/>
                                          </p:stCondLst>
                                        </p:cTn>
                                        <p:tgtEl>
                                          <p:spTgt spid="49"/>
                                        </p:tgtEl>
                                        <p:attrNameLst>
                                          <p:attrName>style.visibility</p:attrName>
                                        </p:attrNameLst>
                                      </p:cBhvr>
                                      <p:to>
                                        <p:strVal val="visible"/>
                                      </p:to>
                                    </p:set>
                                    <p:animEffect transition="in" filter="dissolve">
                                      <p:cBhvr>
                                        <p:cTn id="29" dur="500"/>
                                        <p:tgtEl>
                                          <p:spTgt spid="4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48"/>
                                        </p:tgtEl>
                                        <p:attrNameLst>
                                          <p:attrName>style.visibility</p:attrName>
                                        </p:attrNameLst>
                                      </p:cBhvr>
                                      <p:to>
                                        <p:strVal val="visible"/>
                                      </p:to>
                                    </p:set>
                                    <p:animEffect transition="in" filter="wipe(left)">
                                      <p:cBhvr>
                                        <p:cTn id="34" dur="500"/>
                                        <p:tgtEl>
                                          <p:spTgt spid="48"/>
                                        </p:tgtEl>
                                      </p:cBhvr>
                                    </p:animEffect>
                                  </p:childTnLst>
                                </p:cTn>
                              </p:par>
                            </p:childTnLst>
                          </p:cTn>
                        </p:par>
                        <p:par>
                          <p:cTn id="35" fill="hold">
                            <p:stCondLst>
                              <p:cond delay="500"/>
                            </p:stCondLst>
                            <p:childTnLst>
                              <p:par>
                                <p:cTn id="36" presetID="9" presetClass="entr" presetSubtype="0" fill="hold" grpId="0" nodeType="afterEffect">
                                  <p:stCondLst>
                                    <p:cond delay="0"/>
                                  </p:stCondLst>
                                  <p:childTnLst>
                                    <p:set>
                                      <p:cBhvr>
                                        <p:cTn id="37" dur="1" fill="hold">
                                          <p:stCondLst>
                                            <p:cond delay="0"/>
                                          </p:stCondLst>
                                        </p:cTn>
                                        <p:tgtEl>
                                          <p:spTgt spid="56"/>
                                        </p:tgtEl>
                                        <p:attrNameLst>
                                          <p:attrName>style.visibility</p:attrName>
                                        </p:attrNameLst>
                                      </p:cBhvr>
                                      <p:to>
                                        <p:strVal val="visible"/>
                                      </p:to>
                                    </p:set>
                                    <p:animEffect transition="in" filter="dissolve">
                                      <p:cBhvr>
                                        <p:cTn id="38" dur="500"/>
                                        <p:tgtEl>
                                          <p:spTgt spid="56"/>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79"/>
                                        </p:tgtEl>
                                        <p:attrNameLst>
                                          <p:attrName>style.visibility</p:attrName>
                                        </p:attrNameLst>
                                      </p:cBhvr>
                                      <p:to>
                                        <p:strVal val="visible"/>
                                      </p:to>
                                    </p:set>
                                    <p:animEffect transition="in" filter="dissolve">
                                      <p:cBhvr>
                                        <p:cTn id="43" dur="500"/>
                                        <p:tgtEl>
                                          <p:spTgt spid="79"/>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nodeType="clickEffect">
                                  <p:stCondLst>
                                    <p:cond delay="0"/>
                                  </p:stCondLst>
                                  <p:childTnLst>
                                    <p:set>
                                      <p:cBhvr>
                                        <p:cTn id="47" dur="1" fill="hold">
                                          <p:stCondLst>
                                            <p:cond delay="0"/>
                                          </p:stCondLst>
                                        </p:cTn>
                                        <p:tgtEl>
                                          <p:spTgt spid="62"/>
                                        </p:tgtEl>
                                        <p:attrNameLst>
                                          <p:attrName>style.visibility</p:attrName>
                                        </p:attrNameLst>
                                      </p:cBhvr>
                                      <p:to>
                                        <p:strVal val="visible"/>
                                      </p:to>
                                    </p:set>
                                    <p:animEffect transition="in" filter="wipe(up)">
                                      <p:cBhvr>
                                        <p:cTn id="48" dur="500"/>
                                        <p:tgtEl>
                                          <p:spTgt spid="62"/>
                                        </p:tgtEl>
                                      </p:cBhvr>
                                    </p:animEffect>
                                  </p:childTnLst>
                                </p:cTn>
                              </p:par>
                            </p:childTnLst>
                          </p:cTn>
                        </p:par>
                        <p:par>
                          <p:cTn id="49" fill="hold">
                            <p:stCondLst>
                              <p:cond delay="500"/>
                            </p:stCondLst>
                            <p:childTnLst>
                              <p:par>
                                <p:cTn id="50" presetID="9" presetClass="entr" presetSubtype="0" fill="hold" grpId="0" nodeType="afterEffect">
                                  <p:stCondLst>
                                    <p:cond delay="0"/>
                                  </p:stCondLst>
                                  <p:childTnLst>
                                    <p:set>
                                      <p:cBhvr>
                                        <p:cTn id="51" dur="1" fill="hold">
                                          <p:stCondLst>
                                            <p:cond delay="0"/>
                                          </p:stCondLst>
                                        </p:cTn>
                                        <p:tgtEl>
                                          <p:spTgt spid="61"/>
                                        </p:tgtEl>
                                        <p:attrNameLst>
                                          <p:attrName>style.visibility</p:attrName>
                                        </p:attrNameLst>
                                      </p:cBhvr>
                                      <p:to>
                                        <p:strVal val="visible"/>
                                      </p:to>
                                    </p:set>
                                    <p:animEffect transition="in" filter="dissolve">
                                      <p:cBhvr>
                                        <p:cTn id="52" dur="500"/>
                                        <p:tgtEl>
                                          <p:spTgt spid="6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2" fill="hold" nodeType="clickEffect">
                                  <p:stCondLst>
                                    <p:cond delay="0"/>
                                  </p:stCondLst>
                                  <p:childTnLst>
                                    <p:set>
                                      <p:cBhvr>
                                        <p:cTn id="56" dur="1" fill="hold">
                                          <p:stCondLst>
                                            <p:cond delay="0"/>
                                          </p:stCondLst>
                                        </p:cTn>
                                        <p:tgtEl>
                                          <p:spTgt spid="63"/>
                                        </p:tgtEl>
                                        <p:attrNameLst>
                                          <p:attrName>style.visibility</p:attrName>
                                        </p:attrNameLst>
                                      </p:cBhvr>
                                      <p:to>
                                        <p:strVal val="visible"/>
                                      </p:to>
                                    </p:set>
                                    <p:animEffect transition="in" filter="wipe(right)">
                                      <p:cBhvr>
                                        <p:cTn id="57" dur="500"/>
                                        <p:tgtEl>
                                          <p:spTgt spid="63"/>
                                        </p:tgtEl>
                                      </p:cBhvr>
                                    </p:animEffect>
                                  </p:childTnLst>
                                </p:cTn>
                              </p:par>
                            </p:childTnLst>
                          </p:cTn>
                        </p:par>
                        <p:par>
                          <p:cTn id="58" fill="hold">
                            <p:stCondLst>
                              <p:cond delay="500"/>
                            </p:stCondLst>
                            <p:childTnLst>
                              <p:par>
                                <p:cTn id="59" presetID="9" presetClass="entr" presetSubtype="0" fill="hold" grpId="0" nodeType="afterEffect">
                                  <p:stCondLst>
                                    <p:cond delay="0"/>
                                  </p:stCondLst>
                                  <p:childTnLst>
                                    <p:set>
                                      <p:cBhvr>
                                        <p:cTn id="60" dur="1" fill="hold">
                                          <p:stCondLst>
                                            <p:cond delay="0"/>
                                          </p:stCondLst>
                                        </p:cTn>
                                        <p:tgtEl>
                                          <p:spTgt spid="64"/>
                                        </p:tgtEl>
                                        <p:attrNameLst>
                                          <p:attrName>style.visibility</p:attrName>
                                        </p:attrNameLst>
                                      </p:cBhvr>
                                      <p:to>
                                        <p:strVal val="visible"/>
                                      </p:to>
                                    </p:set>
                                    <p:animEffect transition="in" filter="dissolve">
                                      <p:cBhvr>
                                        <p:cTn id="61" dur="500"/>
                                        <p:tgtEl>
                                          <p:spTgt spid="64"/>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65"/>
                                        </p:tgtEl>
                                        <p:attrNameLst>
                                          <p:attrName>style.visibility</p:attrName>
                                        </p:attrNameLst>
                                      </p:cBhvr>
                                      <p:to>
                                        <p:strVal val="visible"/>
                                      </p:to>
                                    </p:set>
                                    <p:animEffect transition="in" filter="wipe(left)">
                                      <p:cBhvr>
                                        <p:cTn id="66" dur="500"/>
                                        <p:tgtEl>
                                          <p:spTgt spid="65"/>
                                        </p:tgtEl>
                                      </p:cBhvr>
                                    </p:animEffect>
                                  </p:childTnLst>
                                </p:cTn>
                              </p:par>
                            </p:childTnLst>
                          </p:cTn>
                        </p:par>
                        <p:par>
                          <p:cTn id="67" fill="hold">
                            <p:stCondLst>
                              <p:cond delay="500"/>
                            </p:stCondLst>
                            <p:childTnLst>
                              <p:par>
                                <p:cTn id="68" presetID="9" presetClass="entr" presetSubtype="0" fill="hold" grpId="0" nodeType="afterEffect">
                                  <p:stCondLst>
                                    <p:cond delay="0"/>
                                  </p:stCondLst>
                                  <p:childTnLst>
                                    <p:set>
                                      <p:cBhvr>
                                        <p:cTn id="69" dur="1" fill="hold">
                                          <p:stCondLst>
                                            <p:cond delay="0"/>
                                          </p:stCondLst>
                                        </p:cTn>
                                        <p:tgtEl>
                                          <p:spTgt spid="68"/>
                                        </p:tgtEl>
                                        <p:attrNameLst>
                                          <p:attrName>style.visibility</p:attrName>
                                        </p:attrNameLst>
                                      </p:cBhvr>
                                      <p:to>
                                        <p:strVal val="visible"/>
                                      </p:to>
                                    </p:set>
                                    <p:animEffect transition="in" filter="dissolve">
                                      <p:cBhvr>
                                        <p:cTn id="70" dur="500"/>
                                        <p:tgtEl>
                                          <p:spTgt spid="68"/>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69"/>
                                        </p:tgtEl>
                                        <p:attrNameLst>
                                          <p:attrName>style.visibility</p:attrName>
                                        </p:attrNameLst>
                                      </p:cBhvr>
                                      <p:to>
                                        <p:strVal val="visible"/>
                                      </p:to>
                                    </p:set>
                                    <p:animEffect transition="in" filter="wipe(left)">
                                      <p:cBhvr>
                                        <p:cTn id="75" dur="500"/>
                                        <p:tgtEl>
                                          <p:spTgt spid="69"/>
                                        </p:tgtEl>
                                      </p:cBhvr>
                                    </p:animEffect>
                                  </p:childTnLst>
                                </p:cTn>
                              </p:par>
                            </p:childTnLst>
                          </p:cTn>
                        </p:par>
                        <p:par>
                          <p:cTn id="76" fill="hold">
                            <p:stCondLst>
                              <p:cond delay="500"/>
                            </p:stCondLst>
                            <p:childTnLst>
                              <p:par>
                                <p:cTn id="77" presetID="9" presetClass="entr" presetSubtype="0" fill="hold" grpId="0" nodeType="afterEffect">
                                  <p:stCondLst>
                                    <p:cond delay="0"/>
                                  </p:stCondLst>
                                  <p:childTnLst>
                                    <p:set>
                                      <p:cBhvr>
                                        <p:cTn id="78" dur="1" fill="hold">
                                          <p:stCondLst>
                                            <p:cond delay="0"/>
                                          </p:stCondLst>
                                        </p:cTn>
                                        <p:tgtEl>
                                          <p:spTgt spid="75"/>
                                        </p:tgtEl>
                                        <p:attrNameLst>
                                          <p:attrName>style.visibility</p:attrName>
                                        </p:attrNameLst>
                                      </p:cBhvr>
                                      <p:to>
                                        <p:strVal val="visible"/>
                                      </p:to>
                                    </p:set>
                                    <p:animEffect transition="in" filter="dissolve">
                                      <p:cBhvr>
                                        <p:cTn id="79" dur="500"/>
                                        <p:tgtEl>
                                          <p:spTgt spid="75"/>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76"/>
                                        </p:tgtEl>
                                        <p:attrNameLst>
                                          <p:attrName>style.visibility</p:attrName>
                                        </p:attrNameLst>
                                      </p:cBhvr>
                                      <p:to>
                                        <p:strVal val="visible"/>
                                      </p:to>
                                    </p:set>
                                    <p:animEffect transition="in" filter="wipe(left)">
                                      <p:cBhvr>
                                        <p:cTn id="84" dur="500"/>
                                        <p:tgtEl>
                                          <p:spTgt spid="76"/>
                                        </p:tgtEl>
                                      </p:cBhvr>
                                    </p:animEffect>
                                  </p:childTnLst>
                                </p:cTn>
                              </p:par>
                            </p:childTnLst>
                          </p:cTn>
                        </p:par>
                        <p:par>
                          <p:cTn id="85" fill="hold">
                            <p:stCondLst>
                              <p:cond delay="500"/>
                            </p:stCondLst>
                            <p:childTnLst>
                              <p:par>
                                <p:cTn id="86" presetID="9" presetClass="entr" presetSubtype="0" fill="hold" grpId="0" nodeType="afterEffect">
                                  <p:stCondLst>
                                    <p:cond delay="0"/>
                                  </p:stCondLst>
                                  <p:childTnLst>
                                    <p:set>
                                      <p:cBhvr>
                                        <p:cTn id="87" dur="1" fill="hold">
                                          <p:stCondLst>
                                            <p:cond delay="0"/>
                                          </p:stCondLst>
                                        </p:cTn>
                                        <p:tgtEl>
                                          <p:spTgt spid="77"/>
                                        </p:tgtEl>
                                        <p:attrNameLst>
                                          <p:attrName>style.visibility</p:attrName>
                                        </p:attrNameLst>
                                      </p:cBhvr>
                                      <p:to>
                                        <p:strVal val="visible"/>
                                      </p:to>
                                    </p:set>
                                    <p:animEffect transition="in" filter="dissolve">
                                      <p:cBhvr>
                                        <p:cTn id="88" dur="500"/>
                                        <p:tgtEl>
                                          <p:spTgt spid="77"/>
                                        </p:tgtEl>
                                      </p:cBhvr>
                                    </p:animEffect>
                                  </p:childTnLst>
                                </p:cTn>
                              </p:par>
                            </p:childTnLst>
                          </p:cTn>
                        </p:par>
                        <p:par>
                          <p:cTn id="89" fill="hold">
                            <p:stCondLst>
                              <p:cond delay="1000"/>
                            </p:stCondLst>
                            <p:childTnLst>
                              <p:par>
                                <p:cTn id="90" presetID="9" presetClass="entr" presetSubtype="0" fill="hold" nodeType="afterEffect">
                                  <p:stCondLst>
                                    <p:cond delay="0"/>
                                  </p:stCondLst>
                                  <p:childTnLst>
                                    <p:set>
                                      <p:cBhvr>
                                        <p:cTn id="91" dur="1" fill="hold">
                                          <p:stCondLst>
                                            <p:cond delay="0"/>
                                          </p:stCondLst>
                                        </p:cTn>
                                        <p:tgtEl>
                                          <p:spTgt spid="80"/>
                                        </p:tgtEl>
                                        <p:attrNameLst>
                                          <p:attrName>style.visibility</p:attrName>
                                        </p:attrNameLst>
                                      </p:cBhvr>
                                      <p:to>
                                        <p:strVal val="visible"/>
                                      </p:to>
                                    </p:set>
                                    <p:animEffect transition="in" filter="dissolve">
                                      <p:cBhvr>
                                        <p:cTn id="92" dur="500"/>
                                        <p:tgtEl>
                                          <p:spTgt spid="80"/>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1" fill="hold" nodeType="clickEffect">
                                  <p:stCondLst>
                                    <p:cond delay="0"/>
                                  </p:stCondLst>
                                  <p:childTnLst>
                                    <p:set>
                                      <p:cBhvr>
                                        <p:cTn id="96" dur="1" fill="hold">
                                          <p:stCondLst>
                                            <p:cond delay="0"/>
                                          </p:stCondLst>
                                        </p:cTn>
                                        <p:tgtEl>
                                          <p:spTgt spid="71"/>
                                        </p:tgtEl>
                                        <p:attrNameLst>
                                          <p:attrName>style.visibility</p:attrName>
                                        </p:attrNameLst>
                                      </p:cBhvr>
                                      <p:to>
                                        <p:strVal val="visible"/>
                                      </p:to>
                                    </p:set>
                                    <p:animEffect transition="in" filter="wipe(up)">
                                      <p:cBhvr>
                                        <p:cTn id="97" dur="500"/>
                                        <p:tgtEl>
                                          <p:spTgt spid="71"/>
                                        </p:tgtEl>
                                      </p:cBhvr>
                                    </p:animEffect>
                                  </p:childTnLst>
                                </p:cTn>
                              </p:par>
                            </p:childTnLst>
                          </p:cTn>
                        </p:par>
                        <p:par>
                          <p:cTn id="98" fill="hold">
                            <p:stCondLst>
                              <p:cond delay="500"/>
                            </p:stCondLst>
                            <p:childTnLst>
                              <p:par>
                                <p:cTn id="99" presetID="9" presetClass="entr" presetSubtype="0" fill="hold" grpId="0" nodeType="afterEffect">
                                  <p:stCondLst>
                                    <p:cond delay="0"/>
                                  </p:stCondLst>
                                  <p:childTnLst>
                                    <p:set>
                                      <p:cBhvr>
                                        <p:cTn id="100" dur="1" fill="hold">
                                          <p:stCondLst>
                                            <p:cond delay="0"/>
                                          </p:stCondLst>
                                        </p:cTn>
                                        <p:tgtEl>
                                          <p:spTgt spid="73"/>
                                        </p:tgtEl>
                                        <p:attrNameLst>
                                          <p:attrName>style.visibility</p:attrName>
                                        </p:attrNameLst>
                                      </p:cBhvr>
                                      <p:to>
                                        <p:strVal val="visible"/>
                                      </p:to>
                                    </p:set>
                                    <p:animEffect transition="in" filter="dissolve">
                                      <p:cBhvr>
                                        <p:cTn id="101" dur="500"/>
                                        <p:tgtEl>
                                          <p:spTgt spid="73"/>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2" fill="hold" nodeType="clickEffect">
                                  <p:stCondLst>
                                    <p:cond delay="0"/>
                                  </p:stCondLst>
                                  <p:childTnLst>
                                    <p:set>
                                      <p:cBhvr>
                                        <p:cTn id="105" dur="1" fill="hold">
                                          <p:stCondLst>
                                            <p:cond delay="0"/>
                                          </p:stCondLst>
                                        </p:cTn>
                                        <p:tgtEl>
                                          <p:spTgt spid="72"/>
                                        </p:tgtEl>
                                        <p:attrNameLst>
                                          <p:attrName>style.visibility</p:attrName>
                                        </p:attrNameLst>
                                      </p:cBhvr>
                                      <p:to>
                                        <p:strVal val="visible"/>
                                      </p:to>
                                    </p:set>
                                    <p:animEffect transition="in" filter="wipe(right)">
                                      <p:cBhvr>
                                        <p:cTn id="106" dur="500"/>
                                        <p:tgtEl>
                                          <p:spTgt spid="72"/>
                                        </p:tgtEl>
                                      </p:cBhvr>
                                    </p:animEffect>
                                  </p:childTnLst>
                                </p:cTn>
                              </p:par>
                            </p:childTnLst>
                          </p:cTn>
                        </p:par>
                        <p:par>
                          <p:cTn id="107" fill="hold">
                            <p:stCondLst>
                              <p:cond delay="500"/>
                            </p:stCondLst>
                            <p:childTnLst>
                              <p:par>
                                <p:cTn id="108" presetID="9" presetClass="entr" presetSubtype="0" fill="hold" grpId="0" nodeType="afterEffect">
                                  <p:stCondLst>
                                    <p:cond delay="0"/>
                                  </p:stCondLst>
                                  <p:childTnLst>
                                    <p:set>
                                      <p:cBhvr>
                                        <p:cTn id="109" dur="1" fill="hold">
                                          <p:stCondLst>
                                            <p:cond delay="0"/>
                                          </p:stCondLst>
                                        </p:cTn>
                                        <p:tgtEl>
                                          <p:spTgt spid="74"/>
                                        </p:tgtEl>
                                        <p:attrNameLst>
                                          <p:attrName>style.visibility</p:attrName>
                                        </p:attrNameLst>
                                      </p:cBhvr>
                                      <p:to>
                                        <p:strVal val="visible"/>
                                      </p:to>
                                    </p:set>
                                    <p:animEffect transition="in" filter="dissolve">
                                      <p:cBhvr>
                                        <p:cTn id="110" dur="500"/>
                                        <p:tgtEl>
                                          <p:spTgt spid="74"/>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8" fill="hold" grpId="0" nodeType="clickEffect">
                                  <p:stCondLst>
                                    <p:cond delay="0"/>
                                  </p:stCondLst>
                                  <p:childTnLst>
                                    <p:set>
                                      <p:cBhvr>
                                        <p:cTn id="114" dur="1" fill="hold">
                                          <p:stCondLst>
                                            <p:cond delay="0"/>
                                          </p:stCondLst>
                                        </p:cTn>
                                        <p:tgtEl>
                                          <p:spTgt spid="66"/>
                                        </p:tgtEl>
                                        <p:attrNameLst>
                                          <p:attrName>style.visibility</p:attrName>
                                        </p:attrNameLst>
                                      </p:cBhvr>
                                      <p:to>
                                        <p:strVal val="visible"/>
                                      </p:to>
                                    </p:set>
                                    <p:animEffect transition="in" filter="wipe(left)">
                                      <p:cBhvr>
                                        <p:cTn id="115" dur="500"/>
                                        <p:tgtEl>
                                          <p:spTgt spid="66"/>
                                        </p:tgtEl>
                                      </p:cBhvr>
                                    </p:animEffect>
                                  </p:childTnLst>
                                </p:cTn>
                              </p:par>
                            </p:childTnLst>
                          </p:cTn>
                        </p:par>
                        <p:par>
                          <p:cTn id="116" fill="hold">
                            <p:stCondLst>
                              <p:cond delay="500"/>
                            </p:stCondLst>
                            <p:childTnLst>
                              <p:par>
                                <p:cTn id="117" presetID="9" presetClass="entr" presetSubtype="0" fill="hold" grpId="0" nodeType="afterEffect">
                                  <p:stCondLst>
                                    <p:cond delay="0"/>
                                  </p:stCondLst>
                                  <p:childTnLst>
                                    <p:set>
                                      <p:cBhvr>
                                        <p:cTn id="118" dur="1" fill="hold">
                                          <p:stCondLst>
                                            <p:cond delay="0"/>
                                          </p:stCondLst>
                                        </p:cTn>
                                        <p:tgtEl>
                                          <p:spTgt spid="70"/>
                                        </p:tgtEl>
                                        <p:attrNameLst>
                                          <p:attrName>style.visibility</p:attrName>
                                        </p:attrNameLst>
                                      </p:cBhvr>
                                      <p:to>
                                        <p:strVal val="visible"/>
                                      </p:to>
                                    </p:set>
                                    <p:animEffect transition="in" filter="dissolve">
                                      <p:cBhvr>
                                        <p:cTn id="119" dur="500"/>
                                        <p:tgtEl>
                                          <p:spTgt spid="70"/>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8" fill="hold" grpId="0" nodeType="clickEffect">
                                  <p:stCondLst>
                                    <p:cond delay="0"/>
                                  </p:stCondLst>
                                  <p:childTnLst>
                                    <p:set>
                                      <p:cBhvr>
                                        <p:cTn id="123" dur="1" fill="hold">
                                          <p:stCondLst>
                                            <p:cond delay="0"/>
                                          </p:stCondLst>
                                        </p:cTn>
                                        <p:tgtEl>
                                          <p:spTgt spid="78"/>
                                        </p:tgtEl>
                                        <p:attrNameLst>
                                          <p:attrName>style.visibility</p:attrName>
                                        </p:attrNameLst>
                                      </p:cBhvr>
                                      <p:to>
                                        <p:strVal val="visible"/>
                                      </p:to>
                                    </p:set>
                                    <p:animEffect transition="in" filter="wipe(left)">
                                      <p:cBhvr>
                                        <p:cTn id="124" dur="500"/>
                                        <p:tgtEl>
                                          <p:spTgt spid="78"/>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2" fill="hold" nodeType="clickEffect">
                                  <p:stCondLst>
                                    <p:cond delay="0"/>
                                  </p:stCondLst>
                                  <p:childTnLst>
                                    <p:set>
                                      <p:cBhvr>
                                        <p:cTn id="128" dur="1" fill="hold">
                                          <p:stCondLst>
                                            <p:cond delay="0"/>
                                          </p:stCondLst>
                                        </p:cTn>
                                        <p:tgtEl>
                                          <p:spTgt spid="82"/>
                                        </p:tgtEl>
                                        <p:attrNameLst>
                                          <p:attrName>style.visibility</p:attrName>
                                        </p:attrNameLst>
                                      </p:cBhvr>
                                      <p:to>
                                        <p:strVal val="visible"/>
                                      </p:to>
                                    </p:set>
                                    <p:animEffect transition="in" filter="wipe(right)">
                                      <p:cBhvr>
                                        <p:cTn id="129" dur="500"/>
                                        <p:tgtEl>
                                          <p:spTgt spid="82"/>
                                        </p:tgtEl>
                                      </p:cBhvr>
                                    </p:animEffect>
                                  </p:childTnLst>
                                </p:cTn>
                              </p:par>
                            </p:childTnLst>
                          </p:cTn>
                        </p:par>
                      </p:childTnLst>
                    </p:cTn>
                  </p:par>
                  <p:par>
                    <p:cTn id="130" fill="hold">
                      <p:stCondLst>
                        <p:cond delay="indefinite"/>
                      </p:stCondLst>
                      <p:childTnLst>
                        <p:par>
                          <p:cTn id="131" fill="hold">
                            <p:stCondLst>
                              <p:cond delay="0"/>
                            </p:stCondLst>
                            <p:childTnLst>
                              <p:par>
                                <p:cTn id="132" presetID="22" presetClass="entr" presetSubtype="2" fill="hold" nodeType="clickEffect">
                                  <p:stCondLst>
                                    <p:cond delay="0"/>
                                  </p:stCondLst>
                                  <p:childTnLst>
                                    <p:set>
                                      <p:cBhvr>
                                        <p:cTn id="133" dur="1" fill="hold">
                                          <p:stCondLst>
                                            <p:cond delay="0"/>
                                          </p:stCondLst>
                                        </p:cTn>
                                        <p:tgtEl>
                                          <p:spTgt spid="83"/>
                                        </p:tgtEl>
                                        <p:attrNameLst>
                                          <p:attrName>style.visibility</p:attrName>
                                        </p:attrNameLst>
                                      </p:cBhvr>
                                      <p:to>
                                        <p:strVal val="visible"/>
                                      </p:to>
                                    </p:set>
                                    <p:animEffect transition="in" filter="wipe(right)">
                                      <p:cBhvr>
                                        <p:cTn id="134" dur="500"/>
                                        <p:tgtEl>
                                          <p:spTgt spid="83"/>
                                        </p:tgtEl>
                                      </p:cBhvr>
                                    </p:animEffect>
                                  </p:childTnLst>
                                </p:cTn>
                              </p:par>
                            </p:childTnLst>
                          </p:cTn>
                        </p:par>
                        <p:par>
                          <p:cTn id="135" fill="hold">
                            <p:stCondLst>
                              <p:cond delay="500"/>
                            </p:stCondLst>
                            <p:childTnLst>
                              <p:par>
                                <p:cTn id="136" presetID="9" presetClass="entr" presetSubtype="0" fill="hold" grpId="0" nodeType="afterEffect">
                                  <p:stCondLst>
                                    <p:cond delay="0"/>
                                  </p:stCondLst>
                                  <p:childTnLst>
                                    <p:set>
                                      <p:cBhvr>
                                        <p:cTn id="137" dur="1" fill="hold">
                                          <p:stCondLst>
                                            <p:cond delay="0"/>
                                          </p:stCondLst>
                                        </p:cTn>
                                        <p:tgtEl>
                                          <p:spTgt spid="84"/>
                                        </p:tgtEl>
                                        <p:attrNameLst>
                                          <p:attrName>style.visibility</p:attrName>
                                        </p:attrNameLst>
                                      </p:cBhvr>
                                      <p:to>
                                        <p:strVal val="visible"/>
                                      </p:to>
                                    </p:set>
                                    <p:animEffect transition="in" filter="dissolve">
                                      <p:cBhvr>
                                        <p:cTn id="138" dur="500"/>
                                        <p:tgtEl>
                                          <p:spTgt spid="84"/>
                                        </p:tgtEl>
                                      </p:cBhvr>
                                    </p:animEffect>
                                  </p:childTnLst>
                                </p:cTn>
                              </p:par>
                            </p:childTnLst>
                          </p:cTn>
                        </p:par>
                        <p:par>
                          <p:cTn id="139" fill="hold">
                            <p:stCondLst>
                              <p:cond delay="1000"/>
                            </p:stCondLst>
                            <p:childTnLst>
                              <p:par>
                                <p:cTn id="140" presetID="9" presetClass="entr" presetSubtype="0" fill="hold" grpId="0" nodeType="afterEffect">
                                  <p:stCondLst>
                                    <p:cond delay="0"/>
                                  </p:stCondLst>
                                  <p:childTnLst>
                                    <p:set>
                                      <p:cBhvr>
                                        <p:cTn id="141" dur="1" fill="hold">
                                          <p:stCondLst>
                                            <p:cond delay="0"/>
                                          </p:stCondLst>
                                        </p:cTn>
                                        <p:tgtEl>
                                          <p:spTgt spid="85"/>
                                        </p:tgtEl>
                                        <p:attrNameLst>
                                          <p:attrName>style.visibility</p:attrName>
                                        </p:attrNameLst>
                                      </p:cBhvr>
                                      <p:to>
                                        <p:strVal val="visible"/>
                                      </p:to>
                                    </p:set>
                                    <p:animEffect transition="in" filter="dissolve">
                                      <p:cBhvr>
                                        <p:cTn id="142" dur="500"/>
                                        <p:tgtEl>
                                          <p:spTgt spid="85"/>
                                        </p:tgtEl>
                                      </p:cBhvr>
                                    </p:animEffect>
                                  </p:childTnLst>
                                </p:cTn>
                              </p:par>
                              <p:par>
                                <p:cTn id="143" presetID="6" presetClass="entr" presetSubtype="16" fill="hold" grpId="0" nodeType="withEffect">
                                  <p:stCondLst>
                                    <p:cond delay="0"/>
                                  </p:stCondLst>
                                  <p:childTnLst>
                                    <p:set>
                                      <p:cBhvr>
                                        <p:cTn id="144" dur="1" fill="hold">
                                          <p:stCondLst>
                                            <p:cond delay="0"/>
                                          </p:stCondLst>
                                        </p:cTn>
                                        <p:tgtEl>
                                          <p:spTgt spid="46"/>
                                        </p:tgtEl>
                                        <p:attrNameLst>
                                          <p:attrName>style.visibility</p:attrName>
                                        </p:attrNameLst>
                                      </p:cBhvr>
                                      <p:to>
                                        <p:strVal val="visible"/>
                                      </p:to>
                                    </p:set>
                                    <p:animEffect transition="in" filter="circle(in)">
                                      <p:cBhvr>
                                        <p:cTn id="145" dur="20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5" grpId="0" animBg="1"/>
      <p:bldP spid="48" grpId="0" animBg="1"/>
      <p:bldP spid="49" grpId="0"/>
      <p:bldP spid="56" grpId="0"/>
      <p:bldP spid="58" grpId="0"/>
      <p:bldP spid="60" grpId="0"/>
      <p:bldP spid="61" grpId="0"/>
      <p:bldP spid="64" grpId="0"/>
      <p:bldP spid="65" grpId="0" animBg="1"/>
      <p:bldP spid="66" grpId="0" animBg="1"/>
      <p:bldP spid="68" grpId="0"/>
      <p:bldP spid="69" grpId="0" animBg="1"/>
      <p:bldP spid="70" grpId="0"/>
      <p:bldP spid="73" grpId="0"/>
      <p:bldP spid="74" grpId="0"/>
      <p:bldP spid="75" grpId="0"/>
      <p:bldP spid="76" grpId="0" animBg="1"/>
      <p:bldP spid="77" grpId="0"/>
      <p:bldP spid="78" grpId="0"/>
      <p:bldP spid="84" grpId="0"/>
      <p:bldP spid="8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1"/>
          <p:cNvSpPr>
            <a:spLocks noChangeArrowheads="1"/>
          </p:cNvSpPr>
          <p:nvPr/>
        </p:nvSpPr>
        <p:spPr bwMode="auto">
          <a:xfrm>
            <a:off x="4673894" y="1242188"/>
            <a:ext cx="6197307" cy="5186747"/>
          </a:xfrm>
          <a:prstGeom prst="rect">
            <a:avLst/>
          </a:prstGeom>
          <a:solidFill>
            <a:srgbClr val="FFFFF3"/>
          </a:solidFill>
          <a:ln w="9525">
            <a:solidFill>
              <a:srgbClr val="3399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defTabSz="914400" fontAlgn="auto">
              <a:spcBef>
                <a:spcPts val="0"/>
              </a:spcBef>
              <a:spcAft>
                <a:spcPts val="0"/>
              </a:spcAft>
            </a:pPr>
            <a:r>
              <a:rPr lang="zh-CN" altLang="en-US" dirty="0" smtClean="0">
                <a:solidFill>
                  <a:prstClr val="black"/>
                </a:solidFill>
                <a:latin typeface="Calibri" panose="020F0502020204030204"/>
                <a:ea typeface="宋体" panose="02010600030101010101" pitchFamily="2" charset="-122"/>
              </a:rPr>
              <a:t>   </a:t>
            </a:r>
            <a:endParaRPr lang="en-US" altLang="zh-CN" dirty="0" smtClean="0">
              <a:solidFill>
                <a:prstClr val="black"/>
              </a:solidFill>
              <a:latin typeface="Calibri" panose="020F0502020204030204"/>
              <a:ea typeface="宋体" panose="02010600030101010101" pitchFamily="2" charset="-122"/>
            </a:endParaRPr>
          </a:p>
          <a:p>
            <a:pPr defTabSz="914400" fontAlgn="auto">
              <a:spcBef>
                <a:spcPts val="0"/>
              </a:spcBef>
              <a:spcAft>
                <a:spcPts val="0"/>
              </a:spcAft>
            </a:pPr>
            <a:endParaRPr lang="zh-CN" altLang="en-US" dirty="0">
              <a:solidFill>
                <a:prstClr val="black"/>
              </a:solidFill>
              <a:latin typeface="Calibri" panose="020F0502020204030204"/>
              <a:ea typeface="宋体" panose="02010600030101010101" pitchFamily="2" charset="-122"/>
            </a:endParaRPr>
          </a:p>
        </p:txBody>
      </p:sp>
      <p:sp>
        <p:nvSpPr>
          <p:cNvPr id="4" name="矩形 3"/>
          <p:cNvSpPr/>
          <p:nvPr/>
        </p:nvSpPr>
        <p:spPr>
          <a:xfrm rot="18868453" flipV="1">
            <a:off x="441325" y="477838"/>
            <a:ext cx="493713" cy="493713"/>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矩形 4"/>
          <p:cNvSpPr/>
          <p:nvPr/>
        </p:nvSpPr>
        <p:spPr>
          <a:xfrm rot="18868453">
            <a:off x="769938" y="561975"/>
            <a:ext cx="315913" cy="3159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6" name="直接连接符 5"/>
          <p:cNvCxnSpPr/>
          <p:nvPr/>
        </p:nvCxnSpPr>
        <p:spPr>
          <a:xfrm>
            <a:off x="687388" y="1073150"/>
            <a:ext cx="1018381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44907" y="376047"/>
            <a:ext cx="10515600" cy="866141"/>
          </a:xfrm>
          <a:prstGeom prst="rect">
            <a:avLst/>
          </a:prstGeom>
        </p:spPr>
        <p:txBody>
          <a:bodyPr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3200" b="1" i="0" u="none" strike="noStrike" kern="1200" cap="none" spc="0" normalizeH="0" baseline="0" noProof="0" dirty="0">
                <a:ln>
                  <a:noFill/>
                </a:ln>
                <a:solidFill>
                  <a:srgbClr val="002060"/>
                </a:solidFill>
                <a:effectLst>
                  <a:outerShdw blurRad="38100" dist="38100" dir="2700000" algn="tl">
                    <a:srgbClr val="000000">
                      <a:alpha val="11000"/>
                    </a:srgbClr>
                  </a:outerShdw>
                </a:effectLst>
                <a:uLnTx/>
                <a:uFillTx/>
                <a:latin typeface="华文行楷" panose="02010800040101010101" pitchFamily="2" charset="-122"/>
                <a:ea typeface="华文行楷" panose="02010800040101010101" pitchFamily="2" charset="-122"/>
                <a:cs typeface="+mn-ea"/>
                <a:sym typeface="+mn-ea"/>
              </a:rPr>
              <a:t>垄断和价格歧视</a:t>
            </a:r>
            <a: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rPr>
              <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endParaRPr>
          </a:p>
        </p:txBody>
      </p:sp>
      <p:sp>
        <p:nvSpPr>
          <p:cNvPr id="36869" name="文本框 22"/>
          <p:cNvSpPr txBox="1"/>
          <p:nvPr/>
        </p:nvSpPr>
        <p:spPr>
          <a:xfrm>
            <a:off x="9093200" y="669925"/>
            <a:ext cx="2967038" cy="306705"/>
          </a:xfrm>
          <a:prstGeom prst="rect">
            <a:avLst/>
          </a:prstGeom>
          <a:noFill/>
          <a:ln w="9525">
            <a:noFill/>
          </a:ln>
        </p:spPr>
        <p:txBody>
          <a:bodyPr anchor="t">
            <a:spAutoFit/>
          </a:bodyPr>
          <a:lstStyle/>
          <a:p>
            <a:pPr>
              <a:buFont typeface="Arial" panose="020B0604020202020204" pitchFamily="34" charset="0"/>
            </a:pPr>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p>
        </p:txBody>
      </p:sp>
      <p:pic>
        <p:nvPicPr>
          <p:cNvPr id="36870" name="图片 886" descr="E:\XXWWJJ\TL\西方经济学上册\转曲-西方经济学（上册）图稿-20180521-二改发排\5-8.eps"/>
          <p:cNvPicPr>
            <a:picLocks noChangeAspect="1"/>
          </p:cNvPicPr>
          <p:nvPr/>
        </p:nvPicPr>
        <p:blipFill>
          <a:blip r:embed="rId3"/>
          <a:stretch>
            <a:fillRect/>
          </a:stretch>
        </p:blipFill>
        <p:spPr>
          <a:xfrm>
            <a:off x="5447010" y="1536066"/>
            <a:ext cx="4966367" cy="4259823"/>
          </a:xfrm>
          <a:prstGeom prst="rect">
            <a:avLst/>
          </a:prstGeom>
          <a:noFill/>
          <a:ln w="9525">
            <a:noFill/>
          </a:ln>
        </p:spPr>
      </p:pic>
      <p:sp>
        <p:nvSpPr>
          <p:cNvPr id="36871" name="文本框 99"/>
          <p:cNvSpPr txBox="1"/>
          <p:nvPr/>
        </p:nvSpPr>
        <p:spPr>
          <a:xfrm>
            <a:off x="5098892" y="5964926"/>
            <a:ext cx="5080000" cy="369332"/>
          </a:xfrm>
          <a:prstGeom prst="rect">
            <a:avLst/>
          </a:prstGeom>
          <a:noFill/>
          <a:ln w="9525">
            <a:noFill/>
          </a:ln>
        </p:spPr>
        <p:txBody>
          <a:bodyPr anchor="t">
            <a:spAutoFit/>
          </a:bodyPr>
          <a:lstStyle/>
          <a:p>
            <a:pPr algn="ctr" eaLnBrk="0" hangingPunct="0"/>
            <a:r>
              <a:rPr lang="zh-CN" altLang="zh-CN" dirty="0">
                <a:solidFill>
                  <a:srgbClr val="000000"/>
                </a:solidFill>
                <a:latin typeface="微软雅黑" panose="020B0503020204020204" pitchFamily="34" charset="-122"/>
                <a:ea typeface="微软雅黑" panose="020B0503020204020204" pitchFamily="34" charset="-122"/>
              </a:rPr>
              <a:t>一级价格歧视</a:t>
            </a:r>
            <a:endParaRPr lang="zh-CN" altLang="en-US" dirty="0">
              <a:solidFill>
                <a:srgbClr val="00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rot="16200000">
            <a:off x="809871" y="1304622"/>
            <a:ext cx="3443379" cy="3511551"/>
          </a:xfrm>
          <a:prstGeom prst="rect">
            <a:avLst/>
          </a:prstGeom>
          <a:noFill/>
        </p:spPr>
        <p:txBody>
          <a:bodyPr vert="eaVert" wrap="square" rtlCol="0">
            <a:spAutoFit/>
          </a:bodyPr>
          <a:lstStyle/>
          <a:p>
            <a:pPr marR="0" defTabSz="457200" eaLnBrk="0" hangingPunct="0">
              <a:lnSpc>
                <a:spcPct val="150000"/>
              </a:lnSpc>
              <a:buClrTx/>
              <a:buSzTx/>
              <a:buFontTx/>
            </a:pPr>
            <a:r>
              <a:rPr kumimoji="0" lang="en-US" altLang="zh-CN" sz="2400" kern="1200" cap="none" spc="0" normalizeH="0" baseline="0" noProof="1">
                <a:latin typeface="微软雅黑" panose="020B0503020204020204" pitchFamily="34" charset="-122"/>
                <a:ea typeface="微软雅黑" panose="020B0503020204020204" pitchFamily="34" charset="-122"/>
                <a:cs typeface="+mn-cs"/>
              </a:rPr>
              <a:t>    </a:t>
            </a:r>
            <a:r>
              <a:rPr kumimoji="0" lang="zh-CN" altLang="en-US" sz="2400" kern="1200" cap="none" spc="0" normalizeH="0" baseline="0" noProof="1">
                <a:solidFill>
                  <a:schemeClr val="accent1"/>
                </a:solidFill>
                <a:latin typeface="微软雅黑" panose="020B0503020204020204" pitchFamily="34" charset="-122"/>
                <a:ea typeface="微软雅黑" panose="020B0503020204020204" pitchFamily="34" charset="-122"/>
                <a:cs typeface="+mn-cs"/>
              </a:rPr>
              <a:t>一级价格歧视</a:t>
            </a:r>
            <a:r>
              <a:rPr kumimoji="0" lang="zh-CN" altLang="en-US" sz="2400" kern="1200" cap="none" spc="0" normalizeH="0" baseline="0" noProof="1">
                <a:latin typeface="微软雅黑" panose="020B0503020204020204" pitchFamily="34" charset="-122"/>
                <a:ea typeface="微软雅黑" panose="020B0503020204020204" pitchFamily="34" charset="-122"/>
                <a:cs typeface="+mn-cs"/>
              </a:rPr>
              <a:t>：垄断企业对每一单位的产品都按照</a:t>
            </a:r>
            <a:r>
              <a:rPr kumimoji="0" lang="zh-CN" altLang="en-US" sz="2400" kern="1200" cap="none" spc="0" normalizeH="0" baseline="0" noProof="1">
                <a:solidFill>
                  <a:srgbClr val="FF0000"/>
                </a:solidFill>
                <a:latin typeface="微软雅黑" panose="020B0503020204020204" pitchFamily="34" charset="-122"/>
                <a:ea typeface="微软雅黑" panose="020B0503020204020204" pitchFamily="34" charset="-122"/>
                <a:cs typeface="+mn-cs"/>
              </a:rPr>
              <a:t>消费者</a:t>
            </a:r>
            <a:r>
              <a:rPr kumimoji="0" lang="zh-CN" altLang="en-US" sz="2400" kern="1200" cap="none" spc="0" normalizeH="0" baseline="0" noProof="1">
                <a:latin typeface="微软雅黑" panose="020B0503020204020204" pitchFamily="34" charset="-122"/>
                <a:ea typeface="微软雅黑" panose="020B0503020204020204" pitchFamily="34" charset="-122"/>
                <a:cs typeface="+mn-cs"/>
              </a:rPr>
              <a:t>愿意接受的最高价格来出售，即将价格总是定在消费者的</a:t>
            </a:r>
            <a:r>
              <a:rPr kumimoji="0" lang="zh-CN" altLang="en-US" sz="2400" kern="1200" cap="none" spc="0" normalizeH="0" baseline="0" noProof="1">
                <a:solidFill>
                  <a:srgbClr val="7030A0"/>
                </a:solidFill>
                <a:latin typeface="微软雅黑" panose="020B0503020204020204" pitchFamily="34" charset="-122"/>
                <a:ea typeface="微软雅黑" panose="020B0503020204020204" pitchFamily="34" charset="-122"/>
                <a:cs typeface="+mn-cs"/>
              </a:rPr>
              <a:t>意愿支付</a:t>
            </a:r>
            <a:r>
              <a:rPr kumimoji="0" lang="zh-CN" altLang="en-US" sz="2400" kern="1200" cap="none" spc="0" normalizeH="0" baseline="0" noProof="1">
                <a:latin typeface="微软雅黑" panose="020B0503020204020204" pitchFamily="34" charset="-122"/>
                <a:ea typeface="微软雅黑" panose="020B0503020204020204" pitchFamily="34" charset="-122"/>
                <a:cs typeface="+mn-cs"/>
              </a:rPr>
              <a:t>水平上。</a:t>
            </a:r>
          </a:p>
        </p:txBody>
      </p:sp>
    </p:spTree>
    <p:extLst>
      <p:ext uri="{BB962C8B-B14F-4D97-AF65-F5344CB8AC3E}">
        <p14:creationId xmlns:p14="http://schemas.microsoft.com/office/powerpoint/2010/main" val="315179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ircle(in)">
                                      <p:cBhvr>
                                        <p:cTn id="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91"/>
          <p:cNvSpPr>
            <a:spLocks noChangeArrowheads="1"/>
          </p:cNvSpPr>
          <p:nvPr/>
        </p:nvSpPr>
        <p:spPr bwMode="auto">
          <a:xfrm>
            <a:off x="4653879" y="1283576"/>
            <a:ext cx="6217322" cy="5187562"/>
          </a:xfrm>
          <a:prstGeom prst="rect">
            <a:avLst/>
          </a:prstGeom>
          <a:solidFill>
            <a:srgbClr val="FFFFF3"/>
          </a:solidFill>
          <a:ln w="9525">
            <a:solidFill>
              <a:srgbClr val="3399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defTabSz="914400" fontAlgn="auto">
              <a:spcBef>
                <a:spcPts val="0"/>
              </a:spcBef>
              <a:spcAft>
                <a:spcPts val="0"/>
              </a:spcAft>
            </a:pPr>
            <a:r>
              <a:rPr lang="zh-CN" altLang="en-US" dirty="0" smtClean="0">
                <a:solidFill>
                  <a:prstClr val="black"/>
                </a:solidFill>
                <a:latin typeface="Calibri" panose="020F0502020204030204"/>
                <a:ea typeface="宋体" panose="02010600030101010101" pitchFamily="2" charset="-122"/>
              </a:rPr>
              <a:t>   </a:t>
            </a:r>
            <a:endParaRPr lang="en-US" altLang="zh-CN" dirty="0" smtClean="0">
              <a:solidFill>
                <a:prstClr val="black"/>
              </a:solidFill>
              <a:latin typeface="Calibri" panose="020F0502020204030204"/>
              <a:ea typeface="宋体" panose="02010600030101010101" pitchFamily="2" charset="-122"/>
            </a:endParaRPr>
          </a:p>
          <a:p>
            <a:pPr defTabSz="914400" fontAlgn="auto">
              <a:spcBef>
                <a:spcPts val="0"/>
              </a:spcBef>
              <a:spcAft>
                <a:spcPts val="0"/>
              </a:spcAft>
            </a:pPr>
            <a:endParaRPr lang="zh-CN" altLang="en-US" dirty="0">
              <a:solidFill>
                <a:prstClr val="black"/>
              </a:solidFill>
              <a:latin typeface="Calibri" panose="020F0502020204030204"/>
              <a:ea typeface="宋体" panose="02010600030101010101" pitchFamily="2" charset="-122"/>
            </a:endParaRPr>
          </a:p>
        </p:txBody>
      </p:sp>
      <p:sp>
        <p:nvSpPr>
          <p:cNvPr id="4" name="矩形 3"/>
          <p:cNvSpPr/>
          <p:nvPr/>
        </p:nvSpPr>
        <p:spPr>
          <a:xfrm rot="18868453" flipV="1">
            <a:off x="441325" y="477838"/>
            <a:ext cx="493713" cy="493713"/>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矩形 4"/>
          <p:cNvSpPr/>
          <p:nvPr/>
        </p:nvSpPr>
        <p:spPr>
          <a:xfrm rot="18868453">
            <a:off x="769938" y="561975"/>
            <a:ext cx="315913" cy="3159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6" name="直接连接符 5"/>
          <p:cNvCxnSpPr/>
          <p:nvPr/>
        </p:nvCxnSpPr>
        <p:spPr>
          <a:xfrm>
            <a:off x="687388" y="1073150"/>
            <a:ext cx="1018381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44907" y="376047"/>
            <a:ext cx="10515600" cy="866141"/>
          </a:xfrm>
          <a:prstGeom prst="rect">
            <a:avLst/>
          </a:prstGeom>
        </p:spPr>
        <p:txBody>
          <a:bodyPr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3200" b="1" i="0" u="none" strike="noStrike" kern="1200" cap="none" spc="0" normalizeH="0" baseline="0" noProof="0" dirty="0">
                <a:ln>
                  <a:noFill/>
                </a:ln>
                <a:solidFill>
                  <a:srgbClr val="002060"/>
                </a:solidFill>
                <a:effectLst>
                  <a:outerShdw blurRad="38100" dist="38100" dir="2700000" algn="tl">
                    <a:srgbClr val="000000">
                      <a:alpha val="11000"/>
                    </a:srgbClr>
                  </a:outerShdw>
                </a:effectLst>
                <a:uLnTx/>
                <a:uFillTx/>
                <a:latin typeface="华文行楷" panose="02010800040101010101" pitchFamily="2" charset="-122"/>
                <a:ea typeface="华文行楷" panose="02010800040101010101" pitchFamily="2" charset="-122"/>
                <a:cs typeface="+mn-ea"/>
                <a:sym typeface="+mn-ea"/>
              </a:rPr>
              <a:t>垄断和价格歧视</a:t>
            </a:r>
            <a: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rPr>
              <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endParaRPr>
          </a:p>
        </p:txBody>
      </p:sp>
      <p:sp>
        <p:nvSpPr>
          <p:cNvPr id="38917" name="文本框 22"/>
          <p:cNvSpPr txBox="1"/>
          <p:nvPr/>
        </p:nvSpPr>
        <p:spPr>
          <a:xfrm>
            <a:off x="9093200" y="669925"/>
            <a:ext cx="2967038" cy="306705"/>
          </a:xfrm>
          <a:prstGeom prst="rect">
            <a:avLst/>
          </a:prstGeom>
          <a:noFill/>
          <a:ln w="9525">
            <a:noFill/>
          </a:ln>
        </p:spPr>
        <p:txBody>
          <a:bodyPr anchor="t">
            <a:spAutoFit/>
          </a:bodyPr>
          <a:lstStyle/>
          <a:p>
            <a:pPr>
              <a:buFont typeface="Arial" panose="020B0604020202020204" pitchFamily="34" charset="0"/>
            </a:pPr>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p>
        </p:txBody>
      </p:sp>
      <p:sp>
        <p:nvSpPr>
          <p:cNvPr id="38918" name="文本框 99"/>
          <p:cNvSpPr txBox="1"/>
          <p:nvPr/>
        </p:nvSpPr>
        <p:spPr>
          <a:xfrm>
            <a:off x="5222540" y="6021798"/>
            <a:ext cx="5080000" cy="369332"/>
          </a:xfrm>
          <a:prstGeom prst="rect">
            <a:avLst/>
          </a:prstGeom>
          <a:noFill/>
          <a:ln w="9525">
            <a:noFill/>
          </a:ln>
        </p:spPr>
        <p:txBody>
          <a:bodyPr anchor="t">
            <a:spAutoFit/>
          </a:bodyPr>
          <a:lstStyle/>
          <a:p>
            <a:pPr algn="ctr" eaLnBrk="0" hangingPunct="0"/>
            <a:r>
              <a:rPr lang="zh-CN" altLang="zh-CN" dirty="0">
                <a:solidFill>
                  <a:srgbClr val="000000"/>
                </a:solidFill>
                <a:latin typeface="微软雅黑" panose="020B0503020204020204" pitchFamily="34" charset="-122"/>
                <a:ea typeface="微软雅黑" panose="020B0503020204020204" pitchFamily="34" charset="-122"/>
              </a:rPr>
              <a:t>二级价格歧视</a:t>
            </a:r>
            <a:endParaRPr lang="zh-CN" altLang="en-US" dirty="0">
              <a:solidFill>
                <a:srgbClr val="000000"/>
              </a:solidFill>
              <a:latin typeface="微软雅黑" panose="020B0503020204020204" pitchFamily="34" charset="-122"/>
              <a:ea typeface="微软雅黑" panose="020B0503020204020204" pitchFamily="34" charset="-122"/>
            </a:endParaRPr>
          </a:p>
        </p:txBody>
      </p:sp>
      <p:pic>
        <p:nvPicPr>
          <p:cNvPr id="38919" name="图片 887" descr="E:\XXWWJJ\TL\西方经济学上册\转曲-西方经济学（上册）图稿-20180521-二改发排\5-9.eps"/>
          <p:cNvPicPr>
            <a:picLocks noChangeAspect="1"/>
          </p:cNvPicPr>
          <p:nvPr/>
        </p:nvPicPr>
        <p:blipFill>
          <a:blip r:embed="rId4"/>
          <a:stretch>
            <a:fillRect/>
          </a:stretch>
        </p:blipFill>
        <p:spPr>
          <a:xfrm>
            <a:off x="5253205" y="1536066"/>
            <a:ext cx="5085739" cy="4349356"/>
          </a:xfrm>
          <a:prstGeom prst="rect">
            <a:avLst/>
          </a:prstGeom>
          <a:noFill/>
          <a:ln w="9525">
            <a:noFill/>
          </a:ln>
        </p:spPr>
      </p:pic>
      <p:graphicFrame>
        <p:nvGraphicFramePr>
          <p:cNvPr id="38920" name="对象 -2147481436"/>
          <p:cNvGraphicFramePr>
            <a:graphicFrameLocks noChangeAspect="1"/>
          </p:cNvGraphicFramePr>
          <p:nvPr/>
        </p:nvGraphicFramePr>
        <p:xfrm>
          <a:off x="1196567" y="3897886"/>
          <a:ext cx="2624137" cy="442912"/>
        </p:xfrm>
        <a:graphic>
          <a:graphicData uri="http://schemas.openxmlformats.org/presentationml/2006/ole">
            <mc:AlternateContent xmlns:mc="http://schemas.openxmlformats.org/markup-compatibility/2006">
              <mc:Choice xmlns:v="urn:schemas-microsoft-com:vml" Requires="v">
                <p:oleObj spid="_x0000_s1034" r:id="rId5" imgW="28956000" imgH="4876800" progId="">
                  <p:embed/>
                </p:oleObj>
              </mc:Choice>
              <mc:Fallback>
                <p:oleObj r:id="rId5" imgW="28956000" imgH="4876800" progId="">
                  <p:embed/>
                  <p:pic>
                    <p:nvPicPr>
                      <p:cNvPr id="38920" name="对象 -2147481436"/>
                      <p:cNvPicPr>
                        <a:picLocks noChangeAspect="1"/>
                      </p:cNvPicPr>
                      <p:nvPr/>
                    </p:nvPicPr>
                    <p:blipFill>
                      <a:blip r:embed="rId6"/>
                      <a:stretch>
                        <a:fillRect/>
                      </a:stretch>
                    </p:blipFill>
                    <p:spPr>
                      <a:xfrm>
                        <a:off x="1196567" y="3897886"/>
                        <a:ext cx="2624137" cy="442912"/>
                      </a:xfrm>
                      <a:prstGeom prst="rect">
                        <a:avLst/>
                      </a:prstGeom>
                      <a:noFill/>
                      <a:ln w="38100">
                        <a:noFill/>
                      </a:ln>
                    </p:spPr>
                  </p:pic>
                </p:oleObj>
              </mc:Fallback>
            </mc:AlternateContent>
          </a:graphicData>
        </a:graphic>
      </p:graphicFrame>
      <p:sp>
        <p:nvSpPr>
          <p:cNvPr id="38921" name="文本框 9"/>
          <p:cNvSpPr txBox="1"/>
          <p:nvPr/>
        </p:nvSpPr>
        <p:spPr>
          <a:xfrm>
            <a:off x="704519" y="3330069"/>
            <a:ext cx="4300538" cy="398780"/>
          </a:xfrm>
          <a:prstGeom prst="rect">
            <a:avLst/>
          </a:prstGeom>
          <a:noFill/>
          <a:ln w="9525">
            <a:noFill/>
          </a:ln>
        </p:spPr>
        <p:txBody>
          <a:bodyPr wrap="square" anchor="t">
            <a:spAutoFit/>
          </a:bodyPr>
          <a:lstStyle/>
          <a:p>
            <a:pPr eaLnBrk="0" hangingPunct="0"/>
            <a:r>
              <a:rPr lang="en-US" altLang="zh-CN" sz="2000" b="1" dirty="0">
                <a:solidFill>
                  <a:srgbClr val="000000"/>
                </a:solidFill>
                <a:latin typeface="微软雅黑" panose="020B0503020204020204" pitchFamily="34" charset="-122"/>
                <a:ea typeface="微软雅黑" panose="020B0503020204020204" pitchFamily="34" charset="-122"/>
              </a:rPr>
              <a:t>     </a:t>
            </a:r>
            <a:r>
              <a:rPr lang="zh-CN" altLang="zh-CN" sz="2000" b="1" dirty="0">
                <a:solidFill>
                  <a:srgbClr val="000000"/>
                </a:solidFill>
                <a:latin typeface="微软雅黑" panose="020B0503020204020204" pitchFamily="34" charset="-122"/>
                <a:ea typeface="微软雅黑" panose="020B0503020204020204" pitchFamily="34" charset="-122"/>
              </a:rPr>
              <a:t>垄断企业的全部收益：</a:t>
            </a:r>
            <a:endParaRPr lang="en-US" altLang="zh-CN" sz="2000" b="1" dirty="0">
              <a:solidFill>
                <a:srgbClr val="000000"/>
              </a:solidFill>
              <a:latin typeface="微软雅黑" panose="020B0503020204020204" pitchFamily="34" charset="-122"/>
              <a:ea typeface="微软雅黑" panose="020B0503020204020204" pitchFamily="34" charset="-122"/>
            </a:endParaRPr>
          </a:p>
        </p:txBody>
      </p:sp>
      <p:sp>
        <p:nvSpPr>
          <p:cNvPr id="12" name="棱台 11"/>
          <p:cNvSpPr/>
          <p:nvPr/>
        </p:nvSpPr>
        <p:spPr>
          <a:xfrm>
            <a:off x="605065" y="3078941"/>
            <a:ext cx="3944096" cy="1637889"/>
          </a:xfrm>
          <a:prstGeom prst="bevel">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79323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ircle(in)">
                                      <p:cBhvr>
                                        <p:cTn id="7" dur="2000"/>
                                        <p:tgtEl>
                                          <p:spTgt spid="11"/>
                                        </p:tgtEl>
                                      </p:cBhvr>
                                    </p:animEffect>
                                  </p:childTnLst>
                                </p:cTn>
                              </p:par>
                              <p:par>
                                <p:cTn id="8" presetID="2" presetClass="entr" presetSubtype="4"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 calcmode="lin" valueType="num">
                                      <p:cBhvr additive="base">
                                        <p:cTn id="10" dur="500" fill="hold"/>
                                        <p:tgtEl>
                                          <p:spTgt spid="12"/>
                                        </p:tgtEl>
                                        <p:attrNameLst>
                                          <p:attrName>ppt_x</p:attrName>
                                        </p:attrNameLst>
                                      </p:cBhvr>
                                      <p:tavLst>
                                        <p:tav tm="0">
                                          <p:val>
                                            <p:strVal val="#ppt_x"/>
                                          </p:val>
                                        </p:tav>
                                        <p:tav tm="100000">
                                          <p:val>
                                            <p:strVal val="#ppt_x"/>
                                          </p:val>
                                        </p:tav>
                                      </p:tavLst>
                                    </p:anim>
                                    <p:anim calcmode="lin" valueType="num">
                                      <p:cBhvr additive="base">
                                        <p:cTn id="11"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descr="10%"/>
          <p:cNvSpPr>
            <a:spLocks noChangeArrowheads="1"/>
          </p:cNvSpPr>
          <p:nvPr/>
        </p:nvSpPr>
        <p:spPr bwMode="auto">
          <a:xfrm>
            <a:off x="4572154" y="2747431"/>
            <a:ext cx="6278409" cy="3371360"/>
          </a:xfrm>
          <a:prstGeom prst="rect">
            <a:avLst/>
          </a:prstGeom>
          <a:pattFill prst="pct10">
            <a:fgClr>
              <a:srgbClr val="FFCC66"/>
            </a:fgClr>
            <a:bgClr>
              <a:srgbClr val="FFFFFF"/>
            </a:bgClr>
          </a:pattFill>
          <a:ln w="22225">
            <a:solidFill>
              <a:schemeClr val="accent5"/>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dirty="0"/>
          </a:p>
        </p:txBody>
      </p:sp>
      <p:sp>
        <p:nvSpPr>
          <p:cNvPr id="4" name="矩形 3"/>
          <p:cNvSpPr/>
          <p:nvPr/>
        </p:nvSpPr>
        <p:spPr>
          <a:xfrm rot="18868453" flipV="1">
            <a:off x="441325" y="477838"/>
            <a:ext cx="493713" cy="493713"/>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矩形 4"/>
          <p:cNvSpPr/>
          <p:nvPr/>
        </p:nvSpPr>
        <p:spPr>
          <a:xfrm rot="18868453">
            <a:off x="769938" y="561975"/>
            <a:ext cx="315913" cy="3159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6" name="直接连接符 5"/>
          <p:cNvCxnSpPr/>
          <p:nvPr/>
        </p:nvCxnSpPr>
        <p:spPr>
          <a:xfrm>
            <a:off x="687388" y="1073150"/>
            <a:ext cx="1016317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标题 3"/>
          <p:cNvSpPr txBox="1"/>
          <p:nvPr/>
        </p:nvSpPr>
        <p:spPr>
          <a:xfrm>
            <a:off x="1628775" y="542191"/>
            <a:ext cx="10515600" cy="534035"/>
          </a:xfrm>
          <a:prstGeom prst="rect">
            <a:avLst/>
          </a:prstGeom>
        </p:spPr>
        <p:txBody>
          <a:bodyPr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3200" b="1" i="0" u="none" strike="noStrike" kern="1200" cap="none" spc="0" normalizeH="0" baseline="0" noProof="0" dirty="0">
                <a:ln>
                  <a:noFill/>
                </a:ln>
                <a:solidFill>
                  <a:srgbClr val="002060"/>
                </a:solidFill>
                <a:effectLst>
                  <a:outerShdw blurRad="38100" dist="38100" dir="2700000" algn="tl">
                    <a:srgbClr val="000000">
                      <a:alpha val="11000"/>
                    </a:srgbClr>
                  </a:outerShdw>
                </a:effectLst>
                <a:uLnTx/>
                <a:uFillTx/>
                <a:latin typeface="华文行楷" panose="02010800040101010101" pitchFamily="2" charset="-122"/>
                <a:ea typeface="华文行楷" panose="02010800040101010101" pitchFamily="2" charset="-122"/>
                <a:cs typeface="+mn-ea"/>
                <a:sym typeface="+mn-ea"/>
              </a:rPr>
              <a:t>垄断和价格歧视</a:t>
            </a: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endParaRPr>
          </a:p>
        </p:txBody>
      </p:sp>
      <p:sp>
        <p:nvSpPr>
          <p:cNvPr id="40965" name="文本框 20"/>
          <p:cNvSpPr txBox="1"/>
          <p:nvPr/>
        </p:nvSpPr>
        <p:spPr>
          <a:xfrm>
            <a:off x="9093200" y="669925"/>
            <a:ext cx="2967038" cy="306705"/>
          </a:xfrm>
          <a:prstGeom prst="rect">
            <a:avLst/>
          </a:prstGeom>
          <a:noFill/>
          <a:ln w="9525">
            <a:noFill/>
          </a:ln>
        </p:spPr>
        <p:txBody>
          <a:bodyPr anchor="t">
            <a:spAutoFit/>
          </a:bodyPr>
          <a:lstStyle/>
          <a:p>
            <a:pPr>
              <a:buFont typeface="Arial" panose="020B0604020202020204" pitchFamily="34" charset="0"/>
            </a:pPr>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p>
        </p:txBody>
      </p:sp>
      <p:sp>
        <p:nvSpPr>
          <p:cNvPr id="45" name="矩形 44"/>
          <p:cNvSpPr/>
          <p:nvPr/>
        </p:nvSpPr>
        <p:spPr>
          <a:xfrm>
            <a:off x="5534025" y="5051425"/>
            <a:ext cx="184150" cy="585788"/>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altLang="zh-CN" sz="3200" b="0" i="0" u="none" strike="noStrike" kern="1200" cap="none" spc="0" normalizeH="0" baseline="0" noProof="0" dirty="0">
              <a:ln>
                <a:noFill/>
              </a:ln>
              <a:solidFill>
                <a:srgbClr val="0066CC"/>
              </a:solidFill>
              <a:effectLst>
                <a:outerShdw blurRad="38100" dist="38100" dir="2700000" algn="tl">
                  <a:srgbClr val="C0C0C0"/>
                </a:outerShdw>
              </a:effectLst>
              <a:uLnTx/>
              <a:uFillTx/>
              <a:latin typeface="+mn-lt"/>
              <a:ea typeface="华文中宋" panose="02010600040101010101" pitchFamily="2" charset="-122"/>
              <a:cs typeface="+mn-cs"/>
            </a:endParaRPr>
          </a:p>
        </p:txBody>
      </p:sp>
      <p:graphicFrame>
        <p:nvGraphicFramePr>
          <p:cNvPr id="3" name="图示 2"/>
          <p:cNvGraphicFramePr/>
          <p:nvPr/>
        </p:nvGraphicFramePr>
        <p:xfrm>
          <a:off x="490527" y="2728577"/>
          <a:ext cx="4913164" cy="33564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0968" name="文本框 1"/>
          <p:cNvSpPr txBox="1"/>
          <p:nvPr/>
        </p:nvSpPr>
        <p:spPr>
          <a:xfrm>
            <a:off x="1150620" y="1302730"/>
            <a:ext cx="9768205" cy="1135054"/>
          </a:xfrm>
          <a:prstGeom prst="rect">
            <a:avLst/>
          </a:prstGeom>
          <a:noFill/>
          <a:ln w="9525">
            <a:noFill/>
          </a:ln>
        </p:spPr>
        <p:txBody>
          <a:bodyPr wrap="square" anchor="t">
            <a:spAutoFit/>
          </a:bodyPr>
          <a:lstStyle/>
          <a:p>
            <a:pPr eaLnBrk="0" hangingPunct="0">
              <a:lnSpc>
                <a:spcPct val="150000"/>
              </a:lnSpc>
            </a:pPr>
            <a:r>
              <a:rPr lang="en-US" altLang="zh-CN" sz="2400" dirty="0">
                <a:solidFill>
                  <a:srgbClr val="000000"/>
                </a:solidFill>
                <a:latin typeface="微软雅黑" panose="020B0503020204020204" pitchFamily="34" charset="-122"/>
                <a:ea typeface="微软雅黑" panose="020B0503020204020204" pitchFamily="34" charset="-122"/>
              </a:rPr>
              <a:t>     </a:t>
            </a:r>
            <a:r>
              <a:rPr lang="zh-CN" altLang="zh-CN" sz="2400" dirty="0">
                <a:solidFill>
                  <a:srgbClr val="000000"/>
                </a:solidFill>
                <a:latin typeface="微软雅黑" panose="020B0503020204020204" pitchFamily="34" charset="-122"/>
                <a:ea typeface="微软雅黑" panose="020B0503020204020204" pitchFamily="34" charset="-122"/>
              </a:rPr>
              <a:t>三级价格歧视针对的是具有不同的需求价格弹性的消费群体，并根据这些不同的需求价格弹性对这些消费群体收取不同的</a:t>
            </a:r>
            <a:r>
              <a:rPr lang="zh-CN" altLang="zh-CN" sz="2400" dirty="0" smtClean="0">
                <a:solidFill>
                  <a:srgbClr val="000000"/>
                </a:solidFill>
                <a:latin typeface="微软雅黑" panose="020B0503020204020204" pitchFamily="34" charset="-122"/>
                <a:ea typeface="微软雅黑" panose="020B0503020204020204" pitchFamily="34" charset="-122"/>
              </a:rPr>
              <a:t>价格</a:t>
            </a:r>
            <a:r>
              <a:rPr lang="zh-CN" altLang="en-US" sz="2400" dirty="0" smtClean="0">
                <a:solidFill>
                  <a:srgbClr val="000000"/>
                </a:solidFill>
                <a:latin typeface="微软雅黑" panose="020B0503020204020204" pitchFamily="34" charset="-122"/>
                <a:ea typeface="微软雅黑" panose="020B0503020204020204" pitchFamily="34" charset="-122"/>
              </a:rPr>
              <a:t>。</a:t>
            </a:r>
            <a:endParaRPr lang="zh-CN" altLang="en-US" sz="2400" dirty="0">
              <a:solidFill>
                <a:srgbClr val="000000"/>
              </a:solidFill>
              <a:latin typeface="微软雅黑" panose="020B0503020204020204" pitchFamily="34" charset="-122"/>
              <a:ea typeface="微软雅黑" panose="020B0503020204020204" pitchFamily="34" charset="-122"/>
            </a:endParaRPr>
          </a:p>
        </p:txBody>
      </p:sp>
      <p:sp>
        <p:nvSpPr>
          <p:cNvPr id="40969" name="文本框 6"/>
          <p:cNvSpPr txBox="1"/>
          <p:nvPr/>
        </p:nvSpPr>
        <p:spPr>
          <a:xfrm>
            <a:off x="4910137" y="3039479"/>
            <a:ext cx="3952875" cy="521970"/>
          </a:xfrm>
          <a:prstGeom prst="rect">
            <a:avLst/>
          </a:prstGeom>
          <a:noFill/>
          <a:ln w="9525">
            <a:noFill/>
          </a:ln>
        </p:spPr>
        <p:txBody>
          <a:bodyPr wrap="square" anchor="t">
            <a:spAutoFit/>
          </a:bodyPr>
          <a:lstStyle/>
          <a:p>
            <a:pPr eaLnBrk="0" hangingPunct="0"/>
            <a:r>
              <a:rPr lang="en-US" altLang="zh-CN" sz="2800" i="1" dirty="0">
                <a:solidFill>
                  <a:srgbClr val="000000"/>
                </a:solidFill>
                <a:latin typeface="微软雅黑" panose="020B0503020204020204" pitchFamily="34" charset="-122"/>
                <a:ea typeface="微软雅黑" panose="020B0503020204020204" pitchFamily="34" charset="-122"/>
              </a:rPr>
              <a:t>E</a:t>
            </a:r>
            <a:r>
              <a:rPr lang="en-US" altLang="zh-CN" sz="2800" baseline="-25000" dirty="0">
                <a:solidFill>
                  <a:srgbClr val="000000"/>
                </a:solidFill>
                <a:latin typeface="微软雅黑" panose="020B0503020204020204" pitchFamily="34" charset="-122"/>
                <a:ea typeface="微软雅黑" panose="020B0503020204020204" pitchFamily="34" charset="-122"/>
              </a:rPr>
              <a:t>a</a:t>
            </a:r>
            <a:r>
              <a:rPr lang="en-US" altLang="zh-CN" sz="2800" dirty="0">
                <a:solidFill>
                  <a:srgbClr val="000000"/>
                </a:solidFill>
                <a:latin typeface="微软雅黑" panose="020B0503020204020204" pitchFamily="34" charset="-122"/>
                <a:ea typeface="微软雅黑" panose="020B0503020204020204" pitchFamily="34" charset="-122"/>
              </a:rPr>
              <a:t>&gt;</a:t>
            </a:r>
            <a:r>
              <a:rPr lang="en-US" altLang="zh-CN" sz="2800" i="1" dirty="0">
                <a:solidFill>
                  <a:srgbClr val="000000"/>
                </a:solidFill>
                <a:latin typeface="微软雅黑" panose="020B0503020204020204" pitchFamily="34" charset="-122"/>
                <a:ea typeface="微软雅黑" panose="020B0503020204020204" pitchFamily="34" charset="-122"/>
              </a:rPr>
              <a:t>E</a:t>
            </a:r>
            <a:r>
              <a:rPr lang="en-US" altLang="zh-CN" sz="2800" baseline="-25000" dirty="0">
                <a:solidFill>
                  <a:srgbClr val="000000"/>
                </a:solidFill>
                <a:latin typeface="微软雅黑" panose="020B0503020204020204" pitchFamily="34" charset="-122"/>
                <a:ea typeface="微软雅黑" panose="020B0503020204020204" pitchFamily="34" charset="-122"/>
              </a:rPr>
              <a:t>b</a:t>
            </a:r>
            <a:endParaRPr lang="zh-CN" altLang="en-US" sz="2800" dirty="0">
              <a:latin typeface="微软雅黑" panose="020B0503020204020204" pitchFamily="34" charset="-122"/>
              <a:ea typeface="微软雅黑" panose="020B0503020204020204" pitchFamily="34" charset="-122"/>
            </a:endParaRPr>
          </a:p>
        </p:txBody>
      </p:sp>
      <p:sp>
        <p:nvSpPr>
          <p:cNvPr id="40970" name="文本框 7"/>
          <p:cNvSpPr txBox="1"/>
          <p:nvPr/>
        </p:nvSpPr>
        <p:spPr>
          <a:xfrm>
            <a:off x="4910137" y="5235092"/>
            <a:ext cx="5264150" cy="460375"/>
          </a:xfrm>
          <a:prstGeom prst="rect">
            <a:avLst/>
          </a:prstGeom>
          <a:noFill/>
          <a:ln w="9525">
            <a:noFill/>
          </a:ln>
        </p:spPr>
        <p:txBody>
          <a:bodyPr wrap="square" anchor="t">
            <a:spAutoFit/>
          </a:bodyPr>
          <a:lstStyle/>
          <a:p>
            <a:pPr eaLnBrk="0" hangingPunct="0"/>
            <a:r>
              <a:rPr lang="en-US" altLang="zh-CN" sz="2400" i="1" dirty="0">
                <a:solidFill>
                  <a:srgbClr val="000000"/>
                </a:solidFill>
                <a:latin typeface="微软雅黑" panose="020B0503020204020204" pitchFamily="34" charset="-122"/>
                <a:ea typeface="微软雅黑" panose="020B0503020204020204" pitchFamily="34" charset="-122"/>
              </a:rPr>
              <a:t>P</a:t>
            </a:r>
            <a:r>
              <a:rPr lang="en-US" altLang="zh-CN" sz="2400" baseline="-25000" dirty="0">
                <a:solidFill>
                  <a:srgbClr val="000000"/>
                </a:solidFill>
                <a:latin typeface="微软雅黑" panose="020B0503020204020204" pitchFamily="34" charset="-122"/>
                <a:ea typeface="微软雅黑" panose="020B0503020204020204" pitchFamily="34" charset="-122"/>
              </a:rPr>
              <a:t>a</a:t>
            </a:r>
            <a:r>
              <a:rPr lang="en-US" altLang="zh-CN" sz="2400" dirty="0">
                <a:solidFill>
                  <a:srgbClr val="000000"/>
                </a:solidFill>
                <a:latin typeface="微软雅黑" panose="020B0503020204020204" pitchFamily="34" charset="-122"/>
                <a:ea typeface="微软雅黑" panose="020B0503020204020204" pitchFamily="34" charset="-122"/>
              </a:rPr>
              <a:t>＜</a:t>
            </a:r>
            <a:r>
              <a:rPr lang="en-US" altLang="zh-CN" sz="2400" i="1" dirty="0">
                <a:solidFill>
                  <a:srgbClr val="000000"/>
                </a:solidFill>
                <a:latin typeface="微软雅黑" panose="020B0503020204020204" pitchFamily="34" charset="-122"/>
                <a:ea typeface="微软雅黑" panose="020B0503020204020204" pitchFamily="34" charset="-122"/>
              </a:rPr>
              <a:t>P</a:t>
            </a:r>
            <a:r>
              <a:rPr lang="en-US" altLang="zh-CN" sz="2400" baseline="-25000" dirty="0">
                <a:solidFill>
                  <a:srgbClr val="000000"/>
                </a:solidFill>
                <a:latin typeface="微软雅黑" panose="020B0503020204020204" pitchFamily="34" charset="-122"/>
                <a:ea typeface="微软雅黑" panose="020B0503020204020204" pitchFamily="34" charset="-122"/>
              </a:rPr>
              <a:t>b</a:t>
            </a:r>
            <a:endParaRPr lang="zh-CN" altLang="en-US" sz="24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8"/>
          <a:stretch>
            <a:fillRect/>
          </a:stretch>
        </p:blipFill>
        <p:spPr>
          <a:xfrm>
            <a:off x="6494621" y="3250508"/>
            <a:ext cx="3810000" cy="2295525"/>
          </a:xfrm>
          <a:prstGeom prst="rect">
            <a:avLst/>
          </a:prstGeom>
        </p:spPr>
      </p:pic>
      <p:grpSp>
        <p:nvGrpSpPr>
          <p:cNvPr id="14" name="组合 13"/>
          <p:cNvGrpSpPr/>
          <p:nvPr/>
        </p:nvGrpSpPr>
        <p:grpSpPr>
          <a:xfrm>
            <a:off x="1728320" y="3039479"/>
            <a:ext cx="2090887" cy="839108"/>
            <a:chOff x="1411138" y="0"/>
            <a:chExt cx="2090887" cy="839108"/>
          </a:xfrm>
          <a:scene3d>
            <a:camera prst="orthographicFront"/>
            <a:lightRig rig="flat" dir="t"/>
          </a:scene3d>
        </p:grpSpPr>
        <p:sp>
          <p:nvSpPr>
            <p:cNvPr id="15" name="圆角矩形 14"/>
            <p:cNvSpPr/>
            <p:nvPr/>
          </p:nvSpPr>
          <p:spPr>
            <a:xfrm>
              <a:off x="1411138" y="0"/>
              <a:ext cx="2090887" cy="839108"/>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6">
                <a:alpha val="90000"/>
                <a:hueOff val="0"/>
                <a:satOff val="0"/>
                <a:lumOff val="0"/>
                <a:alphaOff val="0"/>
              </a:schemeClr>
            </a:fillRef>
            <a:effectRef idx="1">
              <a:schemeClr val="accent6">
                <a:alpha val="90000"/>
                <a:hueOff val="0"/>
                <a:satOff val="0"/>
                <a:lumOff val="0"/>
                <a:alphaOff val="0"/>
              </a:schemeClr>
            </a:effectRef>
            <a:fontRef idx="minor">
              <a:schemeClr val="dk1"/>
            </a:fontRef>
          </p:style>
        </p:sp>
        <p:sp>
          <p:nvSpPr>
            <p:cNvPr id="16" name="圆角矩形 4"/>
            <p:cNvSpPr txBox="1"/>
            <p:nvPr/>
          </p:nvSpPr>
          <p:spPr>
            <a:xfrm>
              <a:off x="1435715" y="24577"/>
              <a:ext cx="2041733" cy="78995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91440" tIns="91440" rIns="91440" bIns="91440" numCol="1" spcCol="1270" anchor="ctr" anchorCtr="0">
              <a:noAutofit/>
            </a:bodyPr>
            <a:lstStyle/>
            <a:p>
              <a:pPr lvl="0" algn="ctr" defTabSz="1066800">
                <a:lnSpc>
                  <a:spcPct val="100000"/>
                </a:lnSpc>
                <a:spcBef>
                  <a:spcPct val="0"/>
                </a:spcBef>
                <a:spcAft>
                  <a:spcPct val="35000"/>
                </a:spcAft>
              </a:pPr>
              <a:r>
                <a:rPr lang="zh-CN" altLang="en-US" sz="2400" dirty="0">
                  <a:latin typeface="微软雅黑" panose="020B0503020204020204" pitchFamily="34" charset="-122"/>
                  <a:ea typeface="微软雅黑" panose="020B0503020204020204" pitchFamily="34" charset="-122"/>
                </a:rPr>
                <a:t>需求价</a:t>
              </a:r>
              <a:r>
                <a:rPr lang="zh-CN" altLang="en-US" sz="2400" dirty="0" smtClean="0">
                  <a:latin typeface="微软雅黑" panose="020B0503020204020204" pitchFamily="34" charset="-122"/>
                  <a:ea typeface="微软雅黑" panose="020B0503020204020204" pitchFamily="34" charset="-122"/>
                </a:rPr>
                <a:t>格弹性</a:t>
              </a:r>
              <a:endParaRPr lang="zh-CN" altLang="en-US" sz="2400" b="0" kern="1200" dirty="0">
                <a:effectLst/>
                <a:latin typeface="微软雅黑" panose="020B0503020204020204" pitchFamily="34" charset="-122"/>
                <a:ea typeface="微软雅黑" panose="020B0503020204020204" pitchFamily="34" charset="-122"/>
              </a:endParaRPr>
            </a:p>
          </p:txBody>
        </p:sp>
      </p:grpSp>
      <p:grpSp>
        <p:nvGrpSpPr>
          <p:cNvPr id="17" name="组合 16"/>
          <p:cNvGrpSpPr/>
          <p:nvPr/>
        </p:nvGrpSpPr>
        <p:grpSpPr>
          <a:xfrm>
            <a:off x="1804991" y="4924765"/>
            <a:ext cx="2090887" cy="839108"/>
            <a:chOff x="1411138" y="1258662"/>
            <a:chExt cx="2090887" cy="839108"/>
          </a:xfrm>
          <a:scene3d>
            <a:camera prst="orthographicFront"/>
            <a:lightRig rig="flat" dir="t"/>
          </a:scene3d>
        </p:grpSpPr>
        <p:sp>
          <p:nvSpPr>
            <p:cNvPr id="18" name="圆角矩形 17"/>
            <p:cNvSpPr/>
            <p:nvPr/>
          </p:nvSpPr>
          <p:spPr>
            <a:xfrm>
              <a:off x="1411138" y="1258662"/>
              <a:ext cx="2090887" cy="839108"/>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6">
                <a:alpha val="90000"/>
                <a:hueOff val="0"/>
                <a:satOff val="0"/>
                <a:lumOff val="0"/>
                <a:alphaOff val="-19998"/>
              </a:schemeClr>
            </a:fillRef>
            <a:effectRef idx="1">
              <a:schemeClr val="accent6">
                <a:alpha val="90000"/>
                <a:hueOff val="0"/>
                <a:satOff val="0"/>
                <a:lumOff val="0"/>
                <a:alphaOff val="-19998"/>
              </a:schemeClr>
            </a:effectRef>
            <a:fontRef idx="minor">
              <a:schemeClr val="dk1"/>
            </a:fontRef>
          </p:style>
        </p:sp>
        <p:sp>
          <p:nvSpPr>
            <p:cNvPr id="19" name="圆角矩形 4"/>
            <p:cNvSpPr txBox="1"/>
            <p:nvPr/>
          </p:nvSpPr>
          <p:spPr>
            <a:xfrm>
              <a:off x="1435715" y="1283239"/>
              <a:ext cx="2041733" cy="78995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dirty="0">
                  <a:latin typeface="微软雅黑" panose="020B0503020204020204" pitchFamily="34" charset="-122"/>
                  <a:ea typeface="微软雅黑" panose="020B0503020204020204" pitchFamily="34" charset="-122"/>
                </a:rPr>
                <a:t>价格</a:t>
              </a:r>
              <a:endParaRPr lang="zh-CN" altLang="en-US" sz="2400" b="0" kern="1200" dirty="0">
                <a:latin typeface="微软雅黑" panose="020B0503020204020204" pitchFamily="34" charset="-122"/>
                <a:ea typeface="微软雅黑" panose="020B0503020204020204" pitchFamily="34" charset="-122"/>
              </a:endParaRPr>
            </a:p>
          </p:txBody>
        </p:sp>
      </p:grpSp>
      <p:grpSp>
        <p:nvGrpSpPr>
          <p:cNvPr id="21" name="组合 20"/>
          <p:cNvGrpSpPr/>
          <p:nvPr/>
        </p:nvGrpSpPr>
        <p:grpSpPr>
          <a:xfrm>
            <a:off x="2584964" y="4070408"/>
            <a:ext cx="377598" cy="710477"/>
            <a:chOff x="2267783" y="891551"/>
            <a:chExt cx="377598" cy="314665"/>
          </a:xfrm>
        </p:grpSpPr>
        <p:sp>
          <p:nvSpPr>
            <p:cNvPr id="22" name="右箭头 21"/>
            <p:cNvSpPr/>
            <p:nvPr/>
          </p:nvSpPr>
          <p:spPr>
            <a:xfrm rot="5400000">
              <a:off x="2299249" y="860085"/>
              <a:ext cx="314665" cy="377598"/>
            </a:xfrm>
            <a:prstGeom prst="rightArrow">
              <a:avLst>
                <a:gd name="adj1" fmla="val 60000"/>
                <a:gd name="adj2" fmla="val 50000"/>
              </a:avLst>
            </a:prstGeom>
          </p:spPr>
          <p:style>
            <a:lnRef idx="0">
              <a:schemeClr val="accent6">
                <a:shade val="90000"/>
                <a:hueOff val="0"/>
                <a:satOff val="0"/>
                <a:lumOff val="0"/>
                <a:alphaOff val="0"/>
              </a:schemeClr>
            </a:lnRef>
            <a:fillRef idx="2">
              <a:schemeClr val="accent6">
                <a:shade val="90000"/>
                <a:hueOff val="0"/>
                <a:satOff val="0"/>
                <a:lumOff val="0"/>
                <a:alphaOff val="0"/>
              </a:schemeClr>
            </a:fillRef>
            <a:effectRef idx="1">
              <a:schemeClr val="accent6">
                <a:shade val="90000"/>
                <a:hueOff val="0"/>
                <a:satOff val="0"/>
                <a:lumOff val="0"/>
                <a:alphaOff val="0"/>
              </a:schemeClr>
            </a:effectRef>
            <a:fontRef idx="minor">
              <a:schemeClr val="dk1"/>
            </a:fontRef>
          </p:style>
        </p:sp>
        <p:sp>
          <p:nvSpPr>
            <p:cNvPr id="23" name="右箭头 4"/>
            <p:cNvSpPr txBox="1"/>
            <p:nvPr/>
          </p:nvSpPr>
          <p:spPr>
            <a:xfrm>
              <a:off x="2343303" y="891552"/>
              <a:ext cx="226558" cy="22026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CN" altLang="en-US" sz="1500" kern="1200"/>
            </a:p>
          </p:txBody>
        </p:sp>
      </p:grpSp>
    </p:spTree>
    <p:extLst>
      <p:ext uri="{BB962C8B-B14F-4D97-AF65-F5344CB8AC3E}">
        <p14:creationId xmlns:p14="http://schemas.microsoft.com/office/powerpoint/2010/main" val="39053335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日期占位符 3"/>
          <p:cNvSpPr>
            <a:spLocks noGrp="1"/>
          </p:cNvSpPr>
          <p:nvPr>
            <p:ph type="dt" sz="quarter" idx="10"/>
          </p:nvPr>
        </p:nvSpPr>
        <p:spPr/>
        <p:txBody>
          <a:bodyPr/>
          <a:lstStyle/>
          <a:p>
            <a:pPr>
              <a:defRPr/>
            </a:pPr>
            <a:fld id="{00EF9A30-5300-4E2E-8814-FB60DCF8009D}" type="datetime1">
              <a:rPr lang="zh-CN" altLang="en-US"/>
              <a:pPr>
                <a:defRPr/>
              </a:pPr>
              <a:t>2022/11/14</a:t>
            </a:fld>
            <a:endParaRPr lang="en-US" altLang="zh-CN"/>
          </a:p>
        </p:txBody>
      </p:sp>
      <p:sp>
        <p:nvSpPr>
          <p:cNvPr id="2150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spcBef>
                <a:spcPct val="0"/>
              </a:spcBef>
              <a:buClrTx/>
              <a:buSzTx/>
              <a:buFontTx/>
              <a:buNone/>
            </a:pPr>
            <a:fld id="{DAF9AA9D-A8DD-4364-870B-F0C613930F89}" type="slidenum">
              <a:rPr lang="en-US" altLang="zh-CN" sz="1200">
                <a:solidFill>
                  <a:srgbClr val="045C75"/>
                </a:solidFill>
                <a:latin typeface="Times New Roman" panose="02020603050405020304" pitchFamily="18" charset="0"/>
              </a:rPr>
              <a:pPr>
                <a:spcBef>
                  <a:spcPct val="0"/>
                </a:spcBef>
                <a:buClrTx/>
                <a:buSzTx/>
                <a:buFontTx/>
                <a:buNone/>
              </a:pPr>
              <a:t>14</a:t>
            </a:fld>
            <a:endParaRPr lang="en-US" altLang="zh-CN" sz="1200">
              <a:solidFill>
                <a:srgbClr val="045C75"/>
              </a:solidFill>
              <a:latin typeface="Times New Roman" panose="02020603050405020304" pitchFamily="18" charset="0"/>
            </a:endParaRPr>
          </a:p>
        </p:txBody>
      </p:sp>
      <p:sp>
        <p:nvSpPr>
          <p:cNvPr id="19460" name="Line 4"/>
          <p:cNvSpPr>
            <a:spLocks noChangeShapeType="1"/>
          </p:cNvSpPr>
          <p:nvPr/>
        </p:nvSpPr>
        <p:spPr bwMode="auto">
          <a:xfrm>
            <a:off x="3657600" y="2133600"/>
            <a:ext cx="0" cy="3581400"/>
          </a:xfrm>
          <a:prstGeom prst="line">
            <a:avLst/>
          </a:prstGeom>
          <a:noFill/>
          <a:ln w="28575" cap="sq">
            <a:solidFill>
              <a:schemeClr val="tx1"/>
            </a:solidFill>
            <a:miter lim="800000"/>
            <a:headEnd type="none" w="sm" len="sm"/>
            <a:tailEnd type="none" w="sm" len="sm"/>
          </a:ln>
          <a:effectLst/>
        </p:spPr>
        <p:txBody>
          <a:bodyPr wrap="none"/>
          <a:lstStyle/>
          <a:p>
            <a:pPr>
              <a:defRPr/>
            </a:pPr>
            <a:endParaRPr lang="zh-CN" altLang="en-US">
              <a:latin typeface="Times New Roman" charset="0"/>
              <a:ea typeface="宋体" charset="-122"/>
            </a:endParaRPr>
          </a:p>
        </p:txBody>
      </p:sp>
      <p:sp>
        <p:nvSpPr>
          <p:cNvPr id="19461" name="Line 5"/>
          <p:cNvSpPr>
            <a:spLocks noChangeShapeType="1"/>
          </p:cNvSpPr>
          <p:nvPr/>
        </p:nvSpPr>
        <p:spPr bwMode="auto">
          <a:xfrm>
            <a:off x="3657600" y="5715000"/>
            <a:ext cx="5181600" cy="0"/>
          </a:xfrm>
          <a:prstGeom prst="line">
            <a:avLst/>
          </a:prstGeom>
          <a:noFill/>
          <a:ln w="28575" cap="sq">
            <a:solidFill>
              <a:schemeClr val="tx1"/>
            </a:solidFill>
            <a:miter lim="800000"/>
            <a:headEnd type="none" w="sm" len="sm"/>
            <a:tailEnd type="none" w="sm" len="sm"/>
          </a:ln>
          <a:effectLst/>
        </p:spPr>
        <p:txBody>
          <a:bodyPr wrap="none"/>
          <a:lstStyle/>
          <a:p>
            <a:pPr>
              <a:defRPr/>
            </a:pPr>
            <a:endParaRPr lang="zh-CN" altLang="en-US">
              <a:latin typeface="Times New Roman" charset="0"/>
              <a:ea typeface="宋体" charset="-122"/>
            </a:endParaRPr>
          </a:p>
        </p:txBody>
      </p:sp>
      <p:sp>
        <p:nvSpPr>
          <p:cNvPr id="19462" name="Line 6"/>
          <p:cNvSpPr>
            <a:spLocks noChangeShapeType="1"/>
          </p:cNvSpPr>
          <p:nvPr/>
        </p:nvSpPr>
        <p:spPr bwMode="auto">
          <a:xfrm>
            <a:off x="3886200" y="3581400"/>
            <a:ext cx="1143000" cy="1524000"/>
          </a:xfrm>
          <a:prstGeom prst="line">
            <a:avLst/>
          </a:prstGeom>
          <a:noFill/>
          <a:ln w="28575" cap="sq">
            <a:solidFill>
              <a:schemeClr val="tx1"/>
            </a:solidFill>
            <a:miter lim="800000"/>
            <a:headEnd type="none" w="sm" len="sm"/>
            <a:tailEnd type="none" w="sm" len="sm"/>
          </a:ln>
          <a:effectLst/>
        </p:spPr>
        <p:txBody>
          <a:bodyPr wrap="none"/>
          <a:lstStyle/>
          <a:p>
            <a:pPr>
              <a:defRPr/>
            </a:pPr>
            <a:endParaRPr lang="zh-CN" altLang="en-US">
              <a:latin typeface="Times New Roman" charset="0"/>
              <a:ea typeface="宋体" charset="-122"/>
            </a:endParaRPr>
          </a:p>
        </p:txBody>
      </p:sp>
      <p:sp>
        <p:nvSpPr>
          <p:cNvPr id="19463" name="Line 7"/>
          <p:cNvSpPr>
            <a:spLocks noChangeShapeType="1"/>
          </p:cNvSpPr>
          <p:nvPr/>
        </p:nvSpPr>
        <p:spPr bwMode="auto">
          <a:xfrm>
            <a:off x="3886200" y="3276600"/>
            <a:ext cx="1981200" cy="1752600"/>
          </a:xfrm>
          <a:prstGeom prst="line">
            <a:avLst/>
          </a:prstGeom>
          <a:noFill/>
          <a:ln w="28575" cap="sq">
            <a:solidFill>
              <a:schemeClr val="tx1"/>
            </a:solidFill>
            <a:miter lim="800000"/>
            <a:headEnd type="none" w="sm" len="sm"/>
            <a:tailEnd type="none" w="sm" len="sm"/>
          </a:ln>
          <a:effectLst/>
        </p:spPr>
        <p:txBody>
          <a:bodyPr wrap="none"/>
          <a:lstStyle/>
          <a:p>
            <a:pPr>
              <a:defRPr/>
            </a:pPr>
            <a:endParaRPr lang="zh-CN" altLang="en-US">
              <a:latin typeface="Times New Roman" charset="0"/>
              <a:ea typeface="宋体" charset="-122"/>
            </a:endParaRPr>
          </a:p>
        </p:txBody>
      </p:sp>
      <p:sp>
        <p:nvSpPr>
          <p:cNvPr id="19464" name="Line 8"/>
          <p:cNvSpPr>
            <a:spLocks noChangeShapeType="1"/>
          </p:cNvSpPr>
          <p:nvPr/>
        </p:nvSpPr>
        <p:spPr bwMode="auto">
          <a:xfrm>
            <a:off x="5029200" y="3124200"/>
            <a:ext cx="2362200" cy="1371600"/>
          </a:xfrm>
          <a:prstGeom prst="line">
            <a:avLst/>
          </a:prstGeom>
          <a:noFill/>
          <a:ln w="28575" cap="sq">
            <a:solidFill>
              <a:srgbClr val="FF99FF"/>
            </a:solidFill>
            <a:miter lim="800000"/>
            <a:headEnd type="none" w="sm" len="sm"/>
            <a:tailEnd type="none" w="sm" len="sm"/>
          </a:ln>
          <a:effectLst/>
        </p:spPr>
        <p:txBody>
          <a:bodyPr wrap="none"/>
          <a:lstStyle/>
          <a:p>
            <a:pPr>
              <a:defRPr/>
            </a:pPr>
            <a:endParaRPr lang="zh-CN" altLang="en-US">
              <a:latin typeface="Times New Roman" charset="0"/>
              <a:ea typeface="宋体" charset="-122"/>
            </a:endParaRPr>
          </a:p>
        </p:txBody>
      </p:sp>
      <p:sp>
        <p:nvSpPr>
          <p:cNvPr id="19465" name="Line 9"/>
          <p:cNvSpPr>
            <a:spLocks noChangeShapeType="1"/>
          </p:cNvSpPr>
          <p:nvPr/>
        </p:nvSpPr>
        <p:spPr bwMode="auto">
          <a:xfrm>
            <a:off x="4419600" y="3200400"/>
            <a:ext cx="1676400" cy="1676400"/>
          </a:xfrm>
          <a:prstGeom prst="line">
            <a:avLst/>
          </a:prstGeom>
          <a:noFill/>
          <a:ln w="28575" cap="sq">
            <a:solidFill>
              <a:srgbClr val="FF99FF"/>
            </a:solidFill>
            <a:miter lim="800000"/>
            <a:headEnd type="none" w="sm" len="sm"/>
            <a:tailEnd type="none" w="sm" len="sm"/>
          </a:ln>
          <a:effectLst/>
        </p:spPr>
        <p:txBody>
          <a:bodyPr wrap="none"/>
          <a:lstStyle/>
          <a:p>
            <a:pPr>
              <a:defRPr/>
            </a:pPr>
            <a:endParaRPr lang="zh-CN" altLang="en-US">
              <a:latin typeface="Times New Roman" charset="0"/>
              <a:ea typeface="宋体" charset="-122"/>
            </a:endParaRPr>
          </a:p>
        </p:txBody>
      </p:sp>
      <p:sp>
        <p:nvSpPr>
          <p:cNvPr id="19466" name="Text Box 10"/>
          <p:cNvSpPr txBox="1">
            <a:spLocks noChangeArrowheads="1"/>
          </p:cNvSpPr>
          <p:nvPr/>
        </p:nvSpPr>
        <p:spPr bwMode="auto">
          <a:xfrm>
            <a:off x="3200400" y="5410200"/>
            <a:ext cx="685800" cy="457200"/>
          </a:xfrm>
          <a:prstGeom prst="rect">
            <a:avLst/>
          </a:prstGeom>
          <a:noFill/>
          <a:ln>
            <a:noFill/>
          </a:ln>
          <a:effectLst/>
        </p:spPr>
        <p:txBody>
          <a:bodyPr>
            <a:spAutoFit/>
          </a:bodyPr>
          <a:lstStyle>
            <a:lvl1pPr>
              <a:spcBef>
                <a:spcPct val="20000"/>
              </a:spcBef>
              <a:buClr>
                <a:srgbClr val="0BD0D9"/>
              </a:buClr>
              <a:buSzPct val="95000"/>
              <a:buFont typeface="Wingdings 2" charset="2"/>
              <a:buChar char=""/>
              <a:defRPr sz="2600">
                <a:solidFill>
                  <a:schemeClr val="tx1"/>
                </a:solidFill>
                <a:latin typeface="Constantia" charset="0"/>
                <a:ea typeface="宋体" charset="-122"/>
              </a:defRPr>
            </a:lvl1pPr>
            <a:lvl2pPr marL="742950" indent="-285750">
              <a:spcBef>
                <a:spcPct val="20000"/>
              </a:spcBef>
              <a:buClr>
                <a:schemeClr val="accent1"/>
              </a:buClr>
              <a:buSzPct val="85000"/>
              <a:buFont typeface="Wingdings 2" charset="2"/>
              <a:buChar char=""/>
              <a:defRPr sz="2400">
                <a:solidFill>
                  <a:schemeClr val="tx1"/>
                </a:solidFill>
                <a:latin typeface="Constantia" charset="0"/>
                <a:ea typeface="宋体" charset="-122"/>
              </a:defRPr>
            </a:lvl2pPr>
            <a:lvl3pPr marL="1143000" indent="-228600">
              <a:spcBef>
                <a:spcPct val="20000"/>
              </a:spcBef>
              <a:buClr>
                <a:schemeClr val="accent2"/>
              </a:buClr>
              <a:buSzPct val="70000"/>
              <a:buFont typeface="Wingdings 2" charset="2"/>
              <a:buChar char=""/>
              <a:defRPr sz="2100">
                <a:solidFill>
                  <a:schemeClr val="tx1"/>
                </a:solidFill>
                <a:latin typeface="Constantia" charset="0"/>
                <a:ea typeface="宋体" charset="-122"/>
              </a:defRPr>
            </a:lvl3pPr>
            <a:lvl4pPr marL="1600200" indent="-228600">
              <a:spcBef>
                <a:spcPct val="20000"/>
              </a:spcBef>
              <a:buClr>
                <a:srgbClr val="0BD0D9"/>
              </a:buClr>
              <a:buSzPct val="65000"/>
              <a:buFont typeface="Wingdings 2" charset="2"/>
              <a:buChar char=""/>
              <a:defRPr sz="2000">
                <a:solidFill>
                  <a:schemeClr val="tx1"/>
                </a:solidFill>
                <a:latin typeface="Constantia" charset="0"/>
                <a:ea typeface="宋体" charset="-122"/>
              </a:defRPr>
            </a:lvl4pPr>
            <a:lvl5pPr marL="2057400" indent="-228600">
              <a:spcBef>
                <a:spcPct val="20000"/>
              </a:spcBef>
              <a:buClr>
                <a:srgbClr val="10CF9B"/>
              </a:buClr>
              <a:buSzPct val="65000"/>
              <a:buFont typeface="Wingdings 2" charset="2"/>
              <a:buChar char=""/>
              <a:defRPr sz="2000">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9pPr>
          </a:lstStyle>
          <a:p>
            <a:pPr eaLnBrk="1" hangingPunct="1">
              <a:spcBef>
                <a:spcPct val="50000"/>
              </a:spcBef>
              <a:buClrTx/>
              <a:buSzTx/>
              <a:buFontTx/>
              <a:buNone/>
              <a:defRPr/>
            </a:pPr>
            <a:r>
              <a:rPr lang="en-US" altLang="zh-CN" sz="2400">
                <a:latin typeface="Times New Roman" charset="0"/>
              </a:rPr>
              <a:t>O</a:t>
            </a:r>
          </a:p>
        </p:txBody>
      </p:sp>
      <p:sp>
        <p:nvSpPr>
          <p:cNvPr id="19467" name="Text Box 11"/>
          <p:cNvSpPr txBox="1">
            <a:spLocks noChangeArrowheads="1"/>
          </p:cNvSpPr>
          <p:nvPr/>
        </p:nvSpPr>
        <p:spPr bwMode="auto">
          <a:xfrm>
            <a:off x="8839200" y="5562600"/>
            <a:ext cx="685800" cy="457200"/>
          </a:xfrm>
          <a:prstGeom prst="rect">
            <a:avLst/>
          </a:prstGeom>
          <a:noFill/>
          <a:ln>
            <a:noFill/>
          </a:ln>
          <a:effectLst/>
        </p:spPr>
        <p:txBody>
          <a:bodyPr>
            <a:spAutoFit/>
          </a:bodyPr>
          <a:lstStyle>
            <a:lvl1pPr>
              <a:spcBef>
                <a:spcPct val="20000"/>
              </a:spcBef>
              <a:buClr>
                <a:srgbClr val="0BD0D9"/>
              </a:buClr>
              <a:buSzPct val="95000"/>
              <a:buFont typeface="Wingdings 2" charset="2"/>
              <a:buChar char=""/>
              <a:defRPr sz="2600">
                <a:solidFill>
                  <a:schemeClr val="tx1"/>
                </a:solidFill>
                <a:latin typeface="Constantia" charset="0"/>
                <a:ea typeface="宋体" charset="-122"/>
              </a:defRPr>
            </a:lvl1pPr>
            <a:lvl2pPr marL="742950" indent="-285750">
              <a:spcBef>
                <a:spcPct val="20000"/>
              </a:spcBef>
              <a:buClr>
                <a:schemeClr val="accent1"/>
              </a:buClr>
              <a:buSzPct val="85000"/>
              <a:buFont typeface="Wingdings 2" charset="2"/>
              <a:buChar char=""/>
              <a:defRPr sz="2400">
                <a:solidFill>
                  <a:schemeClr val="tx1"/>
                </a:solidFill>
                <a:latin typeface="Constantia" charset="0"/>
                <a:ea typeface="宋体" charset="-122"/>
              </a:defRPr>
            </a:lvl2pPr>
            <a:lvl3pPr marL="1143000" indent="-228600">
              <a:spcBef>
                <a:spcPct val="20000"/>
              </a:spcBef>
              <a:buClr>
                <a:schemeClr val="accent2"/>
              </a:buClr>
              <a:buSzPct val="70000"/>
              <a:buFont typeface="Wingdings 2" charset="2"/>
              <a:buChar char=""/>
              <a:defRPr sz="2100">
                <a:solidFill>
                  <a:schemeClr val="tx1"/>
                </a:solidFill>
                <a:latin typeface="Constantia" charset="0"/>
                <a:ea typeface="宋体" charset="-122"/>
              </a:defRPr>
            </a:lvl3pPr>
            <a:lvl4pPr marL="1600200" indent="-228600">
              <a:spcBef>
                <a:spcPct val="20000"/>
              </a:spcBef>
              <a:buClr>
                <a:srgbClr val="0BD0D9"/>
              </a:buClr>
              <a:buSzPct val="65000"/>
              <a:buFont typeface="Wingdings 2" charset="2"/>
              <a:buChar char=""/>
              <a:defRPr sz="2000">
                <a:solidFill>
                  <a:schemeClr val="tx1"/>
                </a:solidFill>
                <a:latin typeface="Constantia" charset="0"/>
                <a:ea typeface="宋体" charset="-122"/>
              </a:defRPr>
            </a:lvl4pPr>
            <a:lvl5pPr marL="2057400" indent="-228600">
              <a:spcBef>
                <a:spcPct val="20000"/>
              </a:spcBef>
              <a:buClr>
                <a:srgbClr val="10CF9B"/>
              </a:buClr>
              <a:buSzPct val="65000"/>
              <a:buFont typeface="Wingdings 2" charset="2"/>
              <a:buChar char=""/>
              <a:defRPr sz="2000">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9pPr>
          </a:lstStyle>
          <a:p>
            <a:pPr eaLnBrk="1" hangingPunct="1">
              <a:spcBef>
                <a:spcPct val="50000"/>
              </a:spcBef>
              <a:buClrTx/>
              <a:buSzTx/>
              <a:buFontTx/>
              <a:buNone/>
              <a:defRPr/>
            </a:pPr>
            <a:r>
              <a:rPr lang="en-US" altLang="zh-CN" sz="2400">
                <a:latin typeface="Times New Roman" charset="0"/>
              </a:rPr>
              <a:t>Q</a:t>
            </a:r>
          </a:p>
        </p:txBody>
      </p:sp>
      <p:sp>
        <p:nvSpPr>
          <p:cNvPr id="19468" name="Text Box 12"/>
          <p:cNvSpPr txBox="1">
            <a:spLocks noChangeArrowheads="1"/>
          </p:cNvSpPr>
          <p:nvPr/>
        </p:nvSpPr>
        <p:spPr bwMode="auto">
          <a:xfrm>
            <a:off x="3276600" y="1828800"/>
            <a:ext cx="685800" cy="457200"/>
          </a:xfrm>
          <a:prstGeom prst="rect">
            <a:avLst/>
          </a:prstGeom>
          <a:noFill/>
          <a:ln>
            <a:noFill/>
          </a:ln>
          <a:effectLst/>
        </p:spPr>
        <p:txBody>
          <a:bodyPr>
            <a:spAutoFit/>
          </a:bodyPr>
          <a:lstStyle>
            <a:lvl1pPr>
              <a:spcBef>
                <a:spcPct val="20000"/>
              </a:spcBef>
              <a:buClr>
                <a:srgbClr val="0BD0D9"/>
              </a:buClr>
              <a:buSzPct val="95000"/>
              <a:buFont typeface="Wingdings 2" charset="2"/>
              <a:buChar char=""/>
              <a:defRPr sz="2600">
                <a:solidFill>
                  <a:schemeClr val="tx1"/>
                </a:solidFill>
                <a:latin typeface="Constantia" charset="0"/>
                <a:ea typeface="宋体" charset="-122"/>
              </a:defRPr>
            </a:lvl1pPr>
            <a:lvl2pPr marL="742950" indent="-285750">
              <a:spcBef>
                <a:spcPct val="20000"/>
              </a:spcBef>
              <a:buClr>
                <a:schemeClr val="accent1"/>
              </a:buClr>
              <a:buSzPct val="85000"/>
              <a:buFont typeface="Wingdings 2" charset="2"/>
              <a:buChar char=""/>
              <a:defRPr sz="2400">
                <a:solidFill>
                  <a:schemeClr val="tx1"/>
                </a:solidFill>
                <a:latin typeface="Constantia" charset="0"/>
                <a:ea typeface="宋体" charset="-122"/>
              </a:defRPr>
            </a:lvl2pPr>
            <a:lvl3pPr marL="1143000" indent="-228600">
              <a:spcBef>
                <a:spcPct val="20000"/>
              </a:spcBef>
              <a:buClr>
                <a:schemeClr val="accent2"/>
              </a:buClr>
              <a:buSzPct val="70000"/>
              <a:buFont typeface="Wingdings 2" charset="2"/>
              <a:buChar char=""/>
              <a:defRPr sz="2100">
                <a:solidFill>
                  <a:schemeClr val="tx1"/>
                </a:solidFill>
                <a:latin typeface="Constantia" charset="0"/>
                <a:ea typeface="宋体" charset="-122"/>
              </a:defRPr>
            </a:lvl3pPr>
            <a:lvl4pPr marL="1600200" indent="-228600">
              <a:spcBef>
                <a:spcPct val="20000"/>
              </a:spcBef>
              <a:buClr>
                <a:srgbClr val="0BD0D9"/>
              </a:buClr>
              <a:buSzPct val="65000"/>
              <a:buFont typeface="Wingdings 2" charset="2"/>
              <a:buChar char=""/>
              <a:defRPr sz="2000">
                <a:solidFill>
                  <a:schemeClr val="tx1"/>
                </a:solidFill>
                <a:latin typeface="Constantia" charset="0"/>
                <a:ea typeface="宋体" charset="-122"/>
              </a:defRPr>
            </a:lvl4pPr>
            <a:lvl5pPr marL="2057400" indent="-228600">
              <a:spcBef>
                <a:spcPct val="20000"/>
              </a:spcBef>
              <a:buClr>
                <a:srgbClr val="10CF9B"/>
              </a:buClr>
              <a:buSzPct val="65000"/>
              <a:buFont typeface="Wingdings 2" charset="2"/>
              <a:buChar char=""/>
              <a:defRPr sz="2000">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9pPr>
          </a:lstStyle>
          <a:p>
            <a:pPr eaLnBrk="1" hangingPunct="1">
              <a:spcBef>
                <a:spcPct val="50000"/>
              </a:spcBef>
              <a:buClrTx/>
              <a:buSzTx/>
              <a:buFontTx/>
              <a:buNone/>
              <a:defRPr/>
            </a:pPr>
            <a:r>
              <a:rPr lang="en-US" altLang="zh-CN" sz="2400">
                <a:latin typeface="Times New Roman" charset="0"/>
              </a:rPr>
              <a:t>P</a:t>
            </a:r>
          </a:p>
        </p:txBody>
      </p:sp>
      <p:sp>
        <p:nvSpPr>
          <p:cNvPr id="19469" name="Text Box 13"/>
          <p:cNvSpPr txBox="1">
            <a:spLocks noChangeArrowheads="1"/>
          </p:cNvSpPr>
          <p:nvPr/>
        </p:nvSpPr>
        <p:spPr bwMode="auto">
          <a:xfrm>
            <a:off x="5600700" y="5029200"/>
            <a:ext cx="533400" cy="338138"/>
          </a:xfrm>
          <a:prstGeom prst="rect">
            <a:avLst/>
          </a:prstGeom>
          <a:noFill/>
          <a:ln>
            <a:noFill/>
          </a:ln>
          <a:effectLst/>
        </p:spPr>
        <p:txBody>
          <a:bodyPr>
            <a:spAutoFit/>
          </a:bodyPr>
          <a:lstStyle>
            <a:lvl1pPr>
              <a:spcBef>
                <a:spcPct val="20000"/>
              </a:spcBef>
              <a:buClr>
                <a:srgbClr val="0BD0D9"/>
              </a:buClr>
              <a:buSzPct val="95000"/>
              <a:buFont typeface="Wingdings 2" charset="2"/>
              <a:buChar char=""/>
              <a:defRPr sz="2600">
                <a:solidFill>
                  <a:schemeClr val="tx1"/>
                </a:solidFill>
                <a:latin typeface="Constantia" charset="0"/>
                <a:ea typeface="宋体" charset="-122"/>
              </a:defRPr>
            </a:lvl1pPr>
            <a:lvl2pPr marL="742950" indent="-285750">
              <a:spcBef>
                <a:spcPct val="20000"/>
              </a:spcBef>
              <a:buClr>
                <a:schemeClr val="accent1"/>
              </a:buClr>
              <a:buSzPct val="85000"/>
              <a:buFont typeface="Wingdings 2" charset="2"/>
              <a:buChar char=""/>
              <a:defRPr sz="2400">
                <a:solidFill>
                  <a:schemeClr val="tx1"/>
                </a:solidFill>
                <a:latin typeface="Constantia" charset="0"/>
                <a:ea typeface="宋体" charset="-122"/>
              </a:defRPr>
            </a:lvl2pPr>
            <a:lvl3pPr marL="1143000" indent="-228600">
              <a:spcBef>
                <a:spcPct val="20000"/>
              </a:spcBef>
              <a:buClr>
                <a:schemeClr val="accent2"/>
              </a:buClr>
              <a:buSzPct val="70000"/>
              <a:buFont typeface="Wingdings 2" charset="2"/>
              <a:buChar char=""/>
              <a:defRPr sz="2100">
                <a:solidFill>
                  <a:schemeClr val="tx1"/>
                </a:solidFill>
                <a:latin typeface="Constantia" charset="0"/>
                <a:ea typeface="宋体" charset="-122"/>
              </a:defRPr>
            </a:lvl3pPr>
            <a:lvl4pPr marL="1600200" indent="-228600">
              <a:spcBef>
                <a:spcPct val="20000"/>
              </a:spcBef>
              <a:buClr>
                <a:srgbClr val="0BD0D9"/>
              </a:buClr>
              <a:buSzPct val="65000"/>
              <a:buFont typeface="Wingdings 2" charset="2"/>
              <a:buChar char=""/>
              <a:defRPr sz="2000">
                <a:solidFill>
                  <a:schemeClr val="tx1"/>
                </a:solidFill>
                <a:latin typeface="Constantia" charset="0"/>
                <a:ea typeface="宋体" charset="-122"/>
              </a:defRPr>
            </a:lvl4pPr>
            <a:lvl5pPr marL="2057400" indent="-228600">
              <a:spcBef>
                <a:spcPct val="20000"/>
              </a:spcBef>
              <a:buClr>
                <a:srgbClr val="10CF9B"/>
              </a:buClr>
              <a:buSzPct val="65000"/>
              <a:buFont typeface="Wingdings 2" charset="2"/>
              <a:buChar char=""/>
              <a:defRPr sz="2000">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9pPr>
          </a:lstStyle>
          <a:p>
            <a:pPr eaLnBrk="1" hangingPunct="1">
              <a:spcBef>
                <a:spcPct val="50000"/>
              </a:spcBef>
              <a:buClrTx/>
              <a:buSzTx/>
              <a:buFontTx/>
              <a:buNone/>
              <a:defRPr/>
            </a:pPr>
            <a:r>
              <a:rPr lang="en-US" altLang="zh-CN" sz="1600">
                <a:latin typeface="Times New Roman" charset="0"/>
              </a:rPr>
              <a:t>D</a:t>
            </a:r>
            <a:r>
              <a:rPr lang="en-US" altLang="zh-CN" sz="1600" baseline="-25000">
                <a:latin typeface="Times New Roman" charset="0"/>
              </a:rPr>
              <a:t>1</a:t>
            </a:r>
          </a:p>
        </p:txBody>
      </p:sp>
      <p:sp>
        <p:nvSpPr>
          <p:cNvPr id="19470" name="Text Box 14"/>
          <p:cNvSpPr txBox="1">
            <a:spLocks noChangeArrowheads="1"/>
          </p:cNvSpPr>
          <p:nvPr/>
        </p:nvSpPr>
        <p:spPr bwMode="auto">
          <a:xfrm>
            <a:off x="7353300" y="4495800"/>
            <a:ext cx="609600" cy="338138"/>
          </a:xfrm>
          <a:prstGeom prst="rect">
            <a:avLst/>
          </a:prstGeom>
          <a:noFill/>
          <a:ln>
            <a:noFill/>
          </a:ln>
          <a:effectLst/>
        </p:spPr>
        <p:txBody>
          <a:bodyPr>
            <a:spAutoFit/>
          </a:bodyPr>
          <a:lstStyle>
            <a:lvl1pPr>
              <a:spcBef>
                <a:spcPct val="20000"/>
              </a:spcBef>
              <a:buClr>
                <a:srgbClr val="0BD0D9"/>
              </a:buClr>
              <a:buSzPct val="95000"/>
              <a:buFont typeface="Wingdings 2" charset="2"/>
              <a:buChar char=""/>
              <a:defRPr sz="2600">
                <a:solidFill>
                  <a:schemeClr val="tx1"/>
                </a:solidFill>
                <a:latin typeface="Constantia" charset="0"/>
                <a:ea typeface="宋体" charset="-122"/>
              </a:defRPr>
            </a:lvl1pPr>
            <a:lvl2pPr marL="742950" indent="-285750">
              <a:spcBef>
                <a:spcPct val="20000"/>
              </a:spcBef>
              <a:buClr>
                <a:schemeClr val="accent1"/>
              </a:buClr>
              <a:buSzPct val="85000"/>
              <a:buFont typeface="Wingdings 2" charset="2"/>
              <a:buChar char=""/>
              <a:defRPr sz="2400">
                <a:solidFill>
                  <a:schemeClr val="tx1"/>
                </a:solidFill>
                <a:latin typeface="Constantia" charset="0"/>
                <a:ea typeface="宋体" charset="-122"/>
              </a:defRPr>
            </a:lvl2pPr>
            <a:lvl3pPr marL="1143000" indent="-228600">
              <a:spcBef>
                <a:spcPct val="20000"/>
              </a:spcBef>
              <a:buClr>
                <a:schemeClr val="accent2"/>
              </a:buClr>
              <a:buSzPct val="70000"/>
              <a:buFont typeface="Wingdings 2" charset="2"/>
              <a:buChar char=""/>
              <a:defRPr sz="2100">
                <a:solidFill>
                  <a:schemeClr val="tx1"/>
                </a:solidFill>
                <a:latin typeface="Constantia" charset="0"/>
                <a:ea typeface="宋体" charset="-122"/>
              </a:defRPr>
            </a:lvl3pPr>
            <a:lvl4pPr marL="1600200" indent="-228600">
              <a:spcBef>
                <a:spcPct val="20000"/>
              </a:spcBef>
              <a:buClr>
                <a:srgbClr val="0BD0D9"/>
              </a:buClr>
              <a:buSzPct val="65000"/>
              <a:buFont typeface="Wingdings 2" charset="2"/>
              <a:buChar char=""/>
              <a:defRPr sz="2000">
                <a:solidFill>
                  <a:schemeClr val="tx1"/>
                </a:solidFill>
                <a:latin typeface="Constantia" charset="0"/>
                <a:ea typeface="宋体" charset="-122"/>
              </a:defRPr>
            </a:lvl4pPr>
            <a:lvl5pPr marL="2057400" indent="-228600">
              <a:spcBef>
                <a:spcPct val="20000"/>
              </a:spcBef>
              <a:buClr>
                <a:srgbClr val="10CF9B"/>
              </a:buClr>
              <a:buSzPct val="65000"/>
              <a:buFont typeface="Wingdings 2" charset="2"/>
              <a:buChar char=""/>
              <a:defRPr sz="2000">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9pPr>
          </a:lstStyle>
          <a:p>
            <a:pPr eaLnBrk="1" hangingPunct="1">
              <a:spcBef>
                <a:spcPct val="50000"/>
              </a:spcBef>
              <a:buClrTx/>
              <a:buSzTx/>
              <a:buFontTx/>
              <a:buNone/>
              <a:defRPr/>
            </a:pPr>
            <a:r>
              <a:rPr lang="en-US" altLang="zh-CN" sz="1600">
                <a:latin typeface="Times New Roman" charset="0"/>
              </a:rPr>
              <a:t>D</a:t>
            </a:r>
            <a:r>
              <a:rPr lang="en-US" altLang="zh-CN" sz="1600" baseline="-25000">
                <a:latin typeface="Times New Roman" charset="0"/>
              </a:rPr>
              <a:t>2</a:t>
            </a:r>
          </a:p>
        </p:txBody>
      </p:sp>
      <p:sp>
        <p:nvSpPr>
          <p:cNvPr id="19471" name="Text Box 15"/>
          <p:cNvSpPr txBox="1">
            <a:spLocks noChangeArrowheads="1"/>
          </p:cNvSpPr>
          <p:nvPr/>
        </p:nvSpPr>
        <p:spPr bwMode="auto">
          <a:xfrm>
            <a:off x="6134100" y="4767264"/>
            <a:ext cx="762000" cy="338137"/>
          </a:xfrm>
          <a:prstGeom prst="rect">
            <a:avLst/>
          </a:prstGeom>
          <a:noFill/>
          <a:ln>
            <a:noFill/>
          </a:ln>
          <a:effectLst/>
        </p:spPr>
        <p:txBody>
          <a:bodyPr>
            <a:spAutoFit/>
          </a:bodyPr>
          <a:lstStyle>
            <a:lvl1pPr>
              <a:spcBef>
                <a:spcPct val="20000"/>
              </a:spcBef>
              <a:buClr>
                <a:srgbClr val="0BD0D9"/>
              </a:buClr>
              <a:buSzPct val="95000"/>
              <a:buFont typeface="Wingdings 2" charset="2"/>
              <a:buChar char=""/>
              <a:defRPr sz="2600">
                <a:solidFill>
                  <a:schemeClr val="tx1"/>
                </a:solidFill>
                <a:latin typeface="Constantia" charset="0"/>
                <a:ea typeface="宋体" charset="-122"/>
              </a:defRPr>
            </a:lvl1pPr>
            <a:lvl2pPr marL="742950" indent="-285750">
              <a:spcBef>
                <a:spcPct val="20000"/>
              </a:spcBef>
              <a:buClr>
                <a:schemeClr val="accent1"/>
              </a:buClr>
              <a:buSzPct val="85000"/>
              <a:buFont typeface="Wingdings 2" charset="2"/>
              <a:buChar char=""/>
              <a:defRPr sz="2400">
                <a:solidFill>
                  <a:schemeClr val="tx1"/>
                </a:solidFill>
                <a:latin typeface="Constantia" charset="0"/>
                <a:ea typeface="宋体" charset="-122"/>
              </a:defRPr>
            </a:lvl2pPr>
            <a:lvl3pPr marL="1143000" indent="-228600">
              <a:spcBef>
                <a:spcPct val="20000"/>
              </a:spcBef>
              <a:buClr>
                <a:schemeClr val="accent2"/>
              </a:buClr>
              <a:buSzPct val="70000"/>
              <a:buFont typeface="Wingdings 2" charset="2"/>
              <a:buChar char=""/>
              <a:defRPr sz="2100">
                <a:solidFill>
                  <a:schemeClr val="tx1"/>
                </a:solidFill>
                <a:latin typeface="Constantia" charset="0"/>
                <a:ea typeface="宋体" charset="-122"/>
              </a:defRPr>
            </a:lvl3pPr>
            <a:lvl4pPr marL="1600200" indent="-228600">
              <a:spcBef>
                <a:spcPct val="20000"/>
              </a:spcBef>
              <a:buClr>
                <a:srgbClr val="0BD0D9"/>
              </a:buClr>
              <a:buSzPct val="65000"/>
              <a:buFont typeface="Wingdings 2" charset="2"/>
              <a:buChar char=""/>
              <a:defRPr sz="2000">
                <a:solidFill>
                  <a:schemeClr val="tx1"/>
                </a:solidFill>
                <a:latin typeface="Constantia" charset="0"/>
                <a:ea typeface="宋体" charset="-122"/>
              </a:defRPr>
            </a:lvl4pPr>
            <a:lvl5pPr marL="2057400" indent="-228600">
              <a:spcBef>
                <a:spcPct val="20000"/>
              </a:spcBef>
              <a:buClr>
                <a:srgbClr val="10CF9B"/>
              </a:buClr>
              <a:buSzPct val="65000"/>
              <a:buFont typeface="Wingdings 2" charset="2"/>
              <a:buChar char=""/>
              <a:defRPr sz="2000">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9pPr>
          </a:lstStyle>
          <a:p>
            <a:pPr eaLnBrk="1" hangingPunct="1">
              <a:spcBef>
                <a:spcPct val="50000"/>
              </a:spcBef>
              <a:buClrTx/>
              <a:buSzTx/>
              <a:buFontTx/>
              <a:buNone/>
              <a:defRPr/>
            </a:pPr>
            <a:r>
              <a:rPr lang="en-US" altLang="zh-CN" sz="1600">
                <a:latin typeface="Times New Roman" charset="0"/>
              </a:rPr>
              <a:t>MR</a:t>
            </a:r>
            <a:r>
              <a:rPr lang="en-US" altLang="zh-CN" sz="1600" baseline="-25000">
                <a:latin typeface="Times New Roman" charset="0"/>
              </a:rPr>
              <a:t>2</a:t>
            </a:r>
          </a:p>
        </p:txBody>
      </p:sp>
      <p:sp>
        <p:nvSpPr>
          <p:cNvPr id="19472" name="Text Box 16"/>
          <p:cNvSpPr txBox="1">
            <a:spLocks noChangeArrowheads="1"/>
          </p:cNvSpPr>
          <p:nvPr/>
        </p:nvSpPr>
        <p:spPr bwMode="auto">
          <a:xfrm>
            <a:off x="4648200" y="5029200"/>
            <a:ext cx="762000" cy="338138"/>
          </a:xfrm>
          <a:prstGeom prst="rect">
            <a:avLst/>
          </a:prstGeom>
          <a:noFill/>
          <a:ln>
            <a:noFill/>
          </a:ln>
          <a:effectLst/>
        </p:spPr>
        <p:txBody>
          <a:bodyPr>
            <a:spAutoFit/>
          </a:bodyPr>
          <a:lstStyle>
            <a:lvl1pPr>
              <a:spcBef>
                <a:spcPct val="20000"/>
              </a:spcBef>
              <a:buClr>
                <a:srgbClr val="0BD0D9"/>
              </a:buClr>
              <a:buSzPct val="95000"/>
              <a:buFont typeface="Wingdings 2" charset="2"/>
              <a:buChar char=""/>
              <a:defRPr sz="2600">
                <a:solidFill>
                  <a:schemeClr val="tx1"/>
                </a:solidFill>
                <a:latin typeface="Constantia" charset="0"/>
                <a:ea typeface="宋体" charset="-122"/>
              </a:defRPr>
            </a:lvl1pPr>
            <a:lvl2pPr marL="742950" indent="-285750">
              <a:spcBef>
                <a:spcPct val="20000"/>
              </a:spcBef>
              <a:buClr>
                <a:schemeClr val="accent1"/>
              </a:buClr>
              <a:buSzPct val="85000"/>
              <a:buFont typeface="Wingdings 2" charset="2"/>
              <a:buChar char=""/>
              <a:defRPr sz="2400">
                <a:solidFill>
                  <a:schemeClr val="tx1"/>
                </a:solidFill>
                <a:latin typeface="Constantia" charset="0"/>
                <a:ea typeface="宋体" charset="-122"/>
              </a:defRPr>
            </a:lvl2pPr>
            <a:lvl3pPr marL="1143000" indent="-228600">
              <a:spcBef>
                <a:spcPct val="20000"/>
              </a:spcBef>
              <a:buClr>
                <a:schemeClr val="accent2"/>
              </a:buClr>
              <a:buSzPct val="70000"/>
              <a:buFont typeface="Wingdings 2" charset="2"/>
              <a:buChar char=""/>
              <a:defRPr sz="2100">
                <a:solidFill>
                  <a:schemeClr val="tx1"/>
                </a:solidFill>
                <a:latin typeface="Constantia" charset="0"/>
                <a:ea typeface="宋体" charset="-122"/>
              </a:defRPr>
            </a:lvl3pPr>
            <a:lvl4pPr marL="1600200" indent="-228600">
              <a:spcBef>
                <a:spcPct val="20000"/>
              </a:spcBef>
              <a:buClr>
                <a:srgbClr val="0BD0D9"/>
              </a:buClr>
              <a:buSzPct val="65000"/>
              <a:buFont typeface="Wingdings 2" charset="2"/>
              <a:buChar char=""/>
              <a:defRPr sz="2000">
                <a:solidFill>
                  <a:schemeClr val="tx1"/>
                </a:solidFill>
                <a:latin typeface="Constantia" charset="0"/>
                <a:ea typeface="宋体" charset="-122"/>
              </a:defRPr>
            </a:lvl4pPr>
            <a:lvl5pPr marL="2057400" indent="-228600">
              <a:spcBef>
                <a:spcPct val="20000"/>
              </a:spcBef>
              <a:buClr>
                <a:srgbClr val="10CF9B"/>
              </a:buClr>
              <a:buSzPct val="65000"/>
              <a:buFont typeface="Wingdings 2" charset="2"/>
              <a:buChar char=""/>
              <a:defRPr sz="2000">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9pPr>
          </a:lstStyle>
          <a:p>
            <a:pPr eaLnBrk="1" hangingPunct="1">
              <a:spcBef>
                <a:spcPct val="50000"/>
              </a:spcBef>
              <a:buClrTx/>
              <a:buSzTx/>
              <a:buFontTx/>
              <a:buNone/>
              <a:defRPr/>
            </a:pPr>
            <a:r>
              <a:rPr lang="en-US" altLang="zh-CN" sz="1600">
                <a:latin typeface="Times New Roman" charset="0"/>
              </a:rPr>
              <a:t>MR</a:t>
            </a:r>
            <a:r>
              <a:rPr lang="en-US" altLang="zh-CN" sz="1600" baseline="-25000">
                <a:latin typeface="Times New Roman" charset="0"/>
              </a:rPr>
              <a:t>1</a:t>
            </a:r>
          </a:p>
        </p:txBody>
      </p:sp>
      <p:sp>
        <p:nvSpPr>
          <p:cNvPr id="215057" name="Line 17"/>
          <p:cNvSpPr>
            <a:spLocks noChangeShapeType="1"/>
          </p:cNvSpPr>
          <p:nvPr/>
        </p:nvSpPr>
        <p:spPr bwMode="auto">
          <a:xfrm>
            <a:off x="4648200" y="3200400"/>
            <a:ext cx="2667000" cy="1752600"/>
          </a:xfrm>
          <a:prstGeom prst="line">
            <a:avLst/>
          </a:prstGeom>
          <a:noFill/>
          <a:ln w="28575" cap="sq">
            <a:solidFill>
              <a:srgbClr val="FF0000"/>
            </a:solidFill>
            <a:miter lim="800000"/>
            <a:headEnd type="none" w="sm" len="sm"/>
            <a:tailEnd type="none" w="sm" len="sm"/>
          </a:ln>
          <a:effectLst/>
        </p:spPr>
        <p:txBody>
          <a:bodyPr wrap="none"/>
          <a:lstStyle/>
          <a:p>
            <a:pPr>
              <a:defRPr/>
            </a:pPr>
            <a:endParaRPr lang="zh-CN" altLang="en-US">
              <a:latin typeface="Times New Roman" charset="0"/>
              <a:ea typeface="宋体" charset="-122"/>
            </a:endParaRPr>
          </a:p>
        </p:txBody>
      </p:sp>
      <p:sp>
        <p:nvSpPr>
          <p:cNvPr id="215058" name="Text Box 18"/>
          <p:cNvSpPr txBox="1">
            <a:spLocks noChangeArrowheads="1"/>
          </p:cNvSpPr>
          <p:nvPr/>
        </p:nvSpPr>
        <p:spPr bwMode="auto">
          <a:xfrm>
            <a:off x="7162800" y="4876800"/>
            <a:ext cx="990600" cy="338138"/>
          </a:xfrm>
          <a:prstGeom prst="rect">
            <a:avLst/>
          </a:prstGeom>
          <a:noFill/>
          <a:ln>
            <a:noFill/>
          </a:ln>
          <a:effectLst/>
        </p:spPr>
        <p:txBody>
          <a:bodyPr>
            <a:spAutoFit/>
          </a:bodyPr>
          <a:lstStyle>
            <a:lvl1pPr>
              <a:spcBef>
                <a:spcPct val="20000"/>
              </a:spcBef>
              <a:buClr>
                <a:srgbClr val="0BD0D9"/>
              </a:buClr>
              <a:buSzPct val="95000"/>
              <a:buFont typeface="Wingdings 2" charset="2"/>
              <a:buChar char=""/>
              <a:defRPr sz="2600">
                <a:solidFill>
                  <a:schemeClr val="tx1"/>
                </a:solidFill>
                <a:latin typeface="Constantia" charset="0"/>
                <a:ea typeface="宋体" charset="-122"/>
              </a:defRPr>
            </a:lvl1pPr>
            <a:lvl2pPr marL="742950" indent="-285750">
              <a:spcBef>
                <a:spcPct val="20000"/>
              </a:spcBef>
              <a:buClr>
                <a:schemeClr val="accent1"/>
              </a:buClr>
              <a:buSzPct val="85000"/>
              <a:buFont typeface="Wingdings 2" charset="2"/>
              <a:buChar char=""/>
              <a:defRPr sz="2400">
                <a:solidFill>
                  <a:schemeClr val="tx1"/>
                </a:solidFill>
                <a:latin typeface="Constantia" charset="0"/>
                <a:ea typeface="宋体" charset="-122"/>
              </a:defRPr>
            </a:lvl2pPr>
            <a:lvl3pPr marL="1143000" indent="-228600">
              <a:spcBef>
                <a:spcPct val="20000"/>
              </a:spcBef>
              <a:buClr>
                <a:schemeClr val="accent2"/>
              </a:buClr>
              <a:buSzPct val="70000"/>
              <a:buFont typeface="Wingdings 2" charset="2"/>
              <a:buChar char=""/>
              <a:defRPr sz="2100">
                <a:solidFill>
                  <a:schemeClr val="tx1"/>
                </a:solidFill>
                <a:latin typeface="Constantia" charset="0"/>
                <a:ea typeface="宋体" charset="-122"/>
              </a:defRPr>
            </a:lvl3pPr>
            <a:lvl4pPr marL="1600200" indent="-228600">
              <a:spcBef>
                <a:spcPct val="20000"/>
              </a:spcBef>
              <a:buClr>
                <a:srgbClr val="0BD0D9"/>
              </a:buClr>
              <a:buSzPct val="65000"/>
              <a:buFont typeface="Wingdings 2" charset="2"/>
              <a:buChar char=""/>
              <a:defRPr sz="2000">
                <a:solidFill>
                  <a:schemeClr val="tx1"/>
                </a:solidFill>
                <a:latin typeface="Constantia" charset="0"/>
                <a:ea typeface="宋体" charset="-122"/>
              </a:defRPr>
            </a:lvl4pPr>
            <a:lvl5pPr marL="2057400" indent="-228600">
              <a:spcBef>
                <a:spcPct val="20000"/>
              </a:spcBef>
              <a:buClr>
                <a:srgbClr val="10CF9B"/>
              </a:buClr>
              <a:buSzPct val="65000"/>
              <a:buFont typeface="Wingdings 2" charset="2"/>
              <a:buChar char=""/>
              <a:defRPr sz="2000">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9pPr>
          </a:lstStyle>
          <a:p>
            <a:pPr eaLnBrk="1" hangingPunct="1">
              <a:spcBef>
                <a:spcPct val="50000"/>
              </a:spcBef>
              <a:buClrTx/>
              <a:buSzTx/>
              <a:buFontTx/>
              <a:buNone/>
              <a:defRPr/>
            </a:pPr>
            <a:r>
              <a:rPr lang="en-US" altLang="zh-CN" sz="1600">
                <a:latin typeface="Times New Roman" charset="0"/>
              </a:rPr>
              <a:t>MR</a:t>
            </a:r>
            <a:r>
              <a:rPr lang="en-US" altLang="zh-CN" sz="1600" baseline="-25000">
                <a:latin typeface="Times New Roman" charset="0"/>
              </a:rPr>
              <a:t>1+2</a:t>
            </a:r>
          </a:p>
        </p:txBody>
      </p:sp>
      <p:sp>
        <p:nvSpPr>
          <p:cNvPr id="215059" name="Freeform 19"/>
          <p:cNvSpPr>
            <a:spLocks/>
          </p:cNvSpPr>
          <p:nvPr/>
        </p:nvSpPr>
        <p:spPr bwMode="auto">
          <a:xfrm>
            <a:off x="4495800" y="2971800"/>
            <a:ext cx="2438400" cy="2057400"/>
          </a:xfrm>
          <a:custGeom>
            <a:avLst/>
            <a:gdLst>
              <a:gd name="T0" fmla="*/ 0 w 1536"/>
              <a:gd name="T1" fmla="*/ 2147483646 h 1296"/>
              <a:gd name="T2" fmla="*/ 2147483646 w 1536"/>
              <a:gd name="T3" fmla="*/ 2147483646 h 1296"/>
              <a:gd name="T4" fmla="*/ 2147483646 w 1536"/>
              <a:gd name="T5" fmla="*/ 2147483646 h 1296"/>
              <a:gd name="T6" fmla="*/ 2147483646 w 1536"/>
              <a:gd name="T7" fmla="*/ 2147483646 h 1296"/>
              <a:gd name="T8" fmla="*/ 2147483646 w 1536"/>
              <a:gd name="T9" fmla="*/ 2147483646 h 1296"/>
              <a:gd name="T10" fmla="*/ 2147483646 w 1536"/>
              <a:gd name="T11" fmla="*/ 2147483646 h 1296"/>
              <a:gd name="T12" fmla="*/ 2147483646 w 1536"/>
              <a:gd name="T13" fmla="*/ 0 h 12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36" h="1296">
                <a:moveTo>
                  <a:pt x="0" y="1296"/>
                </a:moveTo>
                <a:cubicBezTo>
                  <a:pt x="136" y="1268"/>
                  <a:pt x="272" y="1240"/>
                  <a:pt x="384" y="1200"/>
                </a:cubicBezTo>
                <a:cubicBezTo>
                  <a:pt x="496" y="1160"/>
                  <a:pt x="584" y="1112"/>
                  <a:pt x="672" y="1056"/>
                </a:cubicBezTo>
                <a:cubicBezTo>
                  <a:pt x="760" y="1000"/>
                  <a:pt x="840" y="936"/>
                  <a:pt x="912" y="864"/>
                </a:cubicBezTo>
                <a:cubicBezTo>
                  <a:pt x="984" y="792"/>
                  <a:pt x="1016" y="736"/>
                  <a:pt x="1104" y="624"/>
                </a:cubicBezTo>
                <a:cubicBezTo>
                  <a:pt x="1192" y="512"/>
                  <a:pt x="1368" y="296"/>
                  <a:pt x="1440" y="192"/>
                </a:cubicBezTo>
                <a:cubicBezTo>
                  <a:pt x="1512" y="88"/>
                  <a:pt x="1520" y="32"/>
                  <a:pt x="1536" y="0"/>
                </a:cubicBezTo>
              </a:path>
            </a:pathLst>
          </a:custGeom>
          <a:noFill/>
          <a:ln w="28575" cap="sq" cmpd="sng">
            <a:solidFill>
              <a:srgbClr val="FF0000"/>
            </a:solidFill>
            <a:prstDash val="solid"/>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060" name="Text Box 20"/>
          <p:cNvSpPr txBox="1">
            <a:spLocks noChangeArrowheads="1"/>
          </p:cNvSpPr>
          <p:nvPr/>
        </p:nvSpPr>
        <p:spPr bwMode="auto">
          <a:xfrm>
            <a:off x="6934201" y="2590800"/>
            <a:ext cx="601663" cy="338138"/>
          </a:xfrm>
          <a:prstGeom prst="rect">
            <a:avLst/>
          </a:prstGeom>
          <a:noFill/>
          <a:ln>
            <a:noFill/>
          </a:ln>
          <a:effectLst/>
        </p:spPr>
        <p:txBody>
          <a:bodyPr>
            <a:spAutoFit/>
          </a:bodyPr>
          <a:lstStyle>
            <a:lvl1pPr>
              <a:spcBef>
                <a:spcPct val="20000"/>
              </a:spcBef>
              <a:buClr>
                <a:srgbClr val="0BD0D9"/>
              </a:buClr>
              <a:buSzPct val="95000"/>
              <a:buFont typeface="Wingdings 2" charset="2"/>
              <a:buChar char=""/>
              <a:defRPr sz="2600">
                <a:solidFill>
                  <a:schemeClr val="tx1"/>
                </a:solidFill>
                <a:latin typeface="Constantia" charset="0"/>
                <a:ea typeface="宋体" charset="-122"/>
              </a:defRPr>
            </a:lvl1pPr>
            <a:lvl2pPr marL="742950" indent="-285750">
              <a:spcBef>
                <a:spcPct val="20000"/>
              </a:spcBef>
              <a:buClr>
                <a:schemeClr val="accent1"/>
              </a:buClr>
              <a:buSzPct val="85000"/>
              <a:buFont typeface="Wingdings 2" charset="2"/>
              <a:buChar char=""/>
              <a:defRPr sz="2400">
                <a:solidFill>
                  <a:schemeClr val="tx1"/>
                </a:solidFill>
                <a:latin typeface="Constantia" charset="0"/>
                <a:ea typeface="宋体" charset="-122"/>
              </a:defRPr>
            </a:lvl2pPr>
            <a:lvl3pPr marL="1143000" indent="-228600">
              <a:spcBef>
                <a:spcPct val="20000"/>
              </a:spcBef>
              <a:buClr>
                <a:schemeClr val="accent2"/>
              </a:buClr>
              <a:buSzPct val="70000"/>
              <a:buFont typeface="Wingdings 2" charset="2"/>
              <a:buChar char=""/>
              <a:defRPr sz="2100">
                <a:solidFill>
                  <a:schemeClr val="tx1"/>
                </a:solidFill>
                <a:latin typeface="Constantia" charset="0"/>
                <a:ea typeface="宋体" charset="-122"/>
              </a:defRPr>
            </a:lvl3pPr>
            <a:lvl4pPr marL="1600200" indent="-228600">
              <a:spcBef>
                <a:spcPct val="20000"/>
              </a:spcBef>
              <a:buClr>
                <a:srgbClr val="0BD0D9"/>
              </a:buClr>
              <a:buSzPct val="65000"/>
              <a:buFont typeface="Wingdings 2" charset="2"/>
              <a:buChar char=""/>
              <a:defRPr sz="2000">
                <a:solidFill>
                  <a:schemeClr val="tx1"/>
                </a:solidFill>
                <a:latin typeface="Constantia" charset="0"/>
                <a:ea typeface="宋体" charset="-122"/>
              </a:defRPr>
            </a:lvl4pPr>
            <a:lvl5pPr marL="2057400" indent="-228600">
              <a:spcBef>
                <a:spcPct val="20000"/>
              </a:spcBef>
              <a:buClr>
                <a:srgbClr val="10CF9B"/>
              </a:buClr>
              <a:buSzPct val="65000"/>
              <a:buFont typeface="Wingdings 2" charset="2"/>
              <a:buChar char=""/>
              <a:defRPr sz="2000">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9pPr>
          </a:lstStyle>
          <a:p>
            <a:pPr eaLnBrk="1" hangingPunct="1">
              <a:spcBef>
                <a:spcPct val="50000"/>
              </a:spcBef>
              <a:buClrTx/>
              <a:buSzTx/>
              <a:buFontTx/>
              <a:buNone/>
              <a:defRPr/>
            </a:pPr>
            <a:r>
              <a:rPr lang="en-US" altLang="zh-CN" sz="1600">
                <a:latin typeface="Times New Roman" charset="0"/>
              </a:rPr>
              <a:t>MC</a:t>
            </a:r>
            <a:endParaRPr lang="en-US" altLang="zh-CN" sz="1600" baseline="-25000">
              <a:latin typeface="Times New Roman" charset="0"/>
            </a:endParaRPr>
          </a:p>
        </p:txBody>
      </p:sp>
      <p:sp>
        <p:nvSpPr>
          <p:cNvPr id="215061" name="Text Box 21"/>
          <p:cNvSpPr txBox="1">
            <a:spLocks noChangeArrowheads="1"/>
          </p:cNvSpPr>
          <p:nvPr/>
        </p:nvSpPr>
        <p:spPr bwMode="auto">
          <a:xfrm>
            <a:off x="6172200" y="3983039"/>
            <a:ext cx="381000" cy="339725"/>
          </a:xfrm>
          <a:prstGeom prst="rect">
            <a:avLst/>
          </a:prstGeom>
          <a:noFill/>
          <a:ln>
            <a:noFill/>
          </a:ln>
          <a:effectLst/>
        </p:spPr>
        <p:txBody>
          <a:bodyPr>
            <a:spAutoFit/>
          </a:bodyPr>
          <a:lstStyle>
            <a:lvl1pPr>
              <a:spcBef>
                <a:spcPct val="20000"/>
              </a:spcBef>
              <a:buClr>
                <a:srgbClr val="0BD0D9"/>
              </a:buClr>
              <a:buSzPct val="95000"/>
              <a:buFont typeface="Wingdings 2" charset="2"/>
              <a:buChar char=""/>
              <a:defRPr sz="2600">
                <a:solidFill>
                  <a:schemeClr val="tx1"/>
                </a:solidFill>
                <a:latin typeface="Constantia" charset="0"/>
                <a:ea typeface="宋体" charset="-122"/>
              </a:defRPr>
            </a:lvl1pPr>
            <a:lvl2pPr marL="742950" indent="-285750">
              <a:spcBef>
                <a:spcPct val="20000"/>
              </a:spcBef>
              <a:buClr>
                <a:schemeClr val="accent1"/>
              </a:buClr>
              <a:buSzPct val="85000"/>
              <a:buFont typeface="Wingdings 2" charset="2"/>
              <a:buChar char=""/>
              <a:defRPr sz="2400">
                <a:solidFill>
                  <a:schemeClr val="tx1"/>
                </a:solidFill>
                <a:latin typeface="Constantia" charset="0"/>
                <a:ea typeface="宋体" charset="-122"/>
              </a:defRPr>
            </a:lvl2pPr>
            <a:lvl3pPr marL="1143000" indent="-228600">
              <a:spcBef>
                <a:spcPct val="20000"/>
              </a:spcBef>
              <a:buClr>
                <a:schemeClr val="accent2"/>
              </a:buClr>
              <a:buSzPct val="70000"/>
              <a:buFont typeface="Wingdings 2" charset="2"/>
              <a:buChar char=""/>
              <a:defRPr sz="2100">
                <a:solidFill>
                  <a:schemeClr val="tx1"/>
                </a:solidFill>
                <a:latin typeface="Constantia" charset="0"/>
                <a:ea typeface="宋体" charset="-122"/>
              </a:defRPr>
            </a:lvl3pPr>
            <a:lvl4pPr marL="1600200" indent="-228600">
              <a:spcBef>
                <a:spcPct val="20000"/>
              </a:spcBef>
              <a:buClr>
                <a:srgbClr val="0BD0D9"/>
              </a:buClr>
              <a:buSzPct val="65000"/>
              <a:buFont typeface="Wingdings 2" charset="2"/>
              <a:buChar char=""/>
              <a:defRPr sz="2000">
                <a:solidFill>
                  <a:schemeClr val="tx1"/>
                </a:solidFill>
                <a:latin typeface="Constantia" charset="0"/>
                <a:ea typeface="宋体" charset="-122"/>
              </a:defRPr>
            </a:lvl4pPr>
            <a:lvl5pPr marL="2057400" indent="-228600">
              <a:spcBef>
                <a:spcPct val="20000"/>
              </a:spcBef>
              <a:buClr>
                <a:srgbClr val="10CF9B"/>
              </a:buClr>
              <a:buSzPct val="65000"/>
              <a:buFont typeface="Wingdings 2" charset="2"/>
              <a:buChar char=""/>
              <a:defRPr sz="2000">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9pPr>
          </a:lstStyle>
          <a:p>
            <a:pPr eaLnBrk="1" hangingPunct="1">
              <a:spcBef>
                <a:spcPct val="50000"/>
              </a:spcBef>
              <a:buClrTx/>
              <a:buSzTx/>
              <a:buFontTx/>
              <a:buNone/>
              <a:defRPr/>
            </a:pPr>
            <a:r>
              <a:rPr lang="en-US" altLang="zh-CN" sz="1600">
                <a:latin typeface="Times New Roman" charset="0"/>
              </a:rPr>
              <a:t>E</a:t>
            </a:r>
            <a:endParaRPr lang="en-US" altLang="zh-CN" sz="1600" baseline="-25000">
              <a:latin typeface="Times New Roman" charset="0"/>
            </a:endParaRPr>
          </a:p>
        </p:txBody>
      </p:sp>
      <p:sp>
        <p:nvSpPr>
          <p:cNvPr id="215062" name="Line 22"/>
          <p:cNvSpPr>
            <a:spLocks noChangeShapeType="1"/>
          </p:cNvSpPr>
          <p:nvPr/>
        </p:nvSpPr>
        <p:spPr bwMode="auto">
          <a:xfrm flipH="1">
            <a:off x="3657600" y="4191000"/>
            <a:ext cx="2438400" cy="0"/>
          </a:xfrm>
          <a:prstGeom prst="line">
            <a:avLst/>
          </a:prstGeom>
          <a:noFill/>
          <a:ln w="28575">
            <a:solidFill>
              <a:schemeClr val="tx2"/>
            </a:solidFill>
            <a:prstDash val="dash"/>
            <a:miter lim="800000"/>
            <a:headEnd type="none" w="sm" len="sm"/>
            <a:tailEnd type="none" w="sm" len="sm"/>
          </a:ln>
          <a:effectLst/>
        </p:spPr>
        <p:txBody>
          <a:bodyPr wrap="none"/>
          <a:lstStyle/>
          <a:p>
            <a:pPr>
              <a:defRPr/>
            </a:pPr>
            <a:endParaRPr lang="zh-CN" altLang="en-US">
              <a:latin typeface="Times New Roman" charset="0"/>
              <a:ea typeface="宋体" charset="-122"/>
            </a:endParaRPr>
          </a:p>
        </p:txBody>
      </p:sp>
      <p:sp>
        <p:nvSpPr>
          <p:cNvPr id="215063" name="Line 23"/>
          <p:cNvSpPr>
            <a:spLocks noChangeShapeType="1"/>
          </p:cNvSpPr>
          <p:nvPr/>
        </p:nvSpPr>
        <p:spPr bwMode="auto">
          <a:xfrm>
            <a:off x="6096000" y="4191000"/>
            <a:ext cx="0" cy="1524000"/>
          </a:xfrm>
          <a:prstGeom prst="line">
            <a:avLst/>
          </a:prstGeom>
          <a:noFill/>
          <a:ln w="28575">
            <a:solidFill>
              <a:schemeClr val="tx2"/>
            </a:solidFill>
            <a:prstDash val="dash"/>
            <a:miter lim="800000"/>
            <a:headEnd type="none" w="sm" len="sm"/>
            <a:tailEnd type="none" w="sm" len="sm"/>
          </a:ln>
          <a:effectLst/>
        </p:spPr>
        <p:txBody>
          <a:bodyPr wrap="none"/>
          <a:lstStyle/>
          <a:p>
            <a:pPr>
              <a:defRPr/>
            </a:pPr>
            <a:endParaRPr lang="zh-CN" altLang="en-US">
              <a:latin typeface="Times New Roman" charset="0"/>
              <a:ea typeface="宋体" charset="-122"/>
            </a:endParaRPr>
          </a:p>
        </p:txBody>
      </p:sp>
      <p:sp>
        <p:nvSpPr>
          <p:cNvPr id="215064" name="Text Box 24"/>
          <p:cNvSpPr txBox="1">
            <a:spLocks noChangeArrowheads="1"/>
          </p:cNvSpPr>
          <p:nvPr/>
        </p:nvSpPr>
        <p:spPr bwMode="auto">
          <a:xfrm>
            <a:off x="5791200" y="5789614"/>
            <a:ext cx="1366838" cy="460375"/>
          </a:xfrm>
          <a:prstGeom prst="rect">
            <a:avLst/>
          </a:prstGeom>
          <a:noFill/>
          <a:ln>
            <a:noFill/>
          </a:ln>
          <a:effectLst/>
        </p:spPr>
        <p:txBody>
          <a:bodyPr>
            <a:spAutoFit/>
          </a:bodyPr>
          <a:lstStyle>
            <a:lvl1pPr>
              <a:spcBef>
                <a:spcPct val="20000"/>
              </a:spcBef>
              <a:buClr>
                <a:srgbClr val="0BD0D9"/>
              </a:buClr>
              <a:buSzPct val="95000"/>
              <a:buFont typeface="Wingdings 2" charset="2"/>
              <a:buChar char=""/>
              <a:defRPr sz="2600">
                <a:solidFill>
                  <a:schemeClr val="tx1"/>
                </a:solidFill>
                <a:latin typeface="Constantia" charset="0"/>
                <a:ea typeface="宋体" charset="-122"/>
              </a:defRPr>
            </a:lvl1pPr>
            <a:lvl2pPr marL="742950" indent="-285750">
              <a:spcBef>
                <a:spcPct val="20000"/>
              </a:spcBef>
              <a:buClr>
                <a:schemeClr val="accent1"/>
              </a:buClr>
              <a:buSzPct val="85000"/>
              <a:buFont typeface="Wingdings 2" charset="2"/>
              <a:buChar char=""/>
              <a:defRPr sz="2400">
                <a:solidFill>
                  <a:schemeClr val="tx1"/>
                </a:solidFill>
                <a:latin typeface="Constantia" charset="0"/>
                <a:ea typeface="宋体" charset="-122"/>
              </a:defRPr>
            </a:lvl2pPr>
            <a:lvl3pPr marL="1143000" indent="-228600">
              <a:spcBef>
                <a:spcPct val="20000"/>
              </a:spcBef>
              <a:buClr>
                <a:schemeClr val="accent2"/>
              </a:buClr>
              <a:buSzPct val="70000"/>
              <a:buFont typeface="Wingdings 2" charset="2"/>
              <a:buChar char=""/>
              <a:defRPr sz="2100">
                <a:solidFill>
                  <a:schemeClr val="tx1"/>
                </a:solidFill>
                <a:latin typeface="Constantia" charset="0"/>
                <a:ea typeface="宋体" charset="-122"/>
              </a:defRPr>
            </a:lvl3pPr>
            <a:lvl4pPr marL="1600200" indent="-228600">
              <a:spcBef>
                <a:spcPct val="20000"/>
              </a:spcBef>
              <a:buClr>
                <a:srgbClr val="0BD0D9"/>
              </a:buClr>
              <a:buSzPct val="65000"/>
              <a:buFont typeface="Wingdings 2" charset="2"/>
              <a:buChar char=""/>
              <a:defRPr sz="2000">
                <a:solidFill>
                  <a:schemeClr val="tx1"/>
                </a:solidFill>
                <a:latin typeface="Constantia" charset="0"/>
                <a:ea typeface="宋体" charset="-122"/>
              </a:defRPr>
            </a:lvl4pPr>
            <a:lvl5pPr marL="2057400" indent="-228600">
              <a:spcBef>
                <a:spcPct val="20000"/>
              </a:spcBef>
              <a:buClr>
                <a:srgbClr val="10CF9B"/>
              </a:buClr>
              <a:buSzPct val="65000"/>
              <a:buFont typeface="Wingdings 2" charset="2"/>
              <a:buChar char=""/>
              <a:defRPr sz="2000">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9pPr>
          </a:lstStyle>
          <a:p>
            <a:pPr eaLnBrk="1" hangingPunct="1">
              <a:spcBef>
                <a:spcPct val="50000"/>
              </a:spcBef>
              <a:buClrTx/>
              <a:buSzTx/>
              <a:buFont typeface="Wingdings 2" charset="2"/>
              <a:buNone/>
              <a:defRPr/>
            </a:pPr>
            <a:r>
              <a:rPr lang="en-US" altLang="zh-CN" sz="2400">
                <a:solidFill>
                  <a:schemeClr val="tx2"/>
                </a:solidFill>
                <a:latin typeface="Times New Roman" charset="0"/>
              </a:rPr>
              <a:t>Q</a:t>
            </a:r>
            <a:r>
              <a:rPr lang="en-US" altLang="zh-CN" sz="2400" baseline="-25000">
                <a:solidFill>
                  <a:schemeClr val="tx2"/>
                </a:solidFill>
                <a:latin typeface="Times New Roman" charset="0"/>
              </a:rPr>
              <a:t>1</a:t>
            </a:r>
            <a:r>
              <a:rPr lang="en-US" altLang="zh-CN" sz="2400">
                <a:solidFill>
                  <a:schemeClr val="tx2"/>
                </a:solidFill>
                <a:latin typeface="Times New Roman" charset="0"/>
              </a:rPr>
              <a:t>+Q</a:t>
            </a:r>
            <a:r>
              <a:rPr lang="en-US" altLang="zh-CN" sz="2400" baseline="-25000">
                <a:solidFill>
                  <a:schemeClr val="tx2"/>
                </a:solidFill>
                <a:latin typeface="Times New Roman" charset="0"/>
              </a:rPr>
              <a:t>2</a:t>
            </a:r>
          </a:p>
        </p:txBody>
      </p:sp>
      <p:sp>
        <p:nvSpPr>
          <p:cNvPr id="215065" name="Line 25"/>
          <p:cNvSpPr>
            <a:spLocks noChangeShapeType="1"/>
          </p:cNvSpPr>
          <p:nvPr/>
        </p:nvSpPr>
        <p:spPr bwMode="auto">
          <a:xfrm>
            <a:off x="4343400" y="4191000"/>
            <a:ext cx="0" cy="1524000"/>
          </a:xfrm>
          <a:prstGeom prst="line">
            <a:avLst/>
          </a:prstGeom>
          <a:noFill/>
          <a:ln w="28575">
            <a:solidFill>
              <a:schemeClr val="tx1"/>
            </a:solidFill>
            <a:prstDash val="dash"/>
            <a:miter lim="800000"/>
            <a:headEnd type="none" w="sm" len="sm"/>
            <a:tailEnd type="none" w="sm" len="sm"/>
          </a:ln>
          <a:effectLst/>
        </p:spPr>
        <p:txBody>
          <a:bodyPr wrap="none"/>
          <a:lstStyle/>
          <a:p>
            <a:pPr>
              <a:defRPr/>
            </a:pPr>
            <a:endParaRPr lang="zh-CN" altLang="en-US">
              <a:latin typeface="Times New Roman" charset="0"/>
              <a:ea typeface="宋体" charset="-122"/>
            </a:endParaRPr>
          </a:p>
        </p:txBody>
      </p:sp>
      <p:sp>
        <p:nvSpPr>
          <p:cNvPr id="215066" name="Text Box 26"/>
          <p:cNvSpPr txBox="1">
            <a:spLocks noChangeArrowheads="1"/>
          </p:cNvSpPr>
          <p:nvPr/>
        </p:nvSpPr>
        <p:spPr bwMode="auto">
          <a:xfrm>
            <a:off x="4114800" y="5715000"/>
            <a:ext cx="685800" cy="457200"/>
          </a:xfrm>
          <a:prstGeom prst="rect">
            <a:avLst/>
          </a:prstGeom>
          <a:noFill/>
          <a:ln>
            <a:noFill/>
          </a:ln>
          <a:effectLst/>
        </p:spPr>
        <p:txBody>
          <a:bodyPr>
            <a:spAutoFit/>
          </a:bodyPr>
          <a:lstStyle>
            <a:lvl1pPr>
              <a:spcBef>
                <a:spcPct val="20000"/>
              </a:spcBef>
              <a:buClr>
                <a:srgbClr val="0BD0D9"/>
              </a:buClr>
              <a:buSzPct val="95000"/>
              <a:buFont typeface="Wingdings 2" charset="2"/>
              <a:buChar char=""/>
              <a:defRPr sz="2600">
                <a:solidFill>
                  <a:schemeClr val="tx1"/>
                </a:solidFill>
                <a:latin typeface="Constantia" charset="0"/>
                <a:ea typeface="宋体" charset="-122"/>
              </a:defRPr>
            </a:lvl1pPr>
            <a:lvl2pPr marL="742950" indent="-285750">
              <a:spcBef>
                <a:spcPct val="20000"/>
              </a:spcBef>
              <a:buClr>
                <a:schemeClr val="accent1"/>
              </a:buClr>
              <a:buSzPct val="85000"/>
              <a:buFont typeface="Wingdings 2" charset="2"/>
              <a:buChar char=""/>
              <a:defRPr sz="2400">
                <a:solidFill>
                  <a:schemeClr val="tx1"/>
                </a:solidFill>
                <a:latin typeface="Constantia" charset="0"/>
                <a:ea typeface="宋体" charset="-122"/>
              </a:defRPr>
            </a:lvl2pPr>
            <a:lvl3pPr marL="1143000" indent="-228600">
              <a:spcBef>
                <a:spcPct val="20000"/>
              </a:spcBef>
              <a:buClr>
                <a:schemeClr val="accent2"/>
              </a:buClr>
              <a:buSzPct val="70000"/>
              <a:buFont typeface="Wingdings 2" charset="2"/>
              <a:buChar char=""/>
              <a:defRPr sz="2100">
                <a:solidFill>
                  <a:schemeClr val="tx1"/>
                </a:solidFill>
                <a:latin typeface="Constantia" charset="0"/>
                <a:ea typeface="宋体" charset="-122"/>
              </a:defRPr>
            </a:lvl3pPr>
            <a:lvl4pPr marL="1600200" indent="-228600">
              <a:spcBef>
                <a:spcPct val="20000"/>
              </a:spcBef>
              <a:buClr>
                <a:srgbClr val="0BD0D9"/>
              </a:buClr>
              <a:buSzPct val="65000"/>
              <a:buFont typeface="Wingdings 2" charset="2"/>
              <a:buChar char=""/>
              <a:defRPr sz="2000">
                <a:solidFill>
                  <a:schemeClr val="tx1"/>
                </a:solidFill>
                <a:latin typeface="Constantia" charset="0"/>
                <a:ea typeface="宋体" charset="-122"/>
              </a:defRPr>
            </a:lvl4pPr>
            <a:lvl5pPr marL="2057400" indent="-228600">
              <a:spcBef>
                <a:spcPct val="20000"/>
              </a:spcBef>
              <a:buClr>
                <a:srgbClr val="10CF9B"/>
              </a:buClr>
              <a:buSzPct val="65000"/>
              <a:buFont typeface="Wingdings 2" charset="2"/>
              <a:buChar char=""/>
              <a:defRPr sz="2000">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9pPr>
          </a:lstStyle>
          <a:p>
            <a:pPr eaLnBrk="1" hangingPunct="1">
              <a:spcBef>
                <a:spcPct val="50000"/>
              </a:spcBef>
              <a:buClrTx/>
              <a:buSzTx/>
              <a:buFontTx/>
              <a:buNone/>
              <a:defRPr/>
            </a:pPr>
            <a:r>
              <a:rPr lang="en-US" altLang="zh-CN" sz="2400">
                <a:latin typeface="Times New Roman" charset="0"/>
              </a:rPr>
              <a:t>Q</a:t>
            </a:r>
            <a:r>
              <a:rPr lang="en-US" altLang="zh-CN" sz="2400" baseline="-25000">
                <a:latin typeface="Times New Roman" charset="0"/>
              </a:rPr>
              <a:t>1</a:t>
            </a:r>
          </a:p>
        </p:txBody>
      </p:sp>
      <p:sp>
        <p:nvSpPr>
          <p:cNvPr id="215067" name="Line 27"/>
          <p:cNvSpPr>
            <a:spLocks noChangeShapeType="1"/>
          </p:cNvSpPr>
          <p:nvPr/>
        </p:nvSpPr>
        <p:spPr bwMode="auto">
          <a:xfrm>
            <a:off x="5410200" y="4191000"/>
            <a:ext cx="0" cy="1524000"/>
          </a:xfrm>
          <a:prstGeom prst="line">
            <a:avLst/>
          </a:prstGeom>
          <a:noFill/>
          <a:ln w="28575">
            <a:solidFill>
              <a:schemeClr val="tx1"/>
            </a:solidFill>
            <a:prstDash val="dash"/>
            <a:miter lim="800000"/>
            <a:headEnd type="none" w="sm" len="sm"/>
            <a:tailEnd type="none" w="sm" len="sm"/>
          </a:ln>
          <a:effectLst/>
        </p:spPr>
        <p:txBody>
          <a:bodyPr wrap="none"/>
          <a:lstStyle/>
          <a:p>
            <a:pPr>
              <a:defRPr/>
            </a:pPr>
            <a:endParaRPr lang="zh-CN" altLang="en-US">
              <a:latin typeface="Times New Roman" charset="0"/>
              <a:ea typeface="宋体" charset="-122"/>
            </a:endParaRPr>
          </a:p>
        </p:txBody>
      </p:sp>
      <p:sp>
        <p:nvSpPr>
          <p:cNvPr id="215068" name="Text Box 28"/>
          <p:cNvSpPr txBox="1">
            <a:spLocks noChangeArrowheads="1"/>
          </p:cNvSpPr>
          <p:nvPr/>
        </p:nvSpPr>
        <p:spPr bwMode="auto">
          <a:xfrm>
            <a:off x="5105400" y="5715000"/>
            <a:ext cx="685800" cy="457200"/>
          </a:xfrm>
          <a:prstGeom prst="rect">
            <a:avLst/>
          </a:prstGeom>
          <a:noFill/>
          <a:ln>
            <a:noFill/>
          </a:ln>
          <a:effectLst/>
        </p:spPr>
        <p:txBody>
          <a:bodyPr>
            <a:spAutoFit/>
          </a:bodyPr>
          <a:lstStyle>
            <a:lvl1pPr>
              <a:spcBef>
                <a:spcPct val="20000"/>
              </a:spcBef>
              <a:buClr>
                <a:srgbClr val="0BD0D9"/>
              </a:buClr>
              <a:buSzPct val="95000"/>
              <a:buFont typeface="Wingdings 2" charset="2"/>
              <a:buChar char=""/>
              <a:defRPr sz="2600">
                <a:solidFill>
                  <a:schemeClr val="tx1"/>
                </a:solidFill>
                <a:latin typeface="Constantia" charset="0"/>
                <a:ea typeface="宋体" charset="-122"/>
              </a:defRPr>
            </a:lvl1pPr>
            <a:lvl2pPr marL="742950" indent="-285750">
              <a:spcBef>
                <a:spcPct val="20000"/>
              </a:spcBef>
              <a:buClr>
                <a:schemeClr val="accent1"/>
              </a:buClr>
              <a:buSzPct val="85000"/>
              <a:buFont typeface="Wingdings 2" charset="2"/>
              <a:buChar char=""/>
              <a:defRPr sz="2400">
                <a:solidFill>
                  <a:schemeClr val="tx1"/>
                </a:solidFill>
                <a:latin typeface="Constantia" charset="0"/>
                <a:ea typeface="宋体" charset="-122"/>
              </a:defRPr>
            </a:lvl2pPr>
            <a:lvl3pPr marL="1143000" indent="-228600">
              <a:spcBef>
                <a:spcPct val="20000"/>
              </a:spcBef>
              <a:buClr>
                <a:schemeClr val="accent2"/>
              </a:buClr>
              <a:buSzPct val="70000"/>
              <a:buFont typeface="Wingdings 2" charset="2"/>
              <a:buChar char=""/>
              <a:defRPr sz="2100">
                <a:solidFill>
                  <a:schemeClr val="tx1"/>
                </a:solidFill>
                <a:latin typeface="Constantia" charset="0"/>
                <a:ea typeface="宋体" charset="-122"/>
              </a:defRPr>
            </a:lvl3pPr>
            <a:lvl4pPr marL="1600200" indent="-228600">
              <a:spcBef>
                <a:spcPct val="20000"/>
              </a:spcBef>
              <a:buClr>
                <a:srgbClr val="0BD0D9"/>
              </a:buClr>
              <a:buSzPct val="65000"/>
              <a:buFont typeface="Wingdings 2" charset="2"/>
              <a:buChar char=""/>
              <a:defRPr sz="2000">
                <a:solidFill>
                  <a:schemeClr val="tx1"/>
                </a:solidFill>
                <a:latin typeface="Constantia" charset="0"/>
                <a:ea typeface="宋体" charset="-122"/>
              </a:defRPr>
            </a:lvl4pPr>
            <a:lvl5pPr marL="2057400" indent="-228600">
              <a:spcBef>
                <a:spcPct val="20000"/>
              </a:spcBef>
              <a:buClr>
                <a:srgbClr val="10CF9B"/>
              </a:buClr>
              <a:buSzPct val="65000"/>
              <a:buFont typeface="Wingdings 2" charset="2"/>
              <a:buChar char=""/>
              <a:defRPr sz="2000">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9pPr>
          </a:lstStyle>
          <a:p>
            <a:pPr eaLnBrk="1" hangingPunct="1">
              <a:spcBef>
                <a:spcPct val="50000"/>
              </a:spcBef>
              <a:buClrTx/>
              <a:buSzTx/>
              <a:buFontTx/>
              <a:buNone/>
              <a:defRPr/>
            </a:pPr>
            <a:r>
              <a:rPr lang="en-US" altLang="zh-CN" sz="2400">
                <a:latin typeface="Times New Roman" charset="0"/>
              </a:rPr>
              <a:t>Q</a:t>
            </a:r>
            <a:r>
              <a:rPr lang="en-US" altLang="zh-CN" sz="2400" baseline="-25000">
                <a:latin typeface="Times New Roman" charset="0"/>
              </a:rPr>
              <a:t>2</a:t>
            </a:r>
          </a:p>
        </p:txBody>
      </p:sp>
      <p:sp>
        <p:nvSpPr>
          <p:cNvPr id="215069" name="Line 29"/>
          <p:cNvSpPr>
            <a:spLocks noChangeShapeType="1"/>
          </p:cNvSpPr>
          <p:nvPr/>
        </p:nvSpPr>
        <p:spPr bwMode="auto">
          <a:xfrm flipV="1">
            <a:off x="4343400" y="3657600"/>
            <a:ext cx="0" cy="533400"/>
          </a:xfrm>
          <a:prstGeom prst="line">
            <a:avLst/>
          </a:prstGeom>
          <a:noFill/>
          <a:ln w="28575">
            <a:solidFill>
              <a:schemeClr val="tx1"/>
            </a:solidFill>
            <a:prstDash val="dash"/>
            <a:miter lim="800000"/>
            <a:headEnd type="none" w="sm" len="sm"/>
            <a:tailEnd type="none" w="sm" len="sm"/>
          </a:ln>
          <a:effectLst/>
        </p:spPr>
        <p:txBody>
          <a:bodyPr wrap="none"/>
          <a:lstStyle/>
          <a:p>
            <a:pPr>
              <a:defRPr/>
            </a:pPr>
            <a:endParaRPr lang="zh-CN" altLang="en-US">
              <a:latin typeface="Times New Roman" charset="0"/>
              <a:ea typeface="宋体" charset="-122"/>
            </a:endParaRPr>
          </a:p>
        </p:txBody>
      </p:sp>
      <p:sp>
        <p:nvSpPr>
          <p:cNvPr id="215070" name="Line 30"/>
          <p:cNvSpPr>
            <a:spLocks noChangeShapeType="1"/>
          </p:cNvSpPr>
          <p:nvPr/>
        </p:nvSpPr>
        <p:spPr bwMode="auto">
          <a:xfrm flipH="1">
            <a:off x="3657600" y="3657600"/>
            <a:ext cx="685800" cy="0"/>
          </a:xfrm>
          <a:prstGeom prst="line">
            <a:avLst/>
          </a:prstGeom>
          <a:noFill/>
          <a:ln w="28575">
            <a:solidFill>
              <a:schemeClr val="tx1"/>
            </a:solidFill>
            <a:prstDash val="dash"/>
            <a:miter lim="800000"/>
            <a:headEnd type="none" w="sm" len="sm"/>
            <a:tailEnd type="none" w="sm" len="sm"/>
          </a:ln>
          <a:effectLst/>
        </p:spPr>
        <p:txBody>
          <a:bodyPr wrap="none"/>
          <a:lstStyle/>
          <a:p>
            <a:pPr>
              <a:defRPr/>
            </a:pPr>
            <a:endParaRPr lang="zh-CN" altLang="en-US">
              <a:latin typeface="Times New Roman" charset="0"/>
              <a:ea typeface="宋体" charset="-122"/>
            </a:endParaRPr>
          </a:p>
        </p:txBody>
      </p:sp>
      <p:sp>
        <p:nvSpPr>
          <p:cNvPr id="215071" name="Text Box 31"/>
          <p:cNvSpPr txBox="1">
            <a:spLocks noChangeArrowheads="1"/>
          </p:cNvSpPr>
          <p:nvPr/>
        </p:nvSpPr>
        <p:spPr bwMode="auto">
          <a:xfrm>
            <a:off x="3200400" y="3429000"/>
            <a:ext cx="685800" cy="457200"/>
          </a:xfrm>
          <a:prstGeom prst="rect">
            <a:avLst/>
          </a:prstGeom>
          <a:noFill/>
          <a:ln>
            <a:noFill/>
          </a:ln>
          <a:effectLst/>
        </p:spPr>
        <p:txBody>
          <a:bodyPr>
            <a:spAutoFit/>
          </a:bodyPr>
          <a:lstStyle>
            <a:lvl1pPr>
              <a:spcBef>
                <a:spcPct val="20000"/>
              </a:spcBef>
              <a:buClr>
                <a:srgbClr val="0BD0D9"/>
              </a:buClr>
              <a:buSzPct val="95000"/>
              <a:buFont typeface="Wingdings 2" charset="2"/>
              <a:buChar char=""/>
              <a:defRPr sz="2600">
                <a:solidFill>
                  <a:schemeClr val="tx1"/>
                </a:solidFill>
                <a:latin typeface="Constantia" charset="0"/>
                <a:ea typeface="宋体" charset="-122"/>
              </a:defRPr>
            </a:lvl1pPr>
            <a:lvl2pPr marL="742950" indent="-285750">
              <a:spcBef>
                <a:spcPct val="20000"/>
              </a:spcBef>
              <a:buClr>
                <a:schemeClr val="accent1"/>
              </a:buClr>
              <a:buSzPct val="85000"/>
              <a:buFont typeface="Wingdings 2" charset="2"/>
              <a:buChar char=""/>
              <a:defRPr sz="2400">
                <a:solidFill>
                  <a:schemeClr val="tx1"/>
                </a:solidFill>
                <a:latin typeface="Constantia" charset="0"/>
                <a:ea typeface="宋体" charset="-122"/>
              </a:defRPr>
            </a:lvl2pPr>
            <a:lvl3pPr marL="1143000" indent="-228600">
              <a:spcBef>
                <a:spcPct val="20000"/>
              </a:spcBef>
              <a:buClr>
                <a:schemeClr val="accent2"/>
              </a:buClr>
              <a:buSzPct val="70000"/>
              <a:buFont typeface="Wingdings 2" charset="2"/>
              <a:buChar char=""/>
              <a:defRPr sz="2100">
                <a:solidFill>
                  <a:schemeClr val="tx1"/>
                </a:solidFill>
                <a:latin typeface="Constantia" charset="0"/>
                <a:ea typeface="宋体" charset="-122"/>
              </a:defRPr>
            </a:lvl3pPr>
            <a:lvl4pPr marL="1600200" indent="-228600">
              <a:spcBef>
                <a:spcPct val="20000"/>
              </a:spcBef>
              <a:buClr>
                <a:srgbClr val="0BD0D9"/>
              </a:buClr>
              <a:buSzPct val="65000"/>
              <a:buFont typeface="Wingdings 2" charset="2"/>
              <a:buChar char=""/>
              <a:defRPr sz="2000">
                <a:solidFill>
                  <a:schemeClr val="tx1"/>
                </a:solidFill>
                <a:latin typeface="Constantia" charset="0"/>
                <a:ea typeface="宋体" charset="-122"/>
              </a:defRPr>
            </a:lvl4pPr>
            <a:lvl5pPr marL="2057400" indent="-228600">
              <a:spcBef>
                <a:spcPct val="20000"/>
              </a:spcBef>
              <a:buClr>
                <a:srgbClr val="10CF9B"/>
              </a:buClr>
              <a:buSzPct val="65000"/>
              <a:buFont typeface="Wingdings 2" charset="2"/>
              <a:buChar char=""/>
              <a:defRPr sz="2000">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9pPr>
          </a:lstStyle>
          <a:p>
            <a:pPr eaLnBrk="1" hangingPunct="1">
              <a:spcBef>
                <a:spcPct val="50000"/>
              </a:spcBef>
              <a:buClrTx/>
              <a:buSzTx/>
              <a:buFontTx/>
              <a:buNone/>
              <a:defRPr/>
            </a:pPr>
            <a:r>
              <a:rPr lang="en-US" altLang="zh-CN" sz="2400">
                <a:latin typeface="Times New Roman" charset="0"/>
              </a:rPr>
              <a:t>P</a:t>
            </a:r>
            <a:r>
              <a:rPr lang="en-US" altLang="zh-CN" sz="2400" baseline="-25000">
                <a:latin typeface="Times New Roman" charset="0"/>
              </a:rPr>
              <a:t>1</a:t>
            </a:r>
          </a:p>
        </p:txBody>
      </p:sp>
      <p:sp>
        <p:nvSpPr>
          <p:cNvPr id="215072" name="Line 32"/>
          <p:cNvSpPr>
            <a:spLocks noChangeShapeType="1"/>
          </p:cNvSpPr>
          <p:nvPr/>
        </p:nvSpPr>
        <p:spPr bwMode="auto">
          <a:xfrm flipV="1">
            <a:off x="5410200" y="3352800"/>
            <a:ext cx="0" cy="838200"/>
          </a:xfrm>
          <a:prstGeom prst="line">
            <a:avLst/>
          </a:prstGeom>
          <a:noFill/>
          <a:ln w="28575">
            <a:solidFill>
              <a:schemeClr val="tx1"/>
            </a:solidFill>
            <a:prstDash val="dash"/>
            <a:miter lim="800000"/>
            <a:headEnd type="none" w="sm" len="sm"/>
            <a:tailEnd type="none" w="sm" len="sm"/>
          </a:ln>
          <a:effectLst/>
        </p:spPr>
        <p:txBody>
          <a:bodyPr wrap="none"/>
          <a:lstStyle/>
          <a:p>
            <a:pPr>
              <a:defRPr/>
            </a:pPr>
            <a:endParaRPr lang="zh-CN" altLang="en-US">
              <a:latin typeface="Times New Roman" charset="0"/>
              <a:ea typeface="宋体" charset="-122"/>
            </a:endParaRPr>
          </a:p>
        </p:txBody>
      </p:sp>
      <p:sp>
        <p:nvSpPr>
          <p:cNvPr id="215073" name="Line 33"/>
          <p:cNvSpPr>
            <a:spLocks noChangeShapeType="1"/>
          </p:cNvSpPr>
          <p:nvPr/>
        </p:nvSpPr>
        <p:spPr bwMode="auto">
          <a:xfrm flipH="1">
            <a:off x="3657600" y="3352800"/>
            <a:ext cx="1752600" cy="0"/>
          </a:xfrm>
          <a:prstGeom prst="line">
            <a:avLst/>
          </a:prstGeom>
          <a:noFill/>
          <a:ln w="28575">
            <a:solidFill>
              <a:schemeClr val="tx1"/>
            </a:solidFill>
            <a:prstDash val="dash"/>
            <a:miter lim="800000"/>
            <a:headEnd type="none" w="sm" len="sm"/>
            <a:tailEnd type="none" w="sm" len="sm"/>
          </a:ln>
          <a:effectLst/>
        </p:spPr>
        <p:txBody>
          <a:bodyPr wrap="none"/>
          <a:lstStyle/>
          <a:p>
            <a:pPr>
              <a:defRPr/>
            </a:pPr>
            <a:endParaRPr lang="zh-CN" altLang="en-US">
              <a:latin typeface="Times New Roman" charset="0"/>
              <a:ea typeface="宋体" charset="-122"/>
            </a:endParaRPr>
          </a:p>
        </p:txBody>
      </p:sp>
      <p:sp>
        <p:nvSpPr>
          <p:cNvPr id="215074" name="Text Box 34"/>
          <p:cNvSpPr txBox="1">
            <a:spLocks noChangeArrowheads="1"/>
          </p:cNvSpPr>
          <p:nvPr/>
        </p:nvSpPr>
        <p:spPr bwMode="auto">
          <a:xfrm>
            <a:off x="3200400" y="2971800"/>
            <a:ext cx="685800" cy="457200"/>
          </a:xfrm>
          <a:prstGeom prst="rect">
            <a:avLst/>
          </a:prstGeom>
          <a:noFill/>
          <a:ln>
            <a:noFill/>
          </a:ln>
          <a:effectLst/>
        </p:spPr>
        <p:txBody>
          <a:bodyPr>
            <a:spAutoFit/>
          </a:bodyPr>
          <a:lstStyle>
            <a:lvl1pPr>
              <a:spcBef>
                <a:spcPct val="20000"/>
              </a:spcBef>
              <a:buClr>
                <a:srgbClr val="0BD0D9"/>
              </a:buClr>
              <a:buSzPct val="95000"/>
              <a:buFont typeface="Wingdings 2" charset="2"/>
              <a:buChar char=""/>
              <a:defRPr sz="2600">
                <a:solidFill>
                  <a:schemeClr val="tx1"/>
                </a:solidFill>
                <a:latin typeface="Constantia" charset="0"/>
                <a:ea typeface="宋体" charset="-122"/>
              </a:defRPr>
            </a:lvl1pPr>
            <a:lvl2pPr marL="742950" indent="-285750">
              <a:spcBef>
                <a:spcPct val="20000"/>
              </a:spcBef>
              <a:buClr>
                <a:schemeClr val="accent1"/>
              </a:buClr>
              <a:buSzPct val="85000"/>
              <a:buFont typeface="Wingdings 2" charset="2"/>
              <a:buChar char=""/>
              <a:defRPr sz="2400">
                <a:solidFill>
                  <a:schemeClr val="tx1"/>
                </a:solidFill>
                <a:latin typeface="Constantia" charset="0"/>
                <a:ea typeface="宋体" charset="-122"/>
              </a:defRPr>
            </a:lvl2pPr>
            <a:lvl3pPr marL="1143000" indent="-228600">
              <a:spcBef>
                <a:spcPct val="20000"/>
              </a:spcBef>
              <a:buClr>
                <a:schemeClr val="accent2"/>
              </a:buClr>
              <a:buSzPct val="70000"/>
              <a:buFont typeface="Wingdings 2" charset="2"/>
              <a:buChar char=""/>
              <a:defRPr sz="2100">
                <a:solidFill>
                  <a:schemeClr val="tx1"/>
                </a:solidFill>
                <a:latin typeface="Constantia" charset="0"/>
                <a:ea typeface="宋体" charset="-122"/>
              </a:defRPr>
            </a:lvl3pPr>
            <a:lvl4pPr marL="1600200" indent="-228600">
              <a:spcBef>
                <a:spcPct val="20000"/>
              </a:spcBef>
              <a:buClr>
                <a:srgbClr val="0BD0D9"/>
              </a:buClr>
              <a:buSzPct val="65000"/>
              <a:buFont typeface="Wingdings 2" charset="2"/>
              <a:buChar char=""/>
              <a:defRPr sz="2000">
                <a:solidFill>
                  <a:schemeClr val="tx1"/>
                </a:solidFill>
                <a:latin typeface="Constantia" charset="0"/>
                <a:ea typeface="宋体" charset="-122"/>
              </a:defRPr>
            </a:lvl4pPr>
            <a:lvl5pPr marL="2057400" indent="-228600">
              <a:spcBef>
                <a:spcPct val="20000"/>
              </a:spcBef>
              <a:buClr>
                <a:srgbClr val="10CF9B"/>
              </a:buClr>
              <a:buSzPct val="65000"/>
              <a:buFont typeface="Wingdings 2" charset="2"/>
              <a:buChar char=""/>
              <a:defRPr sz="2000">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9pPr>
          </a:lstStyle>
          <a:p>
            <a:pPr eaLnBrk="1" hangingPunct="1">
              <a:spcBef>
                <a:spcPct val="50000"/>
              </a:spcBef>
              <a:buClrTx/>
              <a:buSzTx/>
              <a:buFontTx/>
              <a:buNone/>
              <a:defRPr/>
            </a:pPr>
            <a:r>
              <a:rPr lang="en-US" altLang="zh-CN" sz="2400">
                <a:latin typeface="Times New Roman" charset="0"/>
              </a:rPr>
              <a:t>P</a:t>
            </a:r>
            <a:r>
              <a:rPr lang="en-US" altLang="zh-CN" sz="2400" baseline="-25000">
                <a:latin typeface="Times New Roman" charset="0"/>
              </a:rPr>
              <a:t>2</a:t>
            </a:r>
          </a:p>
        </p:txBody>
      </p:sp>
      <p:sp>
        <p:nvSpPr>
          <p:cNvPr id="215076" name="Text Box 36"/>
          <p:cNvSpPr txBox="1">
            <a:spLocks noChangeArrowheads="1"/>
          </p:cNvSpPr>
          <p:nvPr/>
        </p:nvSpPr>
        <p:spPr bwMode="auto">
          <a:xfrm>
            <a:off x="4230688" y="1420814"/>
            <a:ext cx="5713412" cy="1169987"/>
          </a:xfrm>
          <a:prstGeom prst="rect">
            <a:avLst/>
          </a:prstGeom>
          <a:noFill/>
          <a:ln>
            <a:noFill/>
          </a:ln>
          <a:effectLst/>
        </p:spPr>
        <p:txBody>
          <a:bodyPr>
            <a:spAutoFit/>
          </a:bodyPr>
          <a:lstStyle>
            <a:lvl1pPr marL="342900" indent="-34290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 typeface="Arial" panose="020B0604020202020204" pitchFamily="34" charset="0"/>
              <a:buChar char="•"/>
              <a:defRPr/>
            </a:pPr>
            <a:r>
              <a:rPr lang="zh-CN" altLang="en-US" sz="2000">
                <a:latin typeface="Times New Roman" panose="02020603050405020304" pitchFamily="18" charset="0"/>
              </a:rPr>
              <a:t>以不同的价格向不同类型的消费者或在不同市场上出售同一商品</a:t>
            </a:r>
            <a:endParaRPr lang="en-US" altLang="zh-CN" sz="2000">
              <a:latin typeface="Times New Roman" panose="02020603050405020304" pitchFamily="18" charset="0"/>
            </a:endParaRPr>
          </a:p>
          <a:p>
            <a:pPr eaLnBrk="1" hangingPunct="1">
              <a:spcBef>
                <a:spcPct val="50000"/>
              </a:spcBef>
              <a:buClrTx/>
              <a:buSzTx/>
              <a:buFont typeface="Arial" panose="020B0604020202020204" pitchFamily="34" charset="0"/>
              <a:buChar char="•"/>
              <a:defRPr/>
            </a:pPr>
            <a:r>
              <a:rPr lang="en-US" altLang="zh-CN" sz="2000">
                <a:latin typeface="Times New Roman" panose="02020603050405020304" pitchFamily="18" charset="0"/>
              </a:rPr>
              <a:t>MC=MR</a:t>
            </a:r>
            <a:r>
              <a:rPr lang="en-US" altLang="zh-CN" sz="2000" baseline="-25000">
                <a:latin typeface="Times New Roman" panose="02020603050405020304" pitchFamily="18" charset="0"/>
              </a:rPr>
              <a:t>1</a:t>
            </a:r>
            <a:r>
              <a:rPr lang="en-US" altLang="zh-CN" sz="2000">
                <a:latin typeface="Times New Roman" panose="02020603050405020304" pitchFamily="18" charset="0"/>
              </a:rPr>
              <a:t>=MR</a:t>
            </a:r>
            <a:r>
              <a:rPr lang="en-US" altLang="zh-CN" sz="2000" baseline="-25000">
                <a:latin typeface="Times New Roman" panose="02020603050405020304" pitchFamily="18" charset="0"/>
              </a:rPr>
              <a:t>2</a:t>
            </a:r>
            <a:endParaRPr lang="zh-CN" altLang="en-US" sz="2000" baseline="-25000">
              <a:latin typeface="Times New Roman" panose="02020603050405020304" pitchFamily="18" charset="0"/>
            </a:endParaRPr>
          </a:p>
        </p:txBody>
      </p:sp>
      <p:sp>
        <p:nvSpPr>
          <p:cNvPr id="21540" name="内容占位符 2"/>
          <p:cNvSpPr>
            <a:spLocks noGrp="1"/>
          </p:cNvSpPr>
          <p:nvPr>
            <p:ph idx="1"/>
          </p:nvPr>
        </p:nvSpPr>
        <p:spPr>
          <a:xfrm>
            <a:off x="914400" y="461902"/>
            <a:ext cx="8229600" cy="4087813"/>
          </a:xfrm>
        </p:spPr>
        <p:txBody>
          <a:bodyPr>
            <a:normAutofit/>
          </a:bodyPr>
          <a:lstStyle/>
          <a:p>
            <a:pPr marL="0" indent="0" eaLnBrk="1" hangingPunct="1">
              <a:buNone/>
            </a:pPr>
            <a:r>
              <a:rPr lang="zh-CN" altLang="en-US" sz="3200" b="1" dirty="0">
                <a:solidFill>
                  <a:srgbClr val="002060"/>
                </a:solidFill>
                <a:effectLst>
                  <a:outerShdw blurRad="38100" dist="38100" dir="2700000" algn="tl">
                    <a:srgbClr val="000000">
                      <a:alpha val="11000"/>
                    </a:srgbClr>
                  </a:outerShdw>
                </a:effectLst>
                <a:latin typeface="华文行楷" panose="02010800040101010101" pitchFamily="2" charset="-122"/>
                <a:ea typeface="华文行楷" panose="02010800040101010101" pitchFamily="2" charset="-122"/>
                <a:cs typeface="+mn-ea"/>
              </a:rPr>
              <a:t>三级价格歧视</a:t>
            </a:r>
          </a:p>
        </p:txBody>
      </p:sp>
      <p:sp>
        <p:nvSpPr>
          <p:cNvPr id="38" name="Text Box 31"/>
          <p:cNvSpPr txBox="1">
            <a:spLocks noChangeArrowheads="1"/>
          </p:cNvSpPr>
          <p:nvPr/>
        </p:nvSpPr>
        <p:spPr bwMode="auto">
          <a:xfrm>
            <a:off x="3187700" y="3983038"/>
            <a:ext cx="685800" cy="457200"/>
          </a:xfrm>
          <a:prstGeom prst="rect">
            <a:avLst/>
          </a:prstGeom>
          <a:noFill/>
          <a:ln>
            <a:noFill/>
          </a:ln>
          <a:effectLst/>
        </p:spPr>
        <p:txBody>
          <a:bodyPr>
            <a:spAutoFit/>
          </a:bodyPr>
          <a:lstStyle>
            <a:lvl1pPr>
              <a:spcBef>
                <a:spcPct val="20000"/>
              </a:spcBef>
              <a:buClr>
                <a:srgbClr val="0BD0D9"/>
              </a:buClr>
              <a:buSzPct val="95000"/>
              <a:buFont typeface="Wingdings 2" charset="2"/>
              <a:buChar char=""/>
              <a:defRPr sz="2600">
                <a:solidFill>
                  <a:schemeClr val="tx1"/>
                </a:solidFill>
                <a:latin typeface="Constantia" charset="0"/>
                <a:ea typeface="宋体" charset="-122"/>
              </a:defRPr>
            </a:lvl1pPr>
            <a:lvl2pPr marL="742950" indent="-285750">
              <a:spcBef>
                <a:spcPct val="20000"/>
              </a:spcBef>
              <a:buClr>
                <a:schemeClr val="accent1"/>
              </a:buClr>
              <a:buSzPct val="85000"/>
              <a:buFont typeface="Wingdings 2" charset="2"/>
              <a:buChar char=""/>
              <a:defRPr sz="2400">
                <a:solidFill>
                  <a:schemeClr val="tx1"/>
                </a:solidFill>
                <a:latin typeface="Constantia" charset="0"/>
                <a:ea typeface="宋体" charset="-122"/>
              </a:defRPr>
            </a:lvl2pPr>
            <a:lvl3pPr marL="1143000" indent="-228600">
              <a:spcBef>
                <a:spcPct val="20000"/>
              </a:spcBef>
              <a:buClr>
                <a:schemeClr val="accent2"/>
              </a:buClr>
              <a:buSzPct val="70000"/>
              <a:buFont typeface="Wingdings 2" charset="2"/>
              <a:buChar char=""/>
              <a:defRPr sz="2100">
                <a:solidFill>
                  <a:schemeClr val="tx1"/>
                </a:solidFill>
                <a:latin typeface="Constantia" charset="0"/>
                <a:ea typeface="宋体" charset="-122"/>
              </a:defRPr>
            </a:lvl3pPr>
            <a:lvl4pPr marL="1600200" indent="-228600">
              <a:spcBef>
                <a:spcPct val="20000"/>
              </a:spcBef>
              <a:buClr>
                <a:srgbClr val="0BD0D9"/>
              </a:buClr>
              <a:buSzPct val="65000"/>
              <a:buFont typeface="Wingdings 2" charset="2"/>
              <a:buChar char=""/>
              <a:defRPr sz="2000">
                <a:solidFill>
                  <a:schemeClr val="tx1"/>
                </a:solidFill>
                <a:latin typeface="Constantia" charset="0"/>
                <a:ea typeface="宋体" charset="-122"/>
              </a:defRPr>
            </a:lvl4pPr>
            <a:lvl5pPr marL="2057400" indent="-228600">
              <a:spcBef>
                <a:spcPct val="20000"/>
              </a:spcBef>
              <a:buClr>
                <a:srgbClr val="10CF9B"/>
              </a:buClr>
              <a:buSzPct val="65000"/>
              <a:buFont typeface="Wingdings 2" charset="2"/>
              <a:buChar char=""/>
              <a:defRPr sz="2000">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9pPr>
          </a:lstStyle>
          <a:p>
            <a:pPr eaLnBrk="1" hangingPunct="1">
              <a:spcBef>
                <a:spcPct val="50000"/>
              </a:spcBef>
              <a:buClrTx/>
              <a:buSzTx/>
              <a:buFontTx/>
              <a:buNone/>
              <a:defRPr/>
            </a:pPr>
            <a:r>
              <a:rPr lang="en-US" altLang="zh-CN" sz="2400">
                <a:latin typeface="Times New Roman" charset="0"/>
              </a:rPr>
              <a:t>F</a:t>
            </a:r>
            <a:endParaRPr lang="en-US" altLang="zh-CN" sz="2400" baseline="-25000">
              <a:latin typeface="Times New Roman" charset="0"/>
            </a:endParaRPr>
          </a:p>
        </p:txBody>
      </p:sp>
    </p:spTree>
    <p:extLst>
      <p:ext uri="{BB962C8B-B14F-4D97-AF65-F5344CB8AC3E}">
        <p14:creationId xmlns:p14="http://schemas.microsoft.com/office/powerpoint/2010/main" val="27835488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15057"/>
                                        </p:tgtEl>
                                        <p:attrNameLst>
                                          <p:attrName>style.visibility</p:attrName>
                                        </p:attrNameLst>
                                      </p:cBhvr>
                                      <p:to>
                                        <p:strVal val="visible"/>
                                      </p:to>
                                    </p:set>
                                    <p:anim calcmode="lin" valueType="num">
                                      <p:cBhvr additive="base">
                                        <p:cTn id="7" dur="500" fill="hold"/>
                                        <p:tgtEl>
                                          <p:spTgt spid="215057"/>
                                        </p:tgtEl>
                                        <p:attrNameLst>
                                          <p:attrName>ppt_x</p:attrName>
                                        </p:attrNameLst>
                                      </p:cBhvr>
                                      <p:tavLst>
                                        <p:tav tm="0">
                                          <p:val>
                                            <p:strVal val="0-#ppt_w/2"/>
                                          </p:val>
                                        </p:tav>
                                        <p:tav tm="100000">
                                          <p:val>
                                            <p:strVal val="#ppt_x"/>
                                          </p:val>
                                        </p:tav>
                                      </p:tavLst>
                                    </p:anim>
                                    <p:anim calcmode="lin" valueType="num">
                                      <p:cBhvr additive="base">
                                        <p:cTn id="8" dur="500" fill="hold"/>
                                        <p:tgtEl>
                                          <p:spTgt spid="21505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15058"/>
                                        </p:tgtEl>
                                        <p:attrNameLst>
                                          <p:attrName>style.visibility</p:attrName>
                                        </p:attrNameLst>
                                      </p:cBhvr>
                                      <p:to>
                                        <p:strVal val="visible"/>
                                      </p:to>
                                    </p:set>
                                    <p:anim calcmode="lin" valueType="num">
                                      <p:cBhvr additive="base">
                                        <p:cTn id="13" dur="500" fill="hold"/>
                                        <p:tgtEl>
                                          <p:spTgt spid="215058"/>
                                        </p:tgtEl>
                                        <p:attrNameLst>
                                          <p:attrName>ppt_x</p:attrName>
                                        </p:attrNameLst>
                                      </p:cBhvr>
                                      <p:tavLst>
                                        <p:tav tm="0">
                                          <p:val>
                                            <p:strVal val="0-#ppt_w/2"/>
                                          </p:val>
                                        </p:tav>
                                        <p:tav tm="100000">
                                          <p:val>
                                            <p:strVal val="#ppt_x"/>
                                          </p:val>
                                        </p:tav>
                                      </p:tavLst>
                                    </p:anim>
                                    <p:anim calcmode="lin" valueType="num">
                                      <p:cBhvr additive="base">
                                        <p:cTn id="14" dur="500" fill="hold"/>
                                        <p:tgtEl>
                                          <p:spTgt spid="21505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15059"/>
                                        </p:tgtEl>
                                        <p:attrNameLst>
                                          <p:attrName>style.visibility</p:attrName>
                                        </p:attrNameLst>
                                      </p:cBhvr>
                                      <p:to>
                                        <p:strVal val="visible"/>
                                      </p:to>
                                    </p:set>
                                    <p:anim calcmode="lin" valueType="num">
                                      <p:cBhvr additive="base">
                                        <p:cTn id="19" dur="500" fill="hold"/>
                                        <p:tgtEl>
                                          <p:spTgt spid="215059"/>
                                        </p:tgtEl>
                                        <p:attrNameLst>
                                          <p:attrName>ppt_x</p:attrName>
                                        </p:attrNameLst>
                                      </p:cBhvr>
                                      <p:tavLst>
                                        <p:tav tm="0">
                                          <p:val>
                                            <p:strVal val="0-#ppt_w/2"/>
                                          </p:val>
                                        </p:tav>
                                        <p:tav tm="100000">
                                          <p:val>
                                            <p:strVal val="#ppt_x"/>
                                          </p:val>
                                        </p:tav>
                                      </p:tavLst>
                                    </p:anim>
                                    <p:anim calcmode="lin" valueType="num">
                                      <p:cBhvr additive="base">
                                        <p:cTn id="20" dur="500" fill="hold"/>
                                        <p:tgtEl>
                                          <p:spTgt spid="215059"/>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15060"/>
                                        </p:tgtEl>
                                        <p:attrNameLst>
                                          <p:attrName>style.visibility</p:attrName>
                                        </p:attrNameLst>
                                      </p:cBhvr>
                                      <p:to>
                                        <p:strVal val="visible"/>
                                      </p:to>
                                    </p:set>
                                    <p:anim calcmode="lin" valueType="num">
                                      <p:cBhvr additive="base">
                                        <p:cTn id="25" dur="500" fill="hold"/>
                                        <p:tgtEl>
                                          <p:spTgt spid="215060"/>
                                        </p:tgtEl>
                                        <p:attrNameLst>
                                          <p:attrName>ppt_x</p:attrName>
                                        </p:attrNameLst>
                                      </p:cBhvr>
                                      <p:tavLst>
                                        <p:tav tm="0">
                                          <p:val>
                                            <p:strVal val="0-#ppt_w/2"/>
                                          </p:val>
                                        </p:tav>
                                        <p:tav tm="100000">
                                          <p:val>
                                            <p:strVal val="#ppt_x"/>
                                          </p:val>
                                        </p:tav>
                                      </p:tavLst>
                                    </p:anim>
                                    <p:anim calcmode="lin" valueType="num">
                                      <p:cBhvr additive="base">
                                        <p:cTn id="26" dur="500" fill="hold"/>
                                        <p:tgtEl>
                                          <p:spTgt spid="215060"/>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15061"/>
                                        </p:tgtEl>
                                        <p:attrNameLst>
                                          <p:attrName>style.visibility</p:attrName>
                                        </p:attrNameLst>
                                      </p:cBhvr>
                                      <p:to>
                                        <p:strVal val="visible"/>
                                      </p:to>
                                    </p:set>
                                    <p:anim calcmode="lin" valueType="num">
                                      <p:cBhvr additive="base">
                                        <p:cTn id="31" dur="500" fill="hold"/>
                                        <p:tgtEl>
                                          <p:spTgt spid="215061"/>
                                        </p:tgtEl>
                                        <p:attrNameLst>
                                          <p:attrName>ppt_x</p:attrName>
                                        </p:attrNameLst>
                                      </p:cBhvr>
                                      <p:tavLst>
                                        <p:tav tm="0">
                                          <p:val>
                                            <p:strVal val="0-#ppt_w/2"/>
                                          </p:val>
                                        </p:tav>
                                        <p:tav tm="100000">
                                          <p:val>
                                            <p:strVal val="#ppt_x"/>
                                          </p:val>
                                        </p:tav>
                                      </p:tavLst>
                                    </p:anim>
                                    <p:anim calcmode="lin" valueType="num">
                                      <p:cBhvr additive="base">
                                        <p:cTn id="32" dur="500" fill="hold"/>
                                        <p:tgtEl>
                                          <p:spTgt spid="215061"/>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215062"/>
                                        </p:tgtEl>
                                        <p:attrNameLst>
                                          <p:attrName>style.visibility</p:attrName>
                                        </p:attrNameLst>
                                      </p:cBhvr>
                                      <p:to>
                                        <p:strVal val="visible"/>
                                      </p:to>
                                    </p:set>
                                    <p:anim calcmode="lin" valueType="num">
                                      <p:cBhvr additive="base">
                                        <p:cTn id="37" dur="500" fill="hold"/>
                                        <p:tgtEl>
                                          <p:spTgt spid="215062"/>
                                        </p:tgtEl>
                                        <p:attrNameLst>
                                          <p:attrName>ppt_x</p:attrName>
                                        </p:attrNameLst>
                                      </p:cBhvr>
                                      <p:tavLst>
                                        <p:tav tm="0">
                                          <p:val>
                                            <p:strVal val="0-#ppt_w/2"/>
                                          </p:val>
                                        </p:tav>
                                        <p:tav tm="100000">
                                          <p:val>
                                            <p:strVal val="#ppt_x"/>
                                          </p:val>
                                        </p:tav>
                                      </p:tavLst>
                                    </p:anim>
                                    <p:anim calcmode="lin" valueType="num">
                                      <p:cBhvr additive="base">
                                        <p:cTn id="38" dur="500" fill="hold"/>
                                        <p:tgtEl>
                                          <p:spTgt spid="215062"/>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215063"/>
                                        </p:tgtEl>
                                        <p:attrNameLst>
                                          <p:attrName>style.visibility</p:attrName>
                                        </p:attrNameLst>
                                      </p:cBhvr>
                                      <p:to>
                                        <p:strVal val="visible"/>
                                      </p:to>
                                    </p:set>
                                    <p:anim calcmode="lin" valueType="num">
                                      <p:cBhvr additive="base">
                                        <p:cTn id="43" dur="500" fill="hold"/>
                                        <p:tgtEl>
                                          <p:spTgt spid="215063"/>
                                        </p:tgtEl>
                                        <p:attrNameLst>
                                          <p:attrName>ppt_x</p:attrName>
                                        </p:attrNameLst>
                                      </p:cBhvr>
                                      <p:tavLst>
                                        <p:tav tm="0">
                                          <p:val>
                                            <p:strVal val="0-#ppt_w/2"/>
                                          </p:val>
                                        </p:tav>
                                        <p:tav tm="100000">
                                          <p:val>
                                            <p:strVal val="#ppt_x"/>
                                          </p:val>
                                        </p:tav>
                                      </p:tavLst>
                                    </p:anim>
                                    <p:anim calcmode="lin" valueType="num">
                                      <p:cBhvr additive="base">
                                        <p:cTn id="44" dur="500" fill="hold"/>
                                        <p:tgtEl>
                                          <p:spTgt spid="215063"/>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15064"/>
                                        </p:tgtEl>
                                        <p:attrNameLst>
                                          <p:attrName>style.visibility</p:attrName>
                                        </p:attrNameLst>
                                      </p:cBhvr>
                                      <p:to>
                                        <p:strVal val="visible"/>
                                      </p:to>
                                    </p:set>
                                    <p:anim calcmode="lin" valueType="num">
                                      <p:cBhvr additive="base">
                                        <p:cTn id="49" dur="500" fill="hold"/>
                                        <p:tgtEl>
                                          <p:spTgt spid="215064"/>
                                        </p:tgtEl>
                                        <p:attrNameLst>
                                          <p:attrName>ppt_x</p:attrName>
                                        </p:attrNameLst>
                                      </p:cBhvr>
                                      <p:tavLst>
                                        <p:tav tm="0">
                                          <p:val>
                                            <p:strVal val="0-#ppt_w/2"/>
                                          </p:val>
                                        </p:tav>
                                        <p:tav tm="100000">
                                          <p:val>
                                            <p:strVal val="#ppt_x"/>
                                          </p:val>
                                        </p:tav>
                                      </p:tavLst>
                                    </p:anim>
                                    <p:anim calcmode="lin" valueType="num">
                                      <p:cBhvr additive="base">
                                        <p:cTn id="50" dur="500" fill="hold"/>
                                        <p:tgtEl>
                                          <p:spTgt spid="215064"/>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nodeType="clickEffect">
                                  <p:stCondLst>
                                    <p:cond delay="0"/>
                                  </p:stCondLst>
                                  <p:childTnLst>
                                    <p:set>
                                      <p:cBhvr>
                                        <p:cTn id="54" dur="1" fill="hold">
                                          <p:stCondLst>
                                            <p:cond delay="0"/>
                                          </p:stCondLst>
                                        </p:cTn>
                                        <p:tgtEl>
                                          <p:spTgt spid="215065"/>
                                        </p:tgtEl>
                                        <p:attrNameLst>
                                          <p:attrName>style.visibility</p:attrName>
                                        </p:attrNameLst>
                                      </p:cBhvr>
                                      <p:to>
                                        <p:strVal val="visible"/>
                                      </p:to>
                                    </p:set>
                                    <p:anim calcmode="lin" valueType="num">
                                      <p:cBhvr additive="base">
                                        <p:cTn id="55" dur="500" fill="hold"/>
                                        <p:tgtEl>
                                          <p:spTgt spid="215065"/>
                                        </p:tgtEl>
                                        <p:attrNameLst>
                                          <p:attrName>ppt_x</p:attrName>
                                        </p:attrNameLst>
                                      </p:cBhvr>
                                      <p:tavLst>
                                        <p:tav tm="0">
                                          <p:val>
                                            <p:strVal val="0-#ppt_w/2"/>
                                          </p:val>
                                        </p:tav>
                                        <p:tav tm="100000">
                                          <p:val>
                                            <p:strVal val="#ppt_x"/>
                                          </p:val>
                                        </p:tav>
                                      </p:tavLst>
                                    </p:anim>
                                    <p:anim calcmode="lin" valueType="num">
                                      <p:cBhvr additive="base">
                                        <p:cTn id="56" dur="500" fill="hold"/>
                                        <p:tgtEl>
                                          <p:spTgt spid="215065"/>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215066"/>
                                        </p:tgtEl>
                                        <p:attrNameLst>
                                          <p:attrName>style.visibility</p:attrName>
                                        </p:attrNameLst>
                                      </p:cBhvr>
                                      <p:to>
                                        <p:strVal val="visible"/>
                                      </p:to>
                                    </p:set>
                                    <p:anim calcmode="lin" valueType="num">
                                      <p:cBhvr additive="base">
                                        <p:cTn id="61" dur="500" fill="hold"/>
                                        <p:tgtEl>
                                          <p:spTgt spid="215066"/>
                                        </p:tgtEl>
                                        <p:attrNameLst>
                                          <p:attrName>ppt_x</p:attrName>
                                        </p:attrNameLst>
                                      </p:cBhvr>
                                      <p:tavLst>
                                        <p:tav tm="0">
                                          <p:val>
                                            <p:strVal val="0-#ppt_w/2"/>
                                          </p:val>
                                        </p:tav>
                                        <p:tav tm="100000">
                                          <p:val>
                                            <p:strVal val="#ppt_x"/>
                                          </p:val>
                                        </p:tav>
                                      </p:tavLst>
                                    </p:anim>
                                    <p:anim calcmode="lin" valueType="num">
                                      <p:cBhvr additive="base">
                                        <p:cTn id="62" dur="500" fill="hold"/>
                                        <p:tgtEl>
                                          <p:spTgt spid="215066"/>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nodeType="clickEffect">
                                  <p:stCondLst>
                                    <p:cond delay="0"/>
                                  </p:stCondLst>
                                  <p:childTnLst>
                                    <p:set>
                                      <p:cBhvr>
                                        <p:cTn id="66" dur="1" fill="hold">
                                          <p:stCondLst>
                                            <p:cond delay="0"/>
                                          </p:stCondLst>
                                        </p:cTn>
                                        <p:tgtEl>
                                          <p:spTgt spid="215067"/>
                                        </p:tgtEl>
                                        <p:attrNameLst>
                                          <p:attrName>style.visibility</p:attrName>
                                        </p:attrNameLst>
                                      </p:cBhvr>
                                      <p:to>
                                        <p:strVal val="visible"/>
                                      </p:to>
                                    </p:set>
                                    <p:anim calcmode="lin" valueType="num">
                                      <p:cBhvr additive="base">
                                        <p:cTn id="67" dur="500" fill="hold"/>
                                        <p:tgtEl>
                                          <p:spTgt spid="215067"/>
                                        </p:tgtEl>
                                        <p:attrNameLst>
                                          <p:attrName>ppt_x</p:attrName>
                                        </p:attrNameLst>
                                      </p:cBhvr>
                                      <p:tavLst>
                                        <p:tav tm="0">
                                          <p:val>
                                            <p:strVal val="0-#ppt_w/2"/>
                                          </p:val>
                                        </p:tav>
                                        <p:tav tm="100000">
                                          <p:val>
                                            <p:strVal val="#ppt_x"/>
                                          </p:val>
                                        </p:tav>
                                      </p:tavLst>
                                    </p:anim>
                                    <p:anim calcmode="lin" valueType="num">
                                      <p:cBhvr additive="base">
                                        <p:cTn id="68" dur="500" fill="hold"/>
                                        <p:tgtEl>
                                          <p:spTgt spid="215067"/>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215068"/>
                                        </p:tgtEl>
                                        <p:attrNameLst>
                                          <p:attrName>style.visibility</p:attrName>
                                        </p:attrNameLst>
                                      </p:cBhvr>
                                      <p:to>
                                        <p:strVal val="visible"/>
                                      </p:to>
                                    </p:set>
                                    <p:anim calcmode="lin" valueType="num">
                                      <p:cBhvr additive="base">
                                        <p:cTn id="73" dur="500" fill="hold"/>
                                        <p:tgtEl>
                                          <p:spTgt spid="215068"/>
                                        </p:tgtEl>
                                        <p:attrNameLst>
                                          <p:attrName>ppt_x</p:attrName>
                                        </p:attrNameLst>
                                      </p:cBhvr>
                                      <p:tavLst>
                                        <p:tav tm="0">
                                          <p:val>
                                            <p:strVal val="0-#ppt_w/2"/>
                                          </p:val>
                                        </p:tav>
                                        <p:tav tm="100000">
                                          <p:val>
                                            <p:strVal val="#ppt_x"/>
                                          </p:val>
                                        </p:tav>
                                      </p:tavLst>
                                    </p:anim>
                                    <p:anim calcmode="lin" valueType="num">
                                      <p:cBhvr additive="base">
                                        <p:cTn id="74" dur="500" fill="hold"/>
                                        <p:tgtEl>
                                          <p:spTgt spid="215068"/>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8" fill="hold" nodeType="clickEffect">
                                  <p:stCondLst>
                                    <p:cond delay="0"/>
                                  </p:stCondLst>
                                  <p:childTnLst>
                                    <p:set>
                                      <p:cBhvr>
                                        <p:cTn id="78" dur="1" fill="hold">
                                          <p:stCondLst>
                                            <p:cond delay="0"/>
                                          </p:stCondLst>
                                        </p:cTn>
                                        <p:tgtEl>
                                          <p:spTgt spid="215069"/>
                                        </p:tgtEl>
                                        <p:attrNameLst>
                                          <p:attrName>style.visibility</p:attrName>
                                        </p:attrNameLst>
                                      </p:cBhvr>
                                      <p:to>
                                        <p:strVal val="visible"/>
                                      </p:to>
                                    </p:set>
                                    <p:anim calcmode="lin" valueType="num">
                                      <p:cBhvr additive="base">
                                        <p:cTn id="79" dur="500" fill="hold"/>
                                        <p:tgtEl>
                                          <p:spTgt spid="215069"/>
                                        </p:tgtEl>
                                        <p:attrNameLst>
                                          <p:attrName>ppt_x</p:attrName>
                                        </p:attrNameLst>
                                      </p:cBhvr>
                                      <p:tavLst>
                                        <p:tav tm="0">
                                          <p:val>
                                            <p:strVal val="0-#ppt_w/2"/>
                                          </p:val>
                                        </p:tav>
                                        <p:tav tm="100000">
                                          <p:val>
                                            <p:strVal val="#ppt_x"/>
                                          </p:val>
                                        </p:tav>
                                      </p:tavLst>
                                    </p:anim>
                                    <p:anim calcmode="lin" valueType="num">
                                      <p:cBhvr additive="base">
                                        <p:cTn id="80" dur="500" fill="hold"/>
                                        <p:tgtEl>
                                          <p:spTgt spid="215069"/>
                                        </p:tgtEl>
                                        <p:attrNameLst>
                                          <p:attrName>ppt_y</p:attrName>
                                        </p:attrNameLst>
                                      </p:cBhvr>
                                      <p:tavLst>
                                        <p:tav tm="0">
                                          <p:val>
                                            <p:strVal val="#ppt_y"/>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8" fill="hold" nodeType="clickEffect">
                                  <p:stCondLst>
                                    <p:cond delay="0"/>
                                  </p:stCondLst>
                                  <p:childTnLst>
                                    <p:set>
                                      <p:cBhvr>
                                        <p:cTn id="84" dur="1" fill="hold">
                                          <p:stCondLst>
                                            <p:cond delay="0"/>
                                          </p:stCondLst>
                                        </p:cTn>
                                        <p:tgtEl>
                                          <p:spTgt spid="215070"/>
                                        </p:tgtEl>
                                        <p:attrNameLst>
                                          <p:attrName>style.visibility</p:attrName>
                                        </p:attrNameLst>
                                      </p:cBhvr>
                                      <p:to>
                                        <p:strVal val="visible"/>
                                      </p:to>
                                    </p:set>
                                    <p:anim calcmode="lin" valueType="num">
                                      <p:cBhvr additive="base">
                                        <p:cTn id="85" dur="500" fill="hold"/>
                                        <p:tgtEl>
                                          <p:spTgt spid="215070"/>
                                        </p:tgtEl>
                                        <p:attrNameLst>
                                          <p:attrName>ppt_x</p:attrName>
                                        </p:attrNameLst>
                                      </p:cBhvr>
                                      <p:tavLst>
                                        <p:tav tm="0">
                                          <p:val>
                                            <p:strVal val="0-#ppt_w/2"/>
                                          </p:val>
                                        </p:tav>
                                        <p:tav tm="100000">
                                          <p:val>
                                            <p:strVal val="#ppt_x"/>
                                          </p:val>
                                        </p:tav>
                                      </p:tavLst>
                                    </p:anim>
                                    <p:anim calcmode="lin" valueType="num">
                                      <p:cBhvr additive="base">
                                        <p:cTn id="86" dur="500" fill="hold"/>
                                        <p:tgtEl>
                                          <p:spTgt spid="215070"/>
                                        </p:tgtEl>
                                        <p:attrNameLst>
                                          <p:attrName>ppt_y</p:attrName>
                                        </p:attrNameLst>
                                      </p:cBhvr>
                                      <p:tavLst>
                                        <p:tav tm="0">
                                          <p:val>
                                            <p:strVal val="#ppt_y"/>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215071"/>
                                        </p:tgtEl>
                                        <p:attrNameLst>
                                          <p:attrName>style.visibility</p:attrName>
                                        </p:attrNameLst>
                                      </p:cBhvr>
                                      <p:to>
                                        <p:strVal val="visible"/>
                                      </p:to>
                                    </p:set>
                                    <p:anim calcmode="lin" valueType="num">
                                      <p:cBhvr additive="base">
                                        <p:cTn id="91" dur="500" fill="hold"/>
                                        <p:tgtEl>
                                          <p:spTgt spid="215071"/>
                                        </p:tgtEl>
                                        <p:attrNameLst>
                                          <p:attrName>ppt_x</p:attrName>
                                        </p:attrNameLst>
                                      </p:cBhvr>
                                      <p:tavLst>
                                        <p:tav tm="0">
                                          <p:val>
                                            <p:strVal val="0-#ppt_w/2"/>
                                          </p:val>
                                        </p:tav>
                                        <p:tav tm="100000">
                                          <p:val>
                                            <p:strVal val="#ppt_x"/>
                                          </p:val>
                                        </p:tav>
                                      </p:tavLst>
                                    </p:anim>
                                    <p:anim calcmode="lin" valueType="num">
                                      <p:cBhvr additive="base">
                                        <p:cTn id="92" dur="500" fill="hold"/>
                                        <p:tgtEl>
                                          <p:spTgt spid="215071"/>
                                        </p:tgtEl>
                                        <p:attrNameLst>
                                          <p:attrName>ppt_y</p:attrName>
                                        </p:attrNameLst>
                                      </p:cBhvr>
                                      <p:tavLst>
                                        <p:tav tm="0">
                                          <p:val>
                                            <p:strVal val="#ppt_y"/>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8" fill="hold" nodeType="clickEffect">
                                  <p:stCondLst>
                                    <p:cond delay="0"/>
                                  </p:stCondLst>
                                  <p:childTnLst>
                                    <p:set>
                                      <p:cBhvr>
                                        <p:cTn id="96" dur="1" fill="hold">
                                          <p:stCondLst>
                                            <p:cond delay="0"/>
                                          </p:stCondLst>
                                        </p:cTn>
                                        <p:tgtEl>
                                          <p:spTgt spid="215072"/>
                                        </p:tgtEl>
                                        <p:attrNameLst>
                                          <p:attrName>style.visibility</p:attrName>
                                        </p:attrNameLst>
                                      </p:cBhvr>
                                      <p:to>
                                        <p:strVal val="visible"/>
                                      </p:to>
                                    </p:set>
                                    <p:anim calcmode="lin" valueType="num">
                                      <p:cBhvr additive="base">
                                        <p:cTn id="97" dur="500" fill="hold"/>
                                        <p:tgtEl>
                                          <p:spTgt spid="215072"/>
                                        </p:tgtEl>
                                        <p:attrNameLst>
                                          <p:attrName>ppt_x</p:attrName>
                                        </p:attrNameLst>
                                      </p:cBhvr>
                                      <p:tavLst>
                                        <p:tav tm="0">
                                          <p:val>
                                            <p:strVal val="0-#ppt_w/2"/>
                                          </p:val>
                                        </p:tav>
                                        <p:tav tm="100000">
                                          <p:val>
                                            <p:strVal val="#ppt_x"/>
                                          </p:val>
                                        </p:tav>
                                      </p:tavLst>
                                    </p:anim>
                                    <p:anim calcmode="lin" valueType="num">
                                      <p:cBhvr additive="base">
                                        <p:cTn id="98" dur="500" fill="hold"/>
                                        <p:tgtEl>
                                          <p:spTgt spid="215072"/>
                                        </p:tgtEl>
                                        <p:attrNameLst>
                                          <p:attrName>ppt_y</p:attrName>
                                        </p:attrNameLst>
                                      </p:cBhvr>
                                      <p:tavLst>
                                        <p:tav tm="0">
                                          <p:val>
                                            <p:strVal val="#ppt_y"/>
                                          </p:val>
                                        </p:tav>
                                        <p:tav tm="100000">
                                          <p:val>
                                            <p:strVal val="#ppt_y"/>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2" presetClass="entr" presetSubtype="8" fill="hold" nodeType="clickEffect">
                                  <p:stCondLst>
                                    <p:cond delay="0"/>
                                  </p:stCondLst>
                                  <p:childTnLst>
                                    <p:set>
                                      <p:cBhvr>
                                        <p:cTn id="102" dur="1" fill="hold">
                                          <p:stCondLst>
                                            <p:cond delay="0"/>
                                          </p:stCondLst>
                                        </p:cTn>
                                        <p:tgtEl>
                                          <p:spTgt spid="215073"/>
                                        </p:tgtEl>
                                        <p:attrNameLst>
                                          <p:attrName>style.visibility</p:attrName>
                                        </p:attrNameLst>
                                      </p:cBhvr>
                                      <p:to>
                                        <p:strVal val="visible"/>
                                      </p:to>
                                    </p:set>
                                    <p:anim calcmode="lin" valueType="num">
                                      <p:cBhvr additive="base">
                                        <p:cTn id="103" dur="500" fill="hold"/>
                                        <p:tgtEl>
                                          <p:spTgt spid="215073"/>
                                        </p:tgtEl>
                                        <p:attrNameLst>
                                          <p:attrName>ppt_x</p:attrName>
                                        </p:attrNameLst>
                                      </p:cBhvr>
                                      <p:tavLst>
                                        <p:tav tm="0">
                                          <p:val>
                                            <p:strVal val="0-#ppt_w/2"/>
                                          </p:val>
                                        </p:tav>
                                        <p:tav tm="100000">
                                          <p:val>
                                            <p:strVal val="#ppt_x"/>
                                          </p:val>
                                        </p:tav>
                                      </p:tavLst>
                                    </p:anim>
                                    <p:anim calcmode="lin" valueType="num">
                                      <p:cBhvr additive="base">
                                        <p:cTn id="104" dur="500" fill="hold"/>
                                        <p:tgtEl>
                                          <p:spTgt spid="215073"/>
                                        </p:tgtEl>
                                        <p:attrNameLst>
                                          <p:attrName>ppt_y</p:attrName>
                                        </p:attrNameLst>
                                      </p:cBhvr>
                                      <p:tavLst>
                                        <p:tav tm="0">
                                          <p:val>
                                            <p:strVal val="#ppt_y"/>
                                          </p:val>
                                        </p:tav>
                                        <p:tav tm="100000">
                                          <p:val>
                                            <p:strVal val="#ppt_y"/>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 presetClass="entr" presetSubtype="8" fill="hold" grpId="0" nodeType="clickEffect">
                                  <p:stCondLst>
                                    <p:cond delay="0"/>
                                  </p:stCondLst>
                                  <p:childTnLst>
                                    <p:set>
                                      <p:cBhvr>
                                        <p:cTn id="108" dur="1" fill="hold">
                                          <p:stCondLst>
                                            <p:cond delay="0"/>
                                          </p:stCondLst>
                                        </p:cTn>
                                        <p:tgtEl>
                                          <p:spTgt spid="215074"/>
                                        </p:tgtEl>
                                        <p:attrNameLst>
                                          <p:attrName>style.visibility</p:attrName>
                                        </p:attrNameLst>
                                      </p:cBhvr>
                                      <p:to>
                                        <p:strVal val="visible"/>
                                      </p:to>
                                    </p:set>
                                    <p:anim calcmode="lin" valueType="num">
                                      <p:cBhvr additive="base">
                                        <p:cTn id="109" dur="500" fill="hold"/>
                                        <p:tgtEl>
                                          <p:spTgt spid="215074"/>
                                        </p:tgtEl>
                                        <p:attrNameLst>
                                          <p:attrName>ppt_x</p:attrName>
                                        </p:attrNameLst>
                                      </p:cBhvr>
                                      <p:tavLst>
                                        <p:tav tm="0">
                                          <p:val>
                                            <p:strVal val="0-#ppt_w/2"/>
                                          </p:val>
                                        </p:tav>
                                        <p:tav tm="100000">
                                          <p:val>
                                            <p:strVal val="#ppt_x"/>
                                          </p:val>
                                        </p:tav>
                                      </p:tavLst>
                                    </p:anim>
                                    <p:anim calcmode="lin" valueType="num">
                                      <p:cBhvr additive="base">
                                        <p:cTn id="110" dur="500" fill="hold"/>
                                        <p:tgtEl>
                                          <p:spTgt spid="215074"/>
                                        </p:tgtEl>
                                        <p:attrNameLst>
                                          <p:attrName>ppt_y</p:attrName>
                                        </p:attrNameLst>
                                      </p:cBhvr>
                                      <p:tavLst>
                                        <p:tav tm="0">
                                          <p:val>
                                            <p:strVal val="#ppt_y"/>
                                          </p:val>
                                        </p:tav>
                                        <p:tav tm="100000">
                                          <p:val>
                                            <p:strVal val="#ppt_y"/>
                                          </p:val>
                                        </p:tav>
                                      </p:tavLst>
                                    </p:anim>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 presetClass="entr" presetSubtype="0" fill="hold" grpId="0" nodeType="clickEffect">
                                  <p:stCondLst>
                                    <p:cond delay="0"/>
                                  </p:stCondLst>
                                  <p:childTnLst>
                                    <p:set>
                                      <p:cBhvr>
                                        <p:cTn id="114" dur="1" fill="hold">
                                          <p:stCondLst>
                                            <p:cond delay="499"/>
                                          </p:stCondLst>
                                        </p:cTn>
                                        <p:tgtEl>
                                          <p:spTgt spid="215076"/>
                                        </p:tgtEl>
                                        <p:attrNameLst>
                                          <p:attrName>style.visibility</p:attrName>
                                        </p:attrNameLst>
                                      </p:cBhvr>
                                      <p:to>
                                        <p:strVal val="visible"/>
                                      </p:to>
                                    </p:se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2" presetClass="entr" presetSubtype="8" fill="hold" grpId="0" nodeType="clickEffect">
                                  <p:stCondLst>
                                    <p:cond delay="0"/>
                                  </p:stCondLst>
                                  <p:childTnLst>
                                    <p:set>
                                      <p:cBhvr>
                                        <p:cTn id="118" dur="1" fill="hold">
                                          <p:stCondLst>
                                            <p:cond delay="0"/>
                                          </p:stCondLst>
                                        </p:cTn>
                                        <p:tgtEl>
                                          <p:spTgt spid="38"/>
                                        </p:tgtEl>
                                        <p:attrNameLst>
                                          <p:attrName>style.visibility</p:attrName>
                                        </p:attrNameLst>
                                      </p:cBhvr>
                                      <p:to>
                                        <p:strVal val="visible"/>
                                      </p:to>
                                    </p:set>
                                    <p:anim calcmode="lin" valueType="num">
                                      <p:cBhvr additive="base">
                                        <p:cTn id="119" dur="500" fill="hold"/>
                                        <p:tgtEl>
                                          <p:spTgt spid="38"/>
                                        </p:tgtEl>
                                        <p:attrNameLst>
                                          <p:attrName>ppt_x</p:attrName>
                                        </p:attrNameLst>
                                      </p:cBhvr>
                                      <p:tavLst>
                                        <p:tav tm="0">
                                          <p:val>
                                            <p:strVal val="0-#ppt_w/2"/>
                                          </p:val>
                                        </p:tav>
                                        <p:tav tm="100000">
                                          <p:val>
                                            <p:strVal val="#ppt_x"/>
                                          </p:val>
                                        </p:tav>
                                      </p:tavLst>
                                    </p:anim>
                                    <p:anim calcmode="lin" valueType="num">
                                      <p:cBhvr additive="base">
                                        <p:cTn id="120" dur="500" fill="hold"/>
                                        <p:tgtEl>
                                          <p:spTgt spid="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58" grpId="0" autoUpdateAnimBg="0"/>
      <p:bldP spid="215060" grpId="0" autoUpdateAnimBg="0"/>
      <p:bldP spid="215061" grpId="0" autoUpdateAnimBg="0"/>
      <p:bldP spid="215064" grpId="0" autoUpdateAnimBg="0"/>
      <p:bldP spid="215066" grpId="0" autoUpdateAnimBg="0"/>
      <p:bldP spid="215068" grpId="0" autoUpdateAnimBg="0"/>
      <p:bldP spid="215071" grpId="0" autoUpdateAnimBg="0"/>
      <p:bldP spid="215074" grpId="0" autoUpdateAnimBg="0"/>
      <p:bldP spid="215076" grpId="0" autoUpdateAnimBg="0"/>
      <p:bldP spid="38"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2"/>
          <p:cNvSpPr>
            <a:spLocks noGrp="1"/>
          </p:cNvSpPr>
          <p:nvPr>
            <p:ph idx="1"/>
          </p:nvPr>
        </p:nvSpPr>
        <p:spPr>
          <a:xfrm>
            <a:off x="1209309" y="415436"/>
            <a:ext cx="8229600" cy="5632450"/>
          </a:xfrm>
        </p:spPr>
        <p:txBody>
          <a:bodyPr/>
          <a:lstStyle/>
          <a:p>
            <a:r>
              <a:rPr lang="zh-CN" altLang="en-US" sz="3200" b="1" dirty="0">
                <a:solidFill>
                  <a:srgbClr val="002060"/>
                </a:solidFill>
                <a:effectLst>
                  <a:outerShdw blurRad="38100" dist="38100" dir="2700000" algn="tl">
                    <a:srgbClr val="000000">
                      <a:alpha val="11000"/>
                    </a:srgbClr>
                  </a:outerShdw>
                </a:effectLst>
                <a:latin typeface="华文行楷" panose="02010800040101010101" pitchFamily="2" charset="-122"/>
                <a:ea typeface="华文行楷" panose="02010800040101010101" pitchFamily="2" charset="-122"/>
                <a:cs typeface="+mn-ea"/>
              </a:rPr>
              <a:t>三级价格</a:t>
            </a:r>
            <a:r>
              <a:rPr lang="zh-CN" altLang="en-US" sz="3200" b="1" dirty="0" smtClean="0">
                <a:solidFill>
                  <a:srgbClr val="002060"/>
                </a:solidFill>
                <a:effectLst>
                  <a:outerShdw blurRad="38100" dist="38100" dir="2700000" algn="tl">
                    <a:srgbClr val="000000">
                      <a:alpha val="11000"/>
                    </a:srgbClr>
                  </a:outerShdw>
                </a:effectLst>
                <a:latin typeface="华文行楷" panose="02010800040101010101" pitchFamily="2" charset="-122"/>
                <a:ea typeface="华文行楷" panose="02010800040101010101" pitchFamily="2" charset="-122"/>
                <a:cs typeface="+mn-ea"/>
              </a:rPr>
              <a:t>歧视</a:t>
            </a:r>
            <a:endParaRPr lang="en-US" altLang="zh-CN" sz="3200" b="1" dirty="0">
              <a:solidFill>
                <a:srgbClr val="002060"/>
              </a:solidFill>
              <a:effectLst>
                <a:outerShdw blurRad="38100" dist="38100" dir="2700000" algn="tl">
                  <a:srgbClr val="000000">
                    <a:alpha val="11000"/>
                  </a:srgbClr>
                </a:outerShdw>
              </a:effectLst>
              <a:latin typeface="华文行楷" panose="02010800040101010101" pitchFamily="2" charset="-122"/>
              <a:ea typeface="华文行楷" panose="02010800040101010101" pitchFamily="2" charset="-122"/>
              <a:cs typeface="+mn-ea"/>
            </a:endParaRPr>
          </a:p>
          <a:p>
            <a:pPr>
              <a:buFont typeface="Wingdings 2" panose="05020102010507070707" pitchFamily="18" charset="2"/>
              <a:buNone/>
            </a:pPr>
            <a:r>
              <a:rPr lang="zh-CN" altLang="en-US" dirty="0">
                <a:latin typeface="Times New Roman" panose="02020603050405020304" pitchFamily="18" charset="0"/>
              </a:rPr>
              <a:t>以不同的价格向不同类型的消费者或在不同市场上出售同一商品</a:t>
            </a:r>
            <a:endParaRPr lang="en-US" altLang="zh-CN" dirty="0">
              <a:latin typeface="Times New Roman" panose="02020603050405020304" pitchFamily="18" charset="0"/>
            </a:endParaRPr>
          </a:p>
          <a:p>
            <a:endParaRPr lang="zh-CN" altLang="en-US" dirty="0" smtClean="0"/>
          </a:p>
        </p:txBody>
      </p:sp>
      <p:sp>
        <p:nvSpPr>
          <p:cNvPr id="4" name="日期占位符 3"/>
          <p:cNvSpPr>
            <a:spLocks noGrp="1"/>
          </p:cNvSpPr>
          <p:nvPr>
            <p:ph type="dt" sz="quarter" idx="10"/>
          </p:nvPr>
        </p:nvSpPr>
        <p:spPr/>
        <p:txBody>
          <a:bodyPr/>
          <a:lstStyle/>
          <a:p>
            <a:pPr>
              <a:defRPr/>
            </a:pPr>
            <a:fld id="{53A10F99-ED70-4EE3-A400-B4883B39EC2B}" type="datetime1">
              <a:rPr lang="zh-CN" altLang="en-US" smtClean="0"/>
              <a:pPr>
                <a:defRPr/>
              </a:pPr>
              <a:t>2022/11/14</a:t>
            </a:fld>
            <a:endParaRPr lang="en-US" altLang="zh-CN"/>
          </a:p>
        </p:txBody>
      </p:sp>
      <p:sp>
        <p:nvSpPr>
          <p:cNvPr id="22532"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spcBef>
                <a:spcPct val="0"/>
              </a:spcBef>
              <a:buClrTx/>
              <a:buSzTx/>
              <a:buFontTx/>
              <a:buNone/>
            </a:pPr>
            <a:fld id="{6E334D72-B478-407C-822D-B63B4F0309B9}" type="slidenum">
              <a:rPr lang="en-US" altLang="zh-CN" sz="1200">
                <a:solidFill>
                  <a:srgbClr val="045C75"/>
                </a:solidFill>
                <a:latin typeface="Times New Roman" panose="02020603050405020304" pitchFamily="18" charset="0"/>
              </a:rPr>
              <a:pPr>
                <a:spcBef>
                  <a:spcPct val="0"/>
                </a:spcBef>
                <a:buClrTx/>
                <a:buSzTx/>
                <a:buFontTx/>
                <a:buNone/>
              </a:pPr>
              <a:t>15</a:t>
            </a:fld>
            <a:endParaRPr lang="en-US" altLang="zh-CN" sz="1200">
              <a:solidFill>
                <a:srgbClr val="045C75"/>
              </a:solidFill>
              <a:latin typeface="Times New Roman" panose="02020603050405020304" pitchFamily="18" charset="0"/>
            </a:endParaRPr>
          </a:p>
        </p:txBody>
      </p:sp>
      <p:pic>
        <p:nvPicPr>
          <p:cNvPr id="2253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2276" y="1722964"/>
            <a:ext cx="4305055" cy="20679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Lst>
        </p:spPr>
      </p:pic>
      <p:pic>
        <p:nvPicPr>
          <p:cNvPr id="1946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4649" y="3431868"/>
            <a:ext cx="7618535" cy="30451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Lst>
        </p:spPr>
      </p:pic>
    </p:spTree>
    <p:extLst>
      <p:ext uri="{BB962C8B-B14F-4D97-AF65-F5344CB8AC3E}">
        <p14:creationId xmlns:p14="http://schemas.microsoft.com/office/powerpoint/2010/main" val="38808920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4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内容占位符 2"/>
          <p:cNvSpPr>
            <a:spLocks noGrp="1"/>
          </p:cNvSpPr>
          <p:nvPr>
            <p:ph idx="1"/>
          </p:nvPr>
        </p:nvSpPr>
        <p:spPr>
          <a:xfrm>
            <a:off x="1330569" y="456223"/>
            <a:ext cx="8229600" cy="4387850"/>
          </a:xfrm>
        </p:spPr>
        <p:txBody>
          <a:bodyPr/>
          <a:lstStyle/>
          <a:p>
            <a:pPr eaLnBrk="1" hangingPunct="1">
              <a:buFont typeface="Arial" panose="020B0604020202020204" pitchFamily="34" charset="0"/>
              <a:buChar char="•"/>
            </a:pPr>
            <a:r>
              <a:rPr lang="zh-CN" altLang="en-US" sz="3200" b="1" dirty="0">
                <a:solidFill>
                  <a:srgbClr val="002060"/>
                </a:solidFill>
                <a:effectLst>
                  <a:outerShdw blurRad="38100" dist="38100" dir="2700000" algn="tl">
                    <a:srgbClr val="000000">
                      <a:alpha val="11000"/>
                    </a:srgbClr>
                  </a:outerShdw>
                </a:effectLst>
                <a:latin typeface="华文行楷" panose="02010800040101010101" pitchFamily="2" charset="-122"/>
                <a:ea typeface="华文行楷" panose="02010800040101010101" pitchFamily="2" charset="-122"/>
                <a:cs typeface="+mn-ea"/>
              </a:rPr>
              <a:t>弹性如何影响定价</a:t>
            </a:r>
            <a:r>
              <a:rPr lang="zh-CN" altLang="en-US" sz="3200" b="1" dirty="0" smtClean="0">
                <a:solidFill>
                  <a:srgbClr val="002060"/>
                </a:solidFill>
                <a:effectLst>
                  <a:outerShdw blurRad="38100" dist="38100" dir="2700000" algn="tl">
                    <a:srgbClr val="000000">
                      <a:alpha val="11000"/>
                    </a:srgbClr>
                  </a:outerShdw>
                </a:effectLst>
                <a:latin typeface="华文行楷" panose="02010800040101010101" pitchFamily="2" charset="-122"/>
                <a:ea typeface="华文行楷" panose="02010800040101010101" pitchFamily="2" charset="-122"/>
                <a:cs typeface="+mn-ea"/>
              </a:rPr>
              <a:t>？</a:t>
            </a:r>
            <a:endParaRPr lang="en-US" altLang="zh-CN" dirty="0" smtClean="0"/>
          </a:p>
          <a:p>
            <a:pPr eaLnBrk="1" hangingPunct="1">
              <a:buFont typeface="Wingdings 2" panose="05020102010507070707" pitchFamily="18" charset="2"/>
              <a:buNone/>
            </a:pPr>
            <a:r>
              <a:rPr lang="en-US" altLang="zh-CN" dirty="0"/>
              <a:t> </a:t>
            </a:r>
            <a:r>
              <a:rPr lang="en-US" altLang="zh-CN" dirty="0" smtClean="0"/>
              <a:t>  </a:t>
            </a:r>
            <a:r>
              <a:rPr lang="zh-CN" altLang="en-US" dirty="0" smtClean="0"/>
              <a:t>对</a:t>
            </a:r>
            <a:r>
              <a:rPr lang="zh-CN" altLang="en-US" dirty="0" smtClean="0"/>
              <a:t>需求价格弹性大的市场定低价，对需求价格弹性小的市场定高价</a:t>
            </a:r>
          </a:p>
        </p:txBody>
      </p:sp>
      <p:sp>
        <p:nvSpPr>
          <p:cNvPr id="4" name="日期占位符 3"/>
          <p:cNvSpPr>
            <a:spLocks noGrp="1"/>
          </p:cNvSpPr>
          <p:nvPr>
            <p:ph type="dt" sz="quarter" idx="10"/>
          </p:nvPr>
        </p:nvSpPr>
        <p:spPr/>
        <p:txBody>
          <a:bodyPr/>
          <a:lstStyle/>
          <a:p>
            <a:pPr>
              <a:defRPr/>
            </a:pPr>
            <a:fld id="{645E723D-2CC0-409E-9457-327AE6B2CC5D}" type="datetime1">
              <a:rPr lang="zh-CN" altLang="en-US" smtClean="0"/>
              <a:pPr>
                <a:defRPr/>
              </a:pPr>
              <a:t>2022/11/14</a:t>
            </a:fld>
            <a:endParaRPr lang="en-US" altLang="zh-CN"/>
          </a:p>
        </p:txBody>
      </p:sp>
      <p:sp>
        <p:nvSpPr>
          <p:cNvPr id="23556"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spcBef>
                <a:spcPct val="0"/>
              </a:spcBef>
              <a:buClrTx/>
              <a:buSzTx/>
              <a:buFontTx/>
              <a:buNone/>
            </a:pPr>
            <a:fld id="{834B1917-03C9-412E-933E-D1B243BA1B0B}" type="slidenum">
              <a:rPr lang="en-US" altLang="zh-CN" sz="1200">
                <a:solidFill>
                  <a:srgbClr val="045C75"/>
                </a:solidFill>
                <a:latin typeface="Times New Roman" panose="02020603050405020304" pitchFamily="18" charset="0"/>
              </a:rPr>
              <a:pPr>
                <a:spcBef>
                  <a:spcPct val="0"/>
                </a:spcBef>
                <a:buClrTx/>
                <a:buSzTx/>
                <a:buFontTx/>
                <a:buNone/>
              </a:pPr>
              <a:t>16</a:t>
            </a:fld>
            <a:endParaRPr lang="en-US" altLang="zh-CN" sz="1200">
              <a:solidFill>
                <a:srgbClr val="045C75"/>
              </a:solidFill>
              <a:latin typeface="Times New Roman" panose="02020603050405020304" pitchFamily="18" charset="0"/>
            </a:endParaRPr>
          </a:p>
        </p:txBody>
      </p:sp>
      <p:sp>
        <p:nvSpPr>
          <p:cNvPr id="21509" name="Rectangle 2"/>
          <p:cNvSpPr>
            <a:spLocks noChangeArrowheads="1"/>
          </p:cNvSpPr>
          <p:nvPr/>
        </p:nvSpPr>
        <p:spPr bwMode="auto">
          <a:xfrm>
            <a:off x="10486178" y="-231923"/>
            <a:ext cx="181822" cy="463846"/>
          </a:xfrm>
          <a:prstGeom prst="rect">
            <a:avLst/>
          </a:prstGeom>
          <a:noFill/>
          <a:ln>
            <a:noFill/>
          </a:ln>
          <a:effectLst/>
        </p:spPr>
        <p:txBody>
          <a:bodyPr wrap="none" lIns="90000" tIns="46800" rIns="90000" bIns="46800" anchor="ctr">
            <a:spAutoFit/>
          </a:bodyPr>
          <a:lstStyle>
            <a:lvl1pPr>
              <a:spcBef>
                <a:spcPct val="20000"/>
              </a:spcBef>
              <a:buClr>
                <a:srgbClr val="0BD0D9"/>
              </a:buClr>
              <a:buSzPct val="95000"/>
              <a:buFont typeface="Wingdings 2" charset="2"/>
              <a:buChar char=""/>
              <a:defRPr sz="2600">
                <a:solidFill>
                  <a:schemeClr val="tx1"/>
                </a:solidFill>
                <a:latin typeface="Constantia" charset="0"/>
                <a:ea typeface="宋体" charset="-122"/>
              </a:defRPr>
            </a:lvl1pPr>
            <a:lvl2pPr marL="742950" indent="-285750">
              <a:spcBef>
                <a:spcPct val="20000"/>
              </a:spcBef>
              <a:buClr>
                <a:schemeClr val="accent1"/>
              </a:buClr>
              <a:buSzPct val="85000"/>
              <a:buFont typeface="Wingdings 2" charset="2"/>
              <a:buChar char=""/>
              <a:defRPr sz="2400">
                <a:solidFill>
                  <a:schemeClr val="tx1"/>
                </a:solidFill>
                <a:latin typeface="Constantia" charset="0"/>
                <a:ea typeface="宋体" charset="-122"/>
              </a:defRPr>
            </a:lvl2pPr>
            <a:lvl3pPr marL="1143000" indent="-228600">
              <a:spcBef>
                <a:spcPct val="20000"/>
              </a:spcBef>
              <a:buClr>
                <a:schemeClr val="accent2"/>
              </a:buClr>
              <a:buSzPct val="70000"/>
              <a:buFont typeface="Wingdings 2" charset="2"/>
              <a:buChar char=""/>
              <a:defRPr sz="2100">
                <a:solidFill>
                  <a:schemeClr val="tx1"/>
                </a:solidFill>
                <a:latin typeface="Constantia" charset="0"/>
                <a:ea typeface="宋体" charset="-122"/>
              </a:defRPr>
            </a:lvl3pPr>
            <a:lvl4pPr marL="1600200" indent="-228600">
              <a:spcBef>
                <a:spcPct val="20000"/>
              </a:spcBef>
              <a:buClr>
                <a:srgbClr val="0BD0D9"/>
              </a:buClr>
              <a:buSzPct val="65000"/>
              <a:buFont typeface="Wingdings 2" charset="2"/>
              <a:buChar char=""/>
              <a:defRPr sz="2000">
                <a:solidFill>
                  <a:schemeClr val="tx1"/>
                </a:solidFill>
                <a:latin typeface="Constantia" charset="0"/>
                <a:ea typeface="宋体" charset="-122"/>
              </a:defRPr>
            </a:lvl4pPr>
            <a:lvl5pPr marL="2057400" indent="-228600">
              <a:spcBef>
                <a:spcPct val="20000"/>
              </a:spcBef>
              <a:buClr>
                <a:srgbClr val="10CF9B"/>
              </a:buClr>
              <a:buSzPct val="65000"/>
              <a:buFont typeface="Wingdings 2" charset="2"/>
              <a:buChar char=""/>
              <a:defRPr sz="2000">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9pPr>
          </a:lstStyle>
          <a:p>
            <a:pPr algn="r" eaLnBrk="1" hangingPunct="1">
              <a:spcBef>
                <a:spcPct val="0"/>
              </a:spcBef>
              <a:buClrTx/>
              <a:buSzTx/>
              <a:buFontTx/>
              <a:buNone/>
              <a:defRPr/>
            </a:pPr>
            <a:endParaRPr lang="zh-CN" altLang="en-US" sz="2400">
              <a:solidFill>
                <a:srgbClr val="FF00FF"/>
              </a:solidFill>
              <a:latin typeface="Times New Roman" charset="0"/>
            </a:endParaRPr>
          </a:p>
        </p:txBody>
      </p:sp>
      <p:sp>
        <p:nvSpPr>
          <p:cNvPr id="21510" name="Rectangle 4"/>
          <p:cNvSpPr>
            <a:spLocks noChangeArrowheads="1"/>
          </p:cNvSpPr>
          <p:nvPr/>
        </p:nvSpPr>
        <p:spPr bwMode="auto">
          <a:xfrm>
            <a:off x="10486178" y="-231923"/>
            <a:ext cx="181822" cy="463846"/>
          </a:xfrm>
          <a:prstGeom prst="rect">
            <a:avLst/>
          </a:prstGeom>
          <a:noFill/>
          <a:ln>
            <a:noFill/>
          </a:ln>
          <a:effectLst/>
        </p:spPr>
        <p:txBody>
          <a:bodyPr wrap="none" lIns="90000" tIns="46800" rIns="90000" bIns="46800" anchor="ctr">
            <a:spAutoFit/>
          </a:bodyPr>
          <a:lstStyle>
            <a:lvl1pPr>
              <a:spcBef>
                <a:spcPct val="20000"/>
              </a:spcBef>
              <a:buClr>
                <a:srgbClr val="0BD0D9"/>
              </a:buClr>
              <a:buSzPct val="95000"/>
              <a:buFont typeface="Wingdings 2" charset="2"/>
              <a:buChar char=""/>
              <a:defRPr sz="2600">
                <a:solidFill>
                  <a:schemeClr val="tx1"/>
                </a:solidFill>
                <a:latin typeface="Constantia" charset="0"/>
                <a:ea typeface="宋体" charset="-122"/>
              </a:defRPr>
            </a:lvl1pPr>
            <a:lvl2pPr marL="742950" indent="-285750">
              <a:spcBef>
                <a:spcPct val="20000"/>
              </a:spcBef>
              <a:buClr>
                <a:schemeClr val="accent1"/>
              </a:buClr>
              <a:buSzPct val="85000"/>
              <a:buFont typeface="Wingdings 2" charset="2"/>
              <a:buChar char=""/>
              <a:defRPr sz="2400">
                <a:solidFill>
                  <a:schemeClr val="tx1"/>
                </a:solidFill>
                <a:latin typeface="Constantia" charset="0"/>
                <a:ea typeface="宋体" charset="-122"/>
              </a:defRPr>
            </a:lvl2pPr>
            <a:lvl3pPr marL="1143000" indent="-228600">
              <a:spcBef>
                <a:spcPct val="20000"/>
              </a:spcBef>
              <a:buClr>
                <a:schemeClr val="accent2"/>
              </a:buClr>
              <a:buSzPct val="70000"/>
              <a:buFont typeface="Wingdings 2" charset="2"/>
              <a:buChar char=""/>
              <a:defRPr sz="2100">
                <a:solidFill>
                  <a:schemeClr val="tx1"/>
                </a:solidFill>
                <a:latin typeface="Constantia" charset="0"/>
                <a:ea typeface="宋体" charset="-122"/>
              </a:defRPr>
            </a:lvl3pPr>
            <a:lvl4pPr marL="1600200" indent="-228600">
              <a:spcBef>
                <a:spcPct val="20000"/>
              </a:spcBef>
              <a:buClr>
                <a:srgbClr val="0BD0D9"/>
              </a:buClr>
              <a:buSzPct val="65000"/>
              <a:buFont typeface="Wingdings 2" charset="2"/>
              <a:buChar char=""/>
              <a:defRPr sz="2000">
                <a:solidFill>
                  <a:schemeClr val="tx1"/>
                </a:solidFill>
                <a:latin typeface="Constantia" charset="0"/>
                <a:ea typeface="宋体" charset="-122"/>
              </a:defRPr>
            </a:lvl4pPr>
            <a:lvl5pPr marL="2057400" indent="-228600">
              <a:spcBef>
                <a:spcPct val="20000"/>
              </a:spcBef>
              <a:buClr>
                <a:srgbClr val="10CF9B"/>
              </a:buClr>
              <a:buSzPct val="65000"/>
              <a:buFont typeface="Wingdings 2" charset="2"/>
              <a:buChar char=""/>
              <a:defRPr sz="2000">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9pPr>
          </a:lstStyle>
          <a:p>
            <a:pPr algn="r" eaLnBrk="1" hangingPunct="1">
              <a:spcBef>
                <a:spcPct val="0"/>
              </a:spcBef>
              <a:buClrTx/>
              <a:buSzTx/>
              <a:buFontTx/>
              <a:buNone/>
              <a:defRPr/>
            </a:pPr>
            <a:endParaRPr lang="zh-CN" altLang="en-US" sz="2400">
              <a:solidFill>
                <a:srgbClr val="FF00FF"/>
              </a:solidFill>
              <a:latin typeface="Times New Roman" charset="0"/>
            </a:endParaRPr>
          </a:p>
        </p:txBody>
      </p:sp>
      <p:pic>
        <p:nvPicPr>
          <p:cNvPr id="23559"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1969476"/>
            <a:ext cx="5715480" cy="36307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Lst>
        </p:spPr>
      </p:pic>
      <p:sp>
        <p:nvSpPr>
          <p:cNvPr id="2" name="文本框 1"/>
          <p:cNvSpPr txBox="1">
            <a:spLocks noRot="1" noChangeAspect="1" noMove="1" noResize="1" noEditPoints="1" noAdjustHandles="1" noChangeArrowheads="1" noChangeShapeType="1" noTextEdit="1"/>
          </p:cNvSpPr>
          <p:nvPr/>
        </p:nvSpPr>
        <p:spPr>
          <a:xfrm>
            <a:off x="4223792" y="5467724"/>
            <a:ext cx="3902222" cy="427489"/>
          </a:xfrm>
          <a:prstGeom prst="rect">
            <a:avLst/>
          </a:prstGeom>
          <a:blipFill>
            <a:blip r:embed="rId4"/>
            <a:stretch>
              <a:fillRect l="-4844" t="-17143" b="-34286"/>
            </a:stretch>
          </a:blipFill>
        </p:spPr>
        <p:txBody>
          <a:bodyPr/>
          <a:lstStyle/>
          <a:p>
            <a:pPr>
              <a:defRPr/>
            </a:pPr>
            <a:r>
              <a:rPr lang="zh-CN" altLang="en-US">
                <a:noFill/>
              </a:rPr>
              <a:t> </a:t>
            </a:r>
          </a:p>
        </p:txBody>
      </p:sp>
    </p:spTree>
    <p:extLst>
      <p:ext uri="{BB962C8B-B14F-4D97-AF65-F5344CB8AC3E}">
        <p14:creationId xmlns:p14="http://schemas.microsoft.com/office/powerpoint/2010/main" val="2719785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B957CB05-DD4F-4E94-AF51-7CA8AEB53E12}" type="datetime1">
              <a:rPr lang="zh-CN" altLang="en-US" smtClean="0"/>
              <a:pPr>
                <a:defRPr/>
              </a:pPr>
              <a:t>2022/11/14</a:t>
            </a:fld>
            <a:endParaRPr lang="en-US" altLang="zh-CN"/>
          </a:p>
        </p:txBody>
      </p:sp>
      <p:sp>
        <p:nvSpPr>
          <p:cNvPr id="25603"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spcBef>
                <a:spcPct val="0"/>
              </a:spcBef>
              <a:buClrTx/>
              <a:buSzTx/>
              <a:buFontTx/>
              <a:buNone/>
            </a:pPr>
            <a:fld id="{8621D508-9B26-4F6A-A85B-AAC598B28697}" type="slidenum">
              <a:rPr lang="en-US" altLang="zh-CN" sz="1200">
                <a:solidFill>
                  <a:srgbClr val="045C75"/>
                </a:solidFill>
                <a:latin typeface="Times New Roman" panose="02020603050405020304" pitchFamily="18" charset="0"/>
              </a:rPr>
              <a:pPr>
                <a:spcBef>
                  <a:spcPct val="0"/>
                </a:spcBef>
                <a:buClrTx/>
                <a:buSzTx/>
                <a:buFontTx/>
                <a:buNone/>
              </a:pPr>
              <a:t>17</a:t>
            </a:fld>
            <a:endParaRPr lang="en-US" altLang="zh-CN" sz="1200">
              <a:solidFill>
                <a:srgbClr val="045C75"/>
              </a:solidFill>
              <a:latin typeface="Times New Roman" panose="02020603050405020304" pitchFamily="18" charset="0"/>
            </a:endParaRPr>
          </a:p>
        </p:txBody>
      </p:sp>
      <p:pic>
        <p:nvPicPr>
          <p:cNvPr id="583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6726" y="646113"/>
            <a:ext cx="5832475" cy="127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Lst>
        </p:spPr>
      </p:pic>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11626" y="1935164"/>
            <a:ext cx="4727575" cy="284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83050" y="4776788"/>
            <a:ext cx="4033838" cy="166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171146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3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1216" y="110596"/>
            <a:ext cx="10222584" cy="1325563"/>
          </a:xfrm>
        </p:spPr>
        <p:txBody>
          <a:bodyPr/>
          <a:lstStyle/>
          <a:p>
            <a:r>
              <a:rPr lang="zh-CN" altLang="en-US" dirty="0" smtClean="0">
                <a:solidFill>
                  <a:srgbClr val="002060"/>
                </a:solidFill>
                <a:latin typeface="华文行楷" panose="02010800040101010101" pitchFamily="2" charset="-122"/>
                <a:ea typeface="华文行楷" panose="02010800040101010101" pitchFamily="2" charset="-122"/>
              </a:rPr>
              <a:t>第二节   垄断竞争</a:t>
            </a:r>
            <a:endParaRPr lang="zh-CN" altLang="en-US" dirty="0"/>
          </a:p>
        </p:txBody>
      </p:sp>
      <p:graphicFrame>
        <p:nvGraphicFramePr>
          <p:cNvPr id="4" name="内容占位符 3"/>
          <p:cNvGraphicFramePr>
            <a:graphicFrameLocks noGrp="1"/>
          </p:cNvGraphicFramePr>
          <p:nvPr>
            <p:ph idx="1"/>
          </p:nvPr>
        </p:nvGraphicFramePr>
        <p:xfrm>
          <a:off x="838200" y="1310326"/>
          <a:ext cx="10515600" cy="48666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矩形 4"/>
          <p:cNvSpPr/>
          <p:nvPr/>
        </p:nvSpPr>
        <p:spPr>
          <a:xfrm rot="18868453" flipV="1">
            <a:off x="441325" y="477838"/>
            <a:ext cx="493713" cy="493713"/>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 name="矩形 5"/>
          <p:cNvSpPr/>
          <p:nvPr/>
        </p:nvSpPr>
        <p:spPr>
          <a:xfrm rot="18868453">
            <a:off x="769938" y="561975"/>
            <a:ext cx="315913" cy="3159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7" name="直接连接符 6"/>
          <p:cNvCxnSpPr/>
          <p:nvPr/>
        </p:nvCxnSpPr>
        <p:spPr>
          <a:xfrm>
            <a:off x="687388" y="1073150"/>
            <a:ext cx="1016317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文本框 20"/>
          <p:cNvSpPr txBox="1"/>
          <p:nvPr/>
        </p:nvSpPr>
        <p:spPr>
          <a:xfrm>
            <a:off x="9093200" y="669925"/>
            <a:ext cx="2967038" cy="306705"/>
          </a:xfrm>
          <a:prstGeom prst="rect">
            <a:avLst/>
          </a:prstGeom>
          <a:noFill/>
          <a:ln w="9525">
            <a:noFill/>
          </a:ln>
        </p:spPr>
        <p:txBody>
          <a:bodyPr anchor="t">
            <a:spAutoFit/>
          </a:bodyPr>
          <a:lstStyle/>
          <a:p>
            <a:pPr>
              <a:buFont typeface="Arial" panose="020B0604020202020204" pitchFamily="34" charset="0"/>
            </a:pPr>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p>
        </p:txBody>
      </p:sp>
    </p:spTree>
    <p:extLst>
      <p:ext uri="{BB962C8B-B14F-4D97-AF65-F5344CB8AC3E}">
        <p14:creationId xmlns:p14="http://schemas.microsoft.com/office/powerpoint/2010/main" val="21483032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p:nvPr>
        </p:nvSpPr>
        <p:spPr>
          <a:xfrm>
            <a:off x="456224" y="187325"/>
            <a:ext cx="8208963" cy="1112838"/>
          </a:xfrm>
        </p:spPr>
        <p:txBody>
          <a:bodyPr/>
          <a:lstStyle/>
          <a:p>
            <a:pPr eaLnBrk="1" hangingPunct="1"/>
            <a:r>
              <a:rPr lang="zh-CN" altLang="en-US" sz="4000" dirty="0"/>
              <a:t>二、垄断竞争市场</a:t>
            </a:r>
            <a:r>
              <a:rPr lang="zh-CN" altLang="en-US" sz="3600" dirty="0"/>
              <a:t>（</a:t>
            </a:r>
            <a:r>
              <a:rPr lang="en-US" altLang="zh-CN" sz="2500" dirty="0"/>
              <a:t>Monopolistic Competition</a:t>
            </a:r>
            <a:r>
              <a:rPr lang="en-US" altLang="zh-CN" sz="3600" dirty="0"/>
              <a:t>)</a:t>
            </a:r>
          </a:p>
        </p:txBody>
      </p:sp>
      <p:sp>
        <p:nvSpPr>
          <p:cNvPr id="26627" name="Rectangle 3"/>
          <p:cNvSpPr>
            <a:spLocks noGrp="1"/>
          </p:cNvSpPr>
          <p:nvPr>
            <p:ph idx="1"/>
          </p:nvPr>
        </p:nvSpPr>
        <p:spPr>
          <a:xfrm>
            <a:off x="2208214" y="1773238"/>
            <a:ext cx="7735887" cy="3636962"/>
          </a:xfrm>
        </p:spPr>
        <p:txBody>
          <a:bodyPr/>
          <a:lstStyle/>
          <a:p>
            <a:pPr algn="just" eaLnBrk="1" hangingPunct="1">
              <a:buFont typeface="Wingdings" panose="05000000000000000000" pitchFamily="2" charset="2"/>
              <a:buChar char="n"/>
            </a:pPr>
            <a:r>
              <a:rPr lang="zh-CN" altLang="en-US" dirty="0" smtClean="0">
                <a:latin typeface="宋体" panose="02010600030101010101" pitchFamily="2" charset="-122"/>
              </a:rPr>
              <a:t>特征</a:t>
            </a:r>
            <a:r>
              <a:rPr lang="zh-CN" altLang="en-US" dirty="0" smtClean="0">
                <a:latin typeface="宋体" panose="02010600030101010101" pitchFamily="2" charset="-122"/>
                <a:sym typeface="Wingdings" panose="05000000000000000000" pitchFamily="2" charset="2"/>
              </a:rPr>
              <a:t>：（</a:t>
            </a:r>
            <a:r>
              <a:rPr lang="en-US" altLang="zh-CN" dirty="0" smtClean="0">
                <a:latin typeface="宋体" panose="02010600030101010101" pitchFamily="2" charset="-122"/>
                <a:sym typeface="Wingdings" panose="05000000000000000000" pitchFamily="2" charset="2"/>
              </a:rPr>
              <a:t>1</a:t>
            </a:r>
            <a:r>
              <a:rPr lang="zh-CN" altLang="en-US" dirty="0" smtClean="0">
                <a:latin typeface="宋体" panose="02010600030101010101" pitchFamily="2" charset="-122"/>
                <a:sym typeface="Wingdings" panose="05000000000000000000" pitchFamily="2" charset="2"/>
              </a:rPr>
              <a:t>）存在</a:t>
            </a:r>
            <a:r>
              <a:rPr lang="zh-CN" altLang="en-US" dirty="0" smtClean="0">
                <a:latin typeface="宋体" panose="02010600030101010101" pitchFamily="2" charset="-122"/>
              </a:rPr>
              <a:t>众多厂商和消费者，每家厂商对价格的影响很小；（</a:t>
            </a:r>
            <a:r>
              <a:rPr lang="en-US" altLang="zh-CN" dirty="0" smtClean="0">
                <a:latin typeface="宋体" panose="02010600030101010101" pitchFamily="2" charset="-122"/>
              </a:rPr>
              <a:t>2</a:t>
            </a:r>
            <a:r>
              <a:rPr lang="zh-CN" altLang="en-US" dirty="0" smtClean="0">
                <a:latin typeface="宋体" panose="02010600030101010101" pitchFamily="2" charset="-122"/>
              </a:rPr>
              <a:t>）众多厂商生产有差别的同种产品，具有很强的替代性；（</a:t>
            </a:r>
            <a:r>
              <a:rPr lang="en-US" altLang="zh-CN" dirty="0" smtClean="0">
                <a:latin typeface="宋体" panose="02010600030101010101" pitchFamily="2" charset="-122"/>
              </a:rPr>
              <a:t>3</a:t>
            </a:r>
            <a:r>
              <a:rPr lang="zh-CN" altLang="en-US" dirty="0" smtClean="0">
                <a:latin typeface="宋体" panose="02010600030101010101" pitchFamily="2" charset="-122"/>
              </a:rPr>
              <a:t>）厂商进出行业较易；（</a:t>
            </a:r>
            <a:r>
              <a:rPr lang="en-US" altLang="zh-CN" dirty="0" smtClean="0">
                <a:latin typeface="宋体" panose="02010600030101010101" pitchFamily="2" charset="-122"/>
              </a:rPr>
              <a:t>4</a:t>
            </a:r>
            <a:r>
              <a:rPr lang="zh-CN" altLang="en-US" dirty="0" smtClean="0">
                <a:latin typeface="宋体" panose="02010600030101010101" pitchFamily="2" charset="-122"/>
              </a:rPr>
              <a:t>）信息基本完备。</a:t>
            </a:r>
            <a:endParaRPr lang="en-US" altLang="zh-CN" dirty="0" smtClean="0">
              <a:latin typeface="宋体" panose="02010600030101010101" pitchFamily="2" charset="-122"/>
            </a:endParaRPr>
          </a:p>
          <a:p>
            <a:pPr algn="just" eaLnBrk="1" hangingPunct="1">
              <a:buFont typeface="Wingdings 2" panose="05020102010507070707" pitchFamily="18" charset="2"/>
              <a:buNone/>
            </a:pPr>
            <a:endParaRPr lang="zh-CN" altLang="en-US" dirty="0" smtClean="0">
              <a:latin typeface="宋体" panose="02010600030101010101" pitchFamily="2" charset="-122"/>
            </a:endParaRPr>
          </a:p>
          <a:p>
            <a:pPr eaLnBrk="1" hangingPunct="1">
              <a:buFont typeface="Wingdings" panose="05000000000000000000" pitchFamily="2" charset="2"/>
              <a:buChar char="n"/>
            </a:pPr>
            <a:r>
              <a:rPr lang="zh-CN" altLang="en-US" dirty="0" smtClean="0">
                <a:latin typeface="宋体" panose="02010600030101010101" pitchFamily="2" charset="-122"/>
              </a:rPr>
              <a:t>产品差别是指</a:t>
            </a:r>
            <a:r>
              <a:rPr lang="zh-CN" altLang="en-US" dirty="0" smtClean="0">
                <a:latin typeface="楷体_GB2312" pitchFamily="49" charset="-122"/>
                <a:ea typeface="楷体_GB2312" pitchFamily="49" charset="-122"/>
              </a:rPr>
              <a:t>同种产品在质量、构造、外观、销售服务、商标、广告等方面的差别。</a:t>
            </a:r>
            <a:endParaRPr lang="en-US" altLang="zh-CN" dirty="0" smtClean="0">
              <a:latin typeface="楷体_GB2312" pitchFamily="49" charset="-122"/>
              <a:ea typeface="楷体_GB2312" pitchFamily="49" charset="-122"/>
            </a:endParaRPr>
          </a:p>
          <a:p>
            <a:pPr eaLnBrk="1" hangingPunct="1">
              <a:buFont typeface="Wingdings 2" panose="05020102010507070707" pitchFamily="18" charset="2"/>
              <a:buNone/>
            </a:pPr>
            <a:endParaRPr lang="zh-CN" altLang="en-US" dirty="0" smtClean="0">
              <a:latin typeface="楷体_GB2312" pitchFamily="49" charset="-122"/>
              <a:ea typeface="楷体_GB2312" pitchFamily="49" charset="-122"/>
            </a:endParaRPr>
          </a:p>
          <a:p>
            <a:pPr eaLnBrk="1" hangingPunct="1">
              <a:buClr>
                <a:schemeClr val="accent1"/>
              </a:buClr>
              <a:buFont typeface="Wingdings" panose="05000000000000000000" pitchFamily="2" charset="2"/>
              <a:buChar char="v"/>
            </a:pPr>
            <a:r>
              <a:rPr lang="zh-CN" altLang="en-US" dirty="0" smtClean="0">
                <a:latin typeface="宋体" panose="02010600030101010101" pitchFamily="2" charset="-122"/>
              </a:rPr>
              <a:t> 垄断竞争行业</a:t>
            </a:r>
            <a:r>
              <a:rPr lang="en-US" altLang="zh-CN" dirty="0" smtClean="0">
                <a:latin typeface="宋体" panose="02010600030101010101" pitchFamily="2" charset="-122"/>
              </a:rPr>
              <a:t>(</a:t>
            </a:r>
            <a:r>
              <a:rPr lang="zh-CN" altLang="en-US" dirty="0" smtClean="0">
                <a:latin typeface="宋体" panose="02010600030101010101" pitchFamily="2" charset="-122"/>
              </a:rPr>
              <a:t>或生产集团）：服装业、食品业、家具、餐馆、网游等。 </a:t>
            </a:r>
          </a:p>
          <a:p>
            <a:pPr eaLnBrk="1" hangingPunct="1"/>
            <a:endParaRPr lang="en-US" altLang="zh-CN" dirty="0" smtClean="0"/>
          </a:p>
        </p:txBody>
      </p:sp>
      <p:sp>
        <p:nvSpPr>
          <p:cNvPr id="5" name="日期占位符 3"/>
          <p:cNvSpPr>
            <a:spLocks noGrp="1"/>
          </p:cNvSpPr>
          <p:nvPr>
            <p:ph type="dt" sz="quarter" idx="10"/>
          </p:nvPr>
        </p:nvSpPr>
        <p:spPr/>
        <p:txBody>
          <a:bodyPr/>
          <a:lstStyle/>
          <a:p>
            <a:pPr fontAlgn="base">
              <a:spcBef>
                <a:spcPct val="0"/>
              </a:spcBef>
              <a:spcAft>
                <a:spcPct val="0"/>
              </a:spcAft>
              <a:defRPr/>
            </a:pPr>
            <a:fld id="{0F374A08-B2D1-4642-9BE0-DBE179B2DD9C}" type="datetime1">
              <a:rPr lang="zh-CN" altLang="en-US">
                <a:solidFill>
                  <a:srgbClr val="04617B">
                    <a:shade val="90000"/>
                  </a:srgbClr>
                </a:solidFill>
              </a:rPr>
              <a:pPr fontAlgn="base">
                <a:spcBef>
                  <a:spcPct val="0"/>
                </a:spcBef>
                <a:spcAft>
                  <a:spcPct val="0"/>
                </a:spcAft>
                <a:defRPr/>
              </a:pPr>
              <a:t>2022/11/14</a:t>
            </a:fld>
            <a:endParaRPr lang="en-US" altLang="zh-CN" dirty="0">
              <a:solidFill>
                <a:srgbClr val="04617B">
                  <a:shade val="90000"/>
                </a:srgbClr>
              </a:solidFill>
            </a:endParaRPr>
          </a:p>
        </p:txBody>
      </p:sp>
      <p:sp>
        <p:nvSpPr>
          <p:cNvPr id="26629"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fontAlgn="base">
              <a:spcBef>
                <a:spcPct val="0"/>
              </a:spcBef>
              <a:spcAft>
                <a:spcPct val="0"/>
              </a:spcAft>
              <a:buClrTx/>
              <a:buSzTx/>
              <a:buNone/>
            </a:pPr>
            <a:fld id="{BA6FFB44-2A8A-47AE-9B2E-46712E3413C4}" type="slidenum">
              <a:rPr lang="en-US" altLang="zh-CN" sz="1200">
                <a:solidFill>
                  <a:srgbClr val="045C75"/>
                </a:solidFill>
                <a:latin typeface="Times New Roman" panose="02020603050405020304" pitchFamily="18" charset="0"/>
              </a:rPr>
              <a:pPr fontAlgn="base">
                <a:spcBef>
                  <a:spcPct val="0"/>
                </a:spcBef>
                <a:spcAft>
                  <a:spcPct val="0"/>
                </a:spcAft>
                <a:buClrTx/>
                <a:buSzTx/>
                <a:buNone/>
              </a:pPr>
              <a:t>19</a:t>
            </a:fld>
            <a:endParaRPr lang="en-US" altLang="zh-CN" sz="1200">
              <a:solidFill>
                <a:srgbClr val="045C75"/>
              </a:solidFill>
              <a:latin typeface="Times New Roman" panose="02020603050405020304" pitchFamily="18" charset="0"/>
            </a:endParaRPr>
          </a:p>
        </p:txBody>
      </p:sp>
    </p:spTree>
    <p:extLst>
      <p:ext uri="{BB962C8B-B14F-4D97-AF65-F5344CB8AC3E}">
        <p14:creationId xmlns:p14="http://schemas.microsoft.com/office/powerpoint/2010/main" val="12458207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2362" y="72888"/>
            <a:ext cx="10241437" cy="1325563"/>
          </a:xfrm>
        </p:spPr>
        <p:txBody>
          <a:bodyPr/>
          <a:lstStyle/>
          <a:p>
            <a:r>
              <a:rPr lang="zh-CN" altLang="en-US" dirty="0" smtClean="0">
                <a:solidFill>
                  <a:srgbClr val="002060"/>
                </a:solidFill>
                <a:latin typeface="华文行楷" panose="02010800040101010101" pitchFamily="2" charset="-122"/>
                <a:ea typeface="华文行楷" panose="02010800040101010101" pitchFamily="2" charset="-122"/>
              </a:rPr>
              <a:t>第一节   垄断</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410922878"/>
              </p:ext>
            </p:extLst>
          </p:nvPr>
        </p:nvGraphicFramePr>
        <p:xfrm>
          <a:off x="838200" y="1348105"/>
          <a:ext cx="10727055" cy="51104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矩形 4"/>
          <p:cNvSpPr/>
          <p:nvPr/>
        </p:nvSpPr>
        <p:spPr>
          <a:xfrm rot="18868453" flipV="1">
            <a:off x="441325" y="477838"/>
            <a:ext cx="493713" cy="493713"/>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 name="矩形 5"/>
          <p:cNvSpPr/>
          <p:nvPr/>
        </p:nvSpPr>
        <p:spPr>
          <a:xfrm rot="18868453">
            <a:off x="769938" y="561975"/>
            <a:ext cx="315913" cy="3159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7" name="直接连接符 6"/>
          <p:cNvCxnSpPr/>
          <p:nvPr/>
        </p:nvCxnSpPr>
        <p:spPr>
          <a:xfrm>
            <a:off x="687388" y="1073150"/>
            <a:ext cx="1021397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文本框 30"/>
          <p:cNvSpPr txBox="1"/>
          <p:nvPr/>
        </p:nvSpPr>
        <p:spPr>
          <a:xfrm>
            <a:off x="9093200" y="669925"/>
            <a:ext cx="2967038" cy="306705"/>
          </a:xfrm>
          <a:prstGeom prst="rect">
            <a:avLst/>
          </a:prstGeom>
          <a:noFill/>
          <a:ln w="9525">
            <a:noFill/>
          </a:ln>
        </p:spPr>
        <p:txBody>
          <a:bodyPr anchor="t">
            <a:spAutoFit/>
          </a:bodyPr>
          <a:lstStyle/>
          <a:p>
            <a:pPr>
              <a:buFont typeface="Arial" panose="020B0604020202020204" pitchFamily="34" charset="0"/>
            </a:pPr>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p>
        </p:txBody>
      </p:sp>
    </p:spTree>
    <p:extLst>
      <p:ext uri="{BB962C8B-B14F-4D97-AF65-F5344CB8AC3E}">
        <p14:creationId xmlns:p14="http://schemas.microsoft.com/office/powerpoint/2010/main" val="36353400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日期占位符 3"/>
          <p:cNvSpPr>
            <a:spLocks noGrp="1"/>
          </p:cNvSpPr>
          <p:nvPr>
            <p:ph type="dt" sz="quarter" idx="10"/>
          </p:nvPr>
        </p:nvSpPr>
        <p:spPr/>
        <p:txBody>
          <a:bodyPr/>
          <a:lstStyle/>
          <a:p>
            <a:pPr fontAlgn="base">
              <a:spcBef>
                <a:spcPct val="0"/>
              </a:spcBef>
              <a:spcAft>
                <a:spcPct val="0"/>
              </a:spcAft>
              <a:defRPr/>
            </a:pPr>
            <a:fld id="{2B1460AD-227E-4638-8493-A2BD50F258EB}" type="datetime1">
              <a:rPr lang="zh-CN" altLang="en-US">
                <a:solidFill>
                  <a:srgbClr val="04617B">
                    <a:shade val="90000"/>
                  </a:srgbClr>
                </a:solidFill>
              </a:rPr>
              <a:pPr fontAlgn="base">
                <a:spcBef>
                  <a:spcPct val="0"/>
                </a:spcBef>
                <a:spcAft>
                  <a:spcPct val="0"/>
                </a:spcAft>
                <a:defRPr/>
              </a:pPr>
              <a:t>2022/11/14</a:t>
            </a:fld>
            <a:endParaRPr lang="en-US" altLang="zh-CN">
              <a:solidFill>
                <a:srgbClr val="04617B">
                  <a:shade val="90000"/>
                </a:srgbClr>
              </a:solidFill>
            </a:endParaRPr>
          </a:p>
        </p:txBody>
      </p:sp>
      <p:sp>
        <p:nvSpPr>
          <p:cNvPr id="27651"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fontAlgn="base">
              <a:spcBef>
                <a:spcPct val="0"/>
              </a:spcBef>
              <a:spcAft>
                <a:spcPct val="0"/>
              </a:spcAft>
              <a:buClrTx/>
              <a:buSzTx/>
              <a:buNone/>
            </a:pPr>
            <a:fld id="{C28ABC78-3595-4171-ABBB-8A9118E76EDF}" type="slidenum">
              <a:rPr lang="en-US" altLang="zh-CN" sz="1200">
                <a:solidFill>
                  <a:srgbClr val="045C75"/>
                </a:solidFill>
                <a:latin typeface="Times New Roman" panose="02020603050405020304" pitchFamily="18" charset="0"/>
              </a:rPr>
              <a:pPr fontAlgn="base">
                <a:spcBef>
                  <a:spcPct val="0"/>
                </a:spcBef>
                <a:spcAft>
                  <a:spcPct val="0"/>
                </a:spcAft>
                <a:buClrTx/>
                <a:buSzTx/>
                <a:buNone/>
              </a:pPr>
              <a:t>20</a:t>
            </a:fld>
            <a:endParaRPr lang="en-US" altLang="zh-CN" sz="1200">
              <a:solidFill>
                <a:srgbClr val="045C75"/>
              </a:solidFill>
              <a:latin typeface="Times New Roman" panose="02020603050405020304" pitchFamily="18" charset="0"/>
            </a:endParaRPr>
          </a:p>
        </p:txBody>
      </p:sp>
      <p:sp>
        <p:nvSpPr>
          <p:cNvPr id="25604" name="Line 4"/>
          <p:cNvSpPr>
            <a:spLocks noChangeShapeType="1"/>
          </p:cNvSpPr>
          <p:nvPr/>
        </p:nvSpPr>
        <p:spPr bwMode="auto">
          <a:xfrm>
            <a:off x="2855913" y="1638300"/>
            <a:ext cx="0" cy="3581400"/>
          </a:xfrm>
          <a:prstGeom prst="line">
            <a:avLst/>
          </a:prstGeom>
          <a:noFill/>
          <a:ln w="38100" cap="sq">
            <a:solidFill>
              <a:schemeClr val="tx1"/>
            </a:solidFill>
            <a:round/>
            <a:headEnd type="none" w="sm" len="sm"/>
            <a:tailEnd type="none" w="sm" len="sm"/>
          </a:ln>
          <a:effectLst/>
        </p:spPr>
        <p:txBody>
          <a:bodyPr wrap="none" anchor="ctr"/>
          <a:lstStyle/>
          <a:p>
            <a:pPr eaLnBrk="0" fontAlgn="base" hangingPunct="0">
              <a:spcBef>
                <a:spcPct val="0"/>
              </a:spcBef>
              <a:spcAft>
                <a:spcPct val="0"/>
              </a:spcAft>
              <a:defRPr/>
            </a:pPr>
            <a:endParaRPr kumimoji="1" lang="zh-CN" altLang="en-US" sz="2400">
              <a:solidFill>
                <a:srgbClr val="FF00FF"/>
              </a:solidFill>
              <a:latin typeface="Times New Roman" charset="0"/>
              <a:ea typeface="宋体" charset="-122"/>
            </a:endParaRPr>
          </a:p>
        </p:txBody>
      </p:sp>
      <p:sp>
        <p:nvSpPr>
          <p:cNvPr id="25605" name="Line 5"/>
          <p:cNvSpPr>
            <a:spLocks noChangeShapeType="1"/>
          </p:cNvSpPr>
          <p:nvPr/>
        </p:nvSpPr>
        <p:spPr bwMode="auto">
          <a:xfrm>
            <a:off x="2895600" y="5257800"/>
            <a:ext cx="6477000" cy="0"/>
          </a:xfrm>
          <a:prstGeom prst="line">
            <a:avLst/>
          </a:prstGeom>
          <a:noFill/>
          <a:ln w="38100" cap="sq">
            <a:solidFill>
              <a:schemeClr val="tx1"/>
            </a:solidFill>
            <a:round/>
            <a:headEnd type="none" w="sm" len="sm"/>
            <a:tailEnd type="none" w="sm" len="sm"/>
          </a:ln>
          <a:effectLst/>
        </p:spPr>
        <p:txBody>
          <a:bodyPr wrap="none" anchor="ctr"/>
          <a:lstStyle/>
          <a:p>
            <a:pPr eaLnBrk="0" fontAlgn="base" hangingPunct="0">
              <a:spcBef>
                <a:spcPct val="0"/>
              </a:spcBef>
              <a:spcAft>
                <a:spcPct val="0"/>
              </a:spcAft>
              <a:defRPr/>
            </a:pPr>
            <a:endParaRPr kumimoji="1" lang="zh-CN" altLang="en-US" sz="2400">
              <a:solidFill>
                <a:srgbClr val="FF00FF"/>
              </a:solidFill>
              <a:latin typeface="Times New Roman" charset="0"/>
              <a:ea typeface="宋体" charset="-122"/>
            </a:endParaRPr>
          </a:p>
        </p:txBody>
      </p:sp>
      <p:sp>
        <p:nvSpPr>
          <p:cNvPr id="26630" name="Line 6"/>
          <p:cNvSpPr>
            <a:spLocks noChangeShapeType="1"/>
          </p:cNvSpPr>
          <p:nvPr/>
        </p:nvSpPr>
        <p:spPr bwMode="auto">
          <a:xfrm>
            <a:off x="3352800" y="2514600"/>
            <a:ext cx="5486400" cy="1676400"/>
          </a:xfrm>
          <a:prstGeom prst="line">
            <a:avLst/>
          </a:prstGeom>
          <a:noFill/>
          <a:ln w="38100" cap="sq">
            <a:solidFill>
              <a:schemeClr val="accent1"/>
            </a:solidFill>
            <a:round/>
            <a:headEnd type="none" w="sm" len="sm"/>
            <a:tailEnd type="none" w="sm" len="sm"/>
          </a:ln>
          <a:effectLst/>
        </p:spPr>
        <p:txBody>
          <a:bodyPr wrap="none" anchor="ctr"/>
          <a:lstStyle/>
          <a:p>
            <a:pPr eaLnBrk="0" fontAlgn="base" hangingPunct="0">
              <a:spcBef>
                <a:spcPct val="0"/>
              </a:spcBef>
              <a:spcAft>
                <a:spcPct val="0"/>
              </a:spcAft>
              <a:defRPr/>
            </a:pPr>
            <a:endParaRPr kumimoji="1" lang="zh-CN" altLang="en-US" sz="2400">
              <a:solidFill>
                <a:srgbClr val="FF00FF"/>
              </a:solidFill>
              <a:latin typeface="Times New Roman" charset="0"/>
              <a:ea typeface="宋体" charset="-122"/>
            </a:endParaRPr>
          </a:p>
        </p:txBody>
      </p:sp>
      <p:sp>
        <p:nvSpPr>
          <p:cNvPr id="26631" name="Line 10"/>
          <p:cNvSpPr>
            <a:spLocks noChangeShapeType="1"/>
          </p:cNvSpPr>
          <p:nvPr/>
        </p:nvSpPr>
        <p:spPr bwMode="auto">
          <a:xfrm>
            <a:off x="5159375" y="3048000"/>
            <a:ext cx="0" cy="2209800"/>
          </a:xfrm>
          <a:prstGeom prst="line">
            <a:avLst/>
          </a:prstGeom>
          <a:noFill/>
          <a:ln w="28575">
            <a:solidFill>
              <a:schemeClr val="tx1"/>
            </a:solidFill>
            <a:prstDash val="sysDot"/>
            <a:round/>
            <a:headEnd type="none" w="sm" len="sm"/>
            <a:tailEnd type="none" w="sm" len="sm"/>
          </a:ln>
          <a:effectLst/>
        </p:spPr>
        <p:txBody>
          <a:bodyPr wrap="none" anchor="ctr"/>
          <a:lstStyle/>
          <a:p>
            <a:pPr eaLnBrk="0" fontAlgn="base" hangingPunct="0">
              <a:spcBef>
                <a:spcPct val="0"/>
              </a:spcBef>
              <a:spcAft>
                <a:spcPct val="0"/>
              </a:spcAft>
              <a:defRPr/>
            </a:pPr>
            <a:endParaRPr kumimoji="1" lang="zh-CN" altLang="en-US" sz="2400">
              <a:solidFill>
                <a:srgbClr val="FF00FF"/>
              </a:solidFill>
              <a:latin typeface="Times New Roman" charset="0"/>
              <a:ea typeface="宋体" charset="-122"/>
            </a:endParaRPr>
          </a:p>
        </p:txBody>
      </p:sp>
      <p:sp>
        <p:nvSpPr>
          <p:cNvPr id="26632" name="Line 11"/>
          <p:cNvSpPr>
            <a:spLocks noChangeShapeType="1"/>
          </p:cNvSpPr>
          <p:nvPr/>
        </p:nvSpPr>
        <p:spPr bwMode="auto">
          <a:xfrm>
            <a:off x="2895600" y="3048000"/>
            <a:ext cx="2286000" cy="0"/>
          </a:xfrm>
          <a:prstGeom prst="line">
            <a:avLst/>
          </a:prstGeom>
          <a:noFill/>
          <a:ln w="28575">
            <a:solidFill>
              <a:schemeClr val="tx1"/>
            </a:solidFill>
            <a:prstDash val="sysDot"/>
            <a:round/>
            <a:headEnd type="none" w="sm" len="sm"/>
            <a:tailEnd type="none" w="sm" len="sm"/>
          </a:ln>
          <a:effectLst/>
        </p:spPr>
        <p:txBody>
          <a:bodyPr wrap="none" anchor="ctr"/>
          <a:lstStyle/>
          <a:p>
            <a:pPr eaLnBrk="0" fontAlgn="base" hangingPunct="0">
              <a:spcBef>
                <a:spcPct val="0"/>
              </a:spcBef>
              <a:spcAft>
                <a:spcPct val="0"/>
              </a:spcAft>
              <a:defRPr/>
            </a:pPr>
            <a:endParaRPr kumimoji="1" lang="zh-CN" altLang="en-US" sz="2400">
              <a:solidFill>
                <a:srgbClr val="FF00FF"/>
              </a:solidFill>
              <a:latin typeface="Times New Roman" charset="0"/>
              <a:ea typeface="宋体" charset="-122"/>
            </a:endParaRPr>
          </a:p>
        </p:txBody>
      </p:sp>
      <p:sp>
        <p:nvSpPr>
          <p:cNvPr id="26633" name="Line 13"/>
          <p:cNvSpPr>
            <a:spLocks noChangeShapeType="1"/>
          </p:cNvSpPr>
          <p:nvPr/>
        </p:nvSpPr>
        <p:spPr bwMode="auto">
          <a:xfrm>
            <a:off x="4648200" y="2514600"/>
            <a:ext cx="2438400" cy="2590800"/>
          </a:xfrm>
          <a:prstGeom prst="line">
            <a:avLst/>
          </a:prstGeom>
          <a:noFill/>
          <a:ln w="38100" cap="sq">
            <a:solidFill>
              <a:srgbClr val="FF0000"/>
            </a:solidFill>
            <a:round/>
            <a:headEnd type="none" w="sm" len="sm"/>
            <a:tailEnd type="none" w="sm" len="sm"/>
          </a:ln>
          <a:effectLst/>
        </p:spPr>
        <p:txBody>
          <a:bodyPr wrap="none" anchor="ctr"/>
          <a:lstStyle/>
          <a:p>
            <a:pPr eaLnBrk="0" fontAlgn="base" hangingPunct="0">
              <a:spcBef>
                <a:spcPct val="0"/>
              </a:spcBef>
              <a:spcAft>
                <a:spcPct val="0"/>
              </a:spcAft>
              <a:defRPr/>
            </a:pPr>
            <a:endParaRPr kumimoji="1" lang="zh-CN" altLang="en-US" sz="2400">
              <a:solidFill>
                <a:srgbClr val="FF00FF"/>
              </a:solidFill>
              <a:latin typeface="Times New Roman" charset="0"/>
              <a:ea typeface="宋体" charset="-122"/>
            </a:endParaRPr>
          </a:p>
        </p:txBody>
      </p:sp>
      <p:sp>
        <p:nvSpPr>
          <p:cNvPr id="26634" name="Text Box 14"/>
          <p:cNvSpPr txBox="1">
            <a:spLocks noChangeArrowheads="1"/>
          </p:cNvSpPr>
          <p:nvPr/>
        </p:nvSpPr>
        <p:spPr bwMode="auto">
          <a:xfrm>
            <a:off x="2362201" y="2784475"/>
            <a:ext cx="481013" cy="457200"/>
          </a:xfrm>
          <a:prstGeom prst="rect">
            <a:avLst/>
          </a:prstGeom>
          <a:noFill/>
          <a:ln>
            <a:noFill/>
          </a:ln>
          <a:effectLst/>
        </p:spPr>
        <p:txBody>
          <a:bodyPr wrap="none">
            <a:spAutoFit/>
          </a:bodyPr>
          <a:lstStyle>
            <a:lvl1pPr>
              <a:spcBef>
                <a:spcPct val="20000"/>
              </a:spcBef>
              <a:buClr>
                <a:srgbClr val="0BD0D9"/>
              </a:buClr>
              <a:buSzPct val="95000"/>
              <a:buFont typeface="Wingdings 2" charset="2"/>
              <a:buChar char=""/>
              <a:defRPr sz="2600">
                <a:solidFill>
                  <a:schemeClr val="tx1"/>
                </a:solidFill>
                <a:latin typeface="Constantia" charset="0"/>
                <a:ea typeface="宋体" charset="-122"/>
              </a:defRPr>
            </a:lvl1pPr>
            <a:lvl2pPr marL="742950" indent="-285750">
              <a:spcBef>
                <a:spcPct val="20000"/>
              </a:spcBef>
              <a:buClr>
                <a:schemeClr val="accent1"/>
              </a:buClr>
              <a:buSzPct val="85000"/>
              <a:buFont typeface="Wingdings 2" charset="2"/>
              <a:buChar char=""/>
              <a:defRPr sz="2400">
                <a:solidFill>
                  <a:schemeClr val="tx1"/>
                </a:solidFill>
                <a:latin typeface="Constantia" charset="0"/>
                <a:ea typeface="宋体" charset="-122"/>
              </a:defRPr>
            </a:lvl2pPr>
            <a:lvl3pPr marL="1143000" indent="-228600">
              <a:spcBef>
                <a:spcPct val="20000"/>
              </a:spcBef>
              <a:buClr>
                <a:schemeClr val="accent2"/>
              </a:buClr>
              <a:buSzPct val="70000"/>
              <a:buFont typeface="Wingdings 2" charset="2"/>
              <a:buChar char=""/>
              <a:defRPr sz="2100">
                <a:solidFill>
                  <a:schemeClr val="tx1"/>
                </a:solidFill>
                <a:latin typeface="Constantia" charset="0"/>
                <a:ea typeface="宋体" charset="-122"/>
              </a:defRPr>
            </a:lvl3pPr>
            <a:lvl4pPr marL="1600200" indent="-228600">
              <a:spcBef>
                <a:spcPct val="20000"/>
              </a:spcBef>
              <a:buClr>
                <a:srgbClr val="0BD0D9"/>
              </a:buClr>
              <a:buSzPct val="65000"/>
              <a:buFont typeface="Wingdings 2" charset="2"/>
              <a:buChar char=""/>
              <a:defRPr sz="2000">
                <a:solidFill>
                  <a:schemeClr val="tx1"/>
                </a:solidFill>
                <a:latin typeface="Constantia" charset="0"/>
                <a:ea typeface="宋体" charset="-122"/>
              </a:defRPr>
            </a:lvl4pPr>
            <a:lvl5pPr marL="2057400" indent="-228600">
              <a:spcBef>
                <a:spcPct val="20000"/>
              </a:spcBef>
              <a:buClr>
                <a:srgbClr val="10CF9B"/>
              </a:buClr>
              <a:buSzPct val="65000"/>
              <a:buFont typeface="Wingdings 2" charset="2"/>
              <a:buChar char=""/>
              <a:defRPr sz="2000">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9pPr>
          </a:lstStyle>
          <a:p>
            <a:pPr fontAlgn="base">
              <a:spcBef>
                <a:spcPct val="0"/>
              </a:spcBef>
              <a:spcAft>
                <a:spcPct val="0"/>
              </a:spcAft>
              <a:buClrTx/>
              <a:buSzTx/>
              <a:buNone/>
              <a:defRPr/>
            </a:pPr>
            <a:r>
              <a:rPr kumimoji="1" lang="en-US" altLang="zh-CN" sz="2400">
                <a:solidFill>
                  <a:prstClr val="black"/>
                </a:solidFill>
                <a:latin typeface="Times New Roman" charset="0"/>
              </a:rPr>
              <a:t>P</a:t>
            </a:r>
            <a:r>
              <a:rPr kumimoji="1" lang="en-US" altLang="zh-CN" sz="2000">
                <a:solidFill>
                  <a:prstClr val="black"/>
                </a:solidFill>
                <a:latin typeface="Times New Roman" charset="0"/>
              </a:rPr>
              <a:t>2</a:t>
            </a:r>
            <a:endParaRPr kumimoji="1" lang="en-US" altLang="zh-CN" sz="2400">
              <a:solidFill>
                <a:prstClr val="black"/>
              </a:solidFill>
              <a:latin typeface="Times New Roman" charset="0"/>
            </a:endParaRPr>
          </a:p>
        </p:txBody>
      </p:sp>
      <p:sp>
        <p:nvSpPr>
          <p:cNvPr id="26635" name="Text Box 16"/>
          <p:cNvSpPr txBox="1">
            <a:spLocks noChangeArrowheads="1"/>
          </p:cNvSpPr>
          <p:nvPr/>
        </p:nvSpPr>
        <p:spPr bwMode="auto">
          <a:xfrm>
            <a:off x="4951413" y="5257800"/>
            <a:ext cx="508000" cy="457200"/>
          </a:xfrm>
          <a:prstGeom prst="rect">
            <a:avLst/>
          </a:prstGeom>
          <a:noFill/>
          <a:ln>
            <a:noFill/>
          </a:ln>
          <a:effectLst/>
        </p:spPr>
        <p:txBody>
          <a:bodyPr wrap="none">
            <a:spAutoFit/>
          </a:bodyPr>
          <a:lstStyle>
            <a:lvl1pPr>
              <a:spcBef>
                <a:spcPct val="20000"/>
              </a:spcBef>
              <a:buClr>
                <a:srgbClr val="0BD0D9"/>
              </a:buClr>
              <a:buSzPct val="95000"/>
              <a:buFont typeface="Wingdings 2" charset="2"/>
              <a:buChar char=""/>
              <a:defRPr sz="2600">
                <a:solidFill>
                  <a:schemeClr val="tx1"/>
                </a:solidFill>
                <a:latin typeface="Constantia" charset="0"/>
                <a:ea typeface="宋体" charset="-122"/>
              </a:defRPr>
            </a:lvl1pPr>
            <a:lvl2pPr marL="742950" indent="-285750">
              <a:spcBef>
                <a:spcPct val="20000"/>
              </a:spcBef>
              <a:buClr>
                <a:schemeClr val="accent1"/>
              </a:buClr>
              <a:buSzPct val="85000"/>
              <a:buFont typeface="Wingdings 2" charset="2"/>
              <a:buChar char=""/>
              <a:defRPr sz="2400">
                <a:solidFill>
                  <a:schemeClr val="tx1"/>
                </a:solidFill>
                <a:latin typeface="Constantia" charset="0"/>
                <a:ea typeface="宋体" charset="-122"/>
              </a:defRPr>
            </a:lvl2pPr>
            <a:lvl3pPr marL="1143000" indent="-228600">
              <a:spcBef>
                <a:spcPct val="20000"/>
              </a:spcBef>
              <a:buClr>
                <a:schemeClr val="accent2"/>
              </a:buClr>
              <a:buSzPct val="70000"/>
              <a:buFont typeface="Wingdings 2" charset="2"/>
              <a:buChar char=""/>
              <a:defRPr sz="2100">
                <a:solidFill>
                  <a:schemeClr val="tx1"/>
                </a:solidFill>
                <a:latin typeface="Constantia" charset="0"/>
                <a:ea typeface="宋体" charset="-122"/>
              </a:defRPr>
            </a:lvl3pPr>
            <a:lvl4pPr marL="1600200" indent="-228600">
              <a:spcBef>
                <a:spcPct val="20000"/>
              </a:spcBef>
              <a:buClr>
                <a:srgbClr val="0BD0D9"/>
              </a:buClr>
              <a:buSzPct val="65000"/>
              <a:buFont typeface="Wingdings 2" charset="2"/>
              <a:buChar char=""/>
              <a:defRPr sz="2000">
                <a:solidFill>
                  <a:schemeClr val="tx1"/>
                </a:solidFill>
                <a:latin typeface="Constantia" charset="0"/>
                <a:ea typeface="宋体" charset="-122"/>
              </a:defRPr>
            </a:lvl4pPr>
            <a:lvl5pPr marL="2057400" indent="-228600">
              <a:spcBef>
                <a:spcPct val="20000"/>
              </a:spcBef>
              <a:buClr>
                <a:srgbClr val="10CF9B"/>
              </a:buClr>
              <a:buSzPct val="65000"/>
              <a:buFont typeface="Wingdings 2" charset="2"/>
              <a:buChar char=""/>
              <a:defRPr sz="2000">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9pPr>
          </a:lstStyle>
          <a:p>
            <a:pPr fontAlgn="base">
              <a:spcBef>
                <a:spcPct val="0"/>
              </a:spcBef>
              <a:spcAft>
                <a:spcPct val="0"/>
              </a:spcAft>
              <a:buClrTx/>
              <a:buSzTx/>
              <a:buNone/>
              <a:defRPr/>
            </a:pPr>
            <a:r>
              <a:rPr kumimoji="1" lang="en-US" altLang="zh-CN" sz="2400">
                <a:solidFill>
                  <a:prstClr val="black"/>
                </a:solidFill>
                <a:latin typeface="Times New Roman" charset="0"/>
              </a:rPr>
              <a:t>Q</a:t>
            </a:r>
            <a:r>
              <a:rPr kumimoji="1" lang="en-US" altLang="zh-CN" sz="2400" baseline="-25000">
                <a:solidFill>
                  <a:prstClr val="black"/>
                </a:solidFill>
                <a:latin typeface="Times New Roman" charset="0"/>
              </a:rPr>
              <a:t>2</a:t>
            </a:r>
          </a:p>
        </p:txBody>
      </p:sp>
      <p:sp>
        <p:nvSpPr>
          <p:cNvPr id="26636" name="Text Box 18"/>
          <p:cNvSpPr txBox="1">
            <a:spLocks noChangeArrowheads="1"/>
          </p:cNvSpPr>
          <p:nvPr/>
        </p:nvSpPr>
        <p:spPr bwMode="auto">
          <a:xfrm>
            <a:off x="8899525" y="4079875"/>
            <a:ext cx="438150" cy="457200"/>
          </a:xfrm>
          <a:prstGeom prst="rect">
            <a:avLst/>
          </a:prstGeom>
          <a:noFill/>
          <a:ln>
            <a:noFill/>
          </a:ln>
          <a:effectLst/>
        </p:spPr>
        <p:txBody>
          <a:bodyPr>
            <a:spAutoFit/>
          </a:bodyPr>
          <a:lstStyle>
            <a:lvl1pPr>
              <a:spcBef>
                <a:spcPct val="20000"/>
              </a:spcBef>
              <a:buClr>
                <a:srgbClr val="0BD0D9"/>
              </a:buClr>
              <a:buSzPct val="95000"/>
              <a:buFont typeface="Wingdings 2" charset="2"/>
              <a:buChar char=""/>
              <a:defRPr sz="2600">
                <a:solidFill>
                  <a:schemeClr val="tx1"/>
                </a:solidFill>
                <a:latin typeface="Constantia" charset="0"/>
                <a:ea typeface="宋体" charset="-122"/>
              </a:defRPr>
            </a:lvl1pPr>
            <a:lvl2pPr marL="742950" indent="-285750">
              <a:spcBef>
                <a:spcPct val="20000"/>
              </a:spcBef>
              <a:buClr>
                <a:schemeClr val="accent1"/>
              </a:buClr>
              <a:buSzPct val="85000"/>
              <a:buFont typeface="Wingdings 2" charset="2"/>
              <a:buChar char=""/>
              <a:defRPr sz="2400">
                <a:solidFill>
                  <a:schemeClr val="tx1"/>
                </a:solidFill>
                <a:latin typeface="Constantia" charset="0"/>
                <a:ea typeface="宋体" charset="-122"/>
              </a:defRPr>
            </a:lvl2pPr>
            <a:lvl3pPr marL="1143000" indent="-228600">
              <a:spcBef>
                <a:spcPct val="20000"/>
              </a:spcBef>
              <a:buClr>
                <a:schemeClr val="accent2"/>
              </a:buClr>
              <a:buSzPct val="70000"/>
              <a:buFont typeface="Wingdings 2" charset="2"/>
              <a:buChar char=""/>
              <a:defRPr sz="2100">
                <a:solidFill>
                  <a:schemeClr val="tx1"/>
                </a:solidFill>
                <a:latin typeface="Constantia" charset="0"/>
                <a:ea typeface="宋体" charset="-122"/>
              </a:defRPr>
            </a:lvl3pPr>
            <a:lvl4pPr marL="1600200" indent="-228600">
              <a:spcBef>
                <a:spcPct val="20000"/>
              </a:spcBef>
              <a:buClr>
                <a:srgbClr val="0BD0D9"/>
              </a:buClr>
              <a:buSzPct val="65000"/>
              <a:buFont typeface="Wingdings 2" charset="2"/>
              <a:buChar char=""/>
              <a:defRPr sz="2000">
                <a:solidFill>
                  <a:schemeClr val="tx1"/>
                </a:solidFill>
                <a:latin typeface="Constantia" charset="0"/>
                <a:ea typeface="宋体" charset="-122"/>
              </a:defRPr>
            </a:lvl4pPr>
            <a:lvl5pPr marL="2057400" indent="-228600">
              <a:spcBef>
                <a:spcPct val="20000"/>
              </a:spcBef>
              <a:buClr>
                <a:srgbClr val="10CF9B"/>
              </a:buClr>
              <a:buSzPct val="65000"/>
              <a:buFont typeface="Wingdings 2" charset="2"/>
              <a:buChar char=""/>
              <a:defRPr sz="2000">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9pPr>
          </a:lstStyle>
          <a:p>
            <a:pPr fontAlgn="base">
              <a:spcBef>
                <a:spcPct val="0"/>
              </a:spcBef>
              <a:spcAft>
                <a:spcPct val="0"/>
              </a:spcAft>
              <a:buClrTx/>
              <a:buSzTx/>
              <a:buNone/>
              <a:defRPr/>
            </a:pPr>
            <a:r>
              <a:rPr kumimoji="1" lang="en-US" altLang="zh-CN" sz="2400">
                <a:solidFill>
                  <a:prstClr val="black"/>
                </a:solidFill>
                <a:latin typeface="Times New Roman" charset="0"/>
              </a:rPr>
              <a:t>d</a:t>
            </a:r>
            <a:r>
              <a:rPr kumimoji="1" lang="en-US" altLang="zh-CN" sz="2400" baseline="-25000">
                <a:solidFill>
                  <a:prstClr val="black"/>
                </a:solidFill>
                <a:latin typeface="Times New Roman" charset="0"/>
              </a:rPr>
              <a:t>2</a:t>
            </a:r>
          </a:p>
        </p:txBody>
      </p:sp>
      <p:sp>
        <p:nvSpPr>
          <p:cNvPr id="25613" name="Text Box 23"/>
          <p:cNvSpPr txBox="1">
            <a:spLocks noChangeArrowheads="1"/>
          </p:cNvSpPr>
          <p:nvPr/>
        </p:nvSpPr>
        <p:spPr bwMode="auto">
          <a:xfrm>
            <a:off x="9486901" y="5181600"/>
            <a:ext cx="404813" cy="457200"/>
          </a:xfrm>
          <a:prstGeom prst="rect">
            <a:avLst/>
          </a:prstGeom>
          <a:noFill/>
          <a:ln>
            <a:noFill/>
          </a:ln>
          <a:effectLst/>
        </p:spPr>
        <p:txBody>
          <a:bodyPr wrap="none">
            <a:spAutoFit/>
          </a:bodyPr>
          <a:lstStyle>
            <a:lvl1pPr>
              <a:spcBef>
                <a:spcPct val="20000"/>
              </a:spcBef>
              <a:buClr>
                <a:srgbClr val="0BD0D9"/>
              </a:buClr>
              <a:buSzPct val="95000"/>
              <a:buFont typeface="Wingdings 2" charset="2"/>
              <a:buChar char=""/>
              <a:defRPr sz="2600">
                <a:solidFill>
                  <a:schemeClr val="tx1"/>
                </a:solidFill>
                <a:latin typeface="Constantia" charset="0"/>
                <a:ea typeface="宋体" charset="-122"/>
              </a:defRPr>
            </a:lvl1pPr>
            <a:lvl2pPr marL="742950" indent="-285750">
              <a:spcBef>
                <a:spcPct val="20000"/>
              </a:spcBef>
              <a:buClr>
                <a:schemeClr val="accent1"/>
              </a:buClr>
              <a:buSzPct val="85000"/>
              <a:buFont typeface="Wingdings 2" charset="2"/>
              <a:buChar char=""/>
              <a:defRPr sz="2400">
                <a:solidFill>
                  <a:schemeClr val="tx1"/>
                </a:solidFill>
                <a:latin typeface="Constantia" charset="0"/>
                <a:ea typeface="宋体" charset="-122"/>
              </a:defRPr>
            </a:lvl2pPr>
            <a:lvl3pPr marL="1143000" indent="-228600">
              <a:spcBef>
                <a:spcPct val="20000"/>
              </a:spcBef>
              <a:buClr>
                <a:schemeClr val="accent2"/>
              </a:buClr>
              <a:buSzPct val="70000"/>
              <a:buFont typeface="Wingdings 2" charset="2"/>
              <a:buChar char=""/>
              <a:defRPr sz="2100">
                <a:solidFill>
                  <a:schemeClr val="tx1"/>
                </a:solidFill>
                <a:latin typeface="Constantia" charset="0"/>
                <a:ea typeface="宋体" charset="-122"/>
              </a:defRPr>
            </a:lvl3pPr>
            <a:lvl4pPr marL="1600200" indent="-228600">
              <a:spcBef>
                <a:spcPct val="20000"/>
              </a:spcBef>
              <a:buClr>
                <a:srgbClr val="0BD0D9"/>
              </a:buClr>
              <a:buSzPct val="65000"/>
              <a:buFont typeface="Wingdings 2" charset="2"/>
              <a:buChar char=""/>
              <a:defRPr sz="2000">
                <a:solidFill>
                  <a:schemeClr val="tx1"/>
                </a:solidFill>
                <a:latin typeface="Constantia" charset="0"/>
                <a:ea typeface="宋体" charset="-122"/>
              </a:defRPr>
            </a:lvl4pPr>
            <a:lvl5pPr marL="2057400" indent="-228600">
              <a:spcBef>
                <a:spcPct val="20000"/>
              </a:spcBef>
              <a:buClr>
                <a:srgbClr val="10CF9B"/>
              </a:buClr>
              <a:buSzPct val="65000"/>
              <a:buFont typeface="Wingdings 2" charset="2"/>
              <a:buChar char=""/>
              <a:defRPr sz="2000">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9pPr>
          </a:lstStyle>
          <a:p>
            <a:pPr fontAlgn="base">
              <a:spcBef>
                <a:spcPct val="0"/>
              </a:spcBef>
              <a:spcAft>
                <a:spcPct val="0"/>
              </a:spcAft>
              <a:buClrTx/>
              <a:buSzTx/>
              <a:buNone/>
              <a:defRPr/>
            </a:pPr>
            <a:r>
              <a:rPr kumimoji="1" lang="en-US" altLang="zh-CN" sz="2400">
                <a:solidFill>
                  <a:prstClr val="black"/>
                </a:solidFill>
                <a:latin typeface="Times New Roman" charset="0"/>
              </a:rPr>
              <a:t>Q</a:t>
            </a:r>
          </a:p>
        </p:txBody>
      </p:sp>
      <p:sp>
        <p:nvSpPr>
          <p:cNvPr id="25614" name="Text Box 24"/>
          <p:cNvSpPr txBox="1">
            <a:spLocks noChangeArrowheads="1"/>
          </p:cNvSpPr>
          <p:nvPr/>
        </p:nvSpPr>
        <p:spPr bwMode="auto">
          <a:xfrm>
            <a:off x="2438401" y="1371600"/>
            <a:ext cx="354013" cy="457200"/>
          </a:xfrm>
          <a:prstGeom prst="rect">
            <a:avLst/>
          </a:prstGeom>
          <a:noFill/>
          <a:ln>
            <a:noFill/>
          </a:ln>
          <a:effectLst/>
        </p:spPr>
        <p:txBody>
          <a:bodyPr wrap="none">
            <a:spAutoFit/>
          </a:bodyPr>
          <a:lstStyle>
            <a:lvl1pPr>
              <a:spcBef>
                <a:spcPct val="20000"/>
              </a:spcBef>
              <a:buClr>
                <a:srgbClr val="0BD0D9"/>
              </a:buClr>
              <a:buSzPct val="95000"/>
              <a:buFont typeface="Wingdings 2" charset="2"/>
              <a:buChar char=""/>
              <a:defRPr sz="2600">
                <a:solidFill>
                  <a:schemeClr val="tx1"/>
                </a:solidFill>
                <a:latin typeface="Constantia" charset="0"/>
                <a:ea typeface="宋体" charset="-122"/>
              </a:defRPr>
            </a:lvl1pPr>
            <a:lvl2pPr marL="742950" indent="-285750">
              <a:spcBef>
                <a:spcPct val="20000"/>
              </a:spcBef>
              <a:buClr>
                <a:schemeClr val="accent1"/>
              </a:buClr>
              <a:buSzPct val="85000"/>
              <a:buFont typeface="Wingdings 2" charset="2"/>
              <a:buChar char=""/>
              <a:defRPr sz="2400">
                <a:solidFill>
                  <a:schemeClr val="tx1"/>
                </a:solidFill>
                <a:latin typeface="Constantia" charset="0"/>
                <a:ea typeface="宋体" charset="-122"/>
              </a:defRPr>
            </a:lvl2pPr>
            <a:lvl3pPr marL="1143000" indent="-228600">
              <a:spcBef>
                <a:spcPct val="20000"/>
              </a:spcBef>
              <a:buClr>
                <a:schemeClr val="accent2"/>
              </a:buClr>
              <a:buSzPct val="70000"/>
              <a:buFont typeface="Wingdings 2" charset="2"/>
              <a:buChar char=""/>
              <a:defRPr sz="2100">
                <a:solidFill>
                  <a:schemeClr val="tx1"/>
                </a:solidFill>
                <a:latin typeface="Constantia" charset="0"/>
                <a:ea typeface="宋体" charset="-122"/>
              </a:defRPr>
            </a:lvl3pPr>
            <a:lvl4pPr marL="1600200" indent="-228600">
              <a:spcBef>
                <a:spcPct val="20000"/>
              </a:spcBef>
              <a:buClr>
                <a:srgbClr val="0BD0D9"/>
              </a:buClr>
              <a:buSzPct val="65000"/>
              <a:buFont typeface="Wingdings 2" charset="2"/>
              <a:buChar char=""/>
              <a:defRPr sz="2000">
                <a:solidFill>
                  <a:schemeClr val="tx1"/>
                </a:solidFill>
                <a:latin typeface="Constantia" charset="0"/>
                <a:ea typeface="宋体" charset="-122"/>
              </a:defRPr>
            </a:lvl4pPr>
            <a:lvl5pPr marL="2057400" indent="-228600">
              <a:spcBef>
                <a:spcPct val="20000"/>
              </a:spcBef>
              <a:buClr>
                <a:srgbClr val="10CF9B"/>
              </a:buClr>
              <a:buSzPct val="65000"/>
              <a:buFont typeface="Wingdings 2" charset="2"/>
              <a:buChar char=""/>
              <a:defRPr sz="2000">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9pPr>
          </a:lstStyle>
          <a:p>
            <a:pPr fontAlgn="base">
              <a:spcBef>
                <a:spcPct val="0"/>
              </a:spcBef>
              <a:spcAft>
                <a:spcPct val="0"/>
              </a:spcAft>
              <a:buClrTx/>
              <a:buSzTx/>
              <a:buNone/>
              <a:defRPr/>
            </a:pPr>
            <a:r>
              <a:rPr kumimoji="1" lang="en-US" altLang="zh-CN" sz="2400">
                <a:solidFill>
                  <a:prstClr val="black"/>
                </a:solidFill>
                <a:latin typeface="Times New Roman" charset="0"/>
              </a:rPr>
              <a:t>P</a:t>
            </a:r>
          </a:p>
        </p:txBody>
      </p:sp>
      <p:sp>
        <p:nvSpPr>
          <p:cNvPr id="25615" name="Text Box 26"/>
          <p:cNvSpPr txBox="1">
            <a:spLocks noChangeArrowheads="1"/>
          </p:cNvSpPr>
          <p:nvPr/>
        </p:nvSpPr>
        <p:spPr bwMode="auto">
          <a:xfrm>
            <a:off x="2514601" y="5181600"/>
            <a:ext cx="404813" cy="457200"/>
          </a:xfrm>
          <a:prstGeom prst="rect">
            <a:avLst/>
          </a:prstGeom>
          <a:noFill/>
          <a:ln>
            <a:noFill/>
          </a:ln>
          <a:effectLst/>
        </p:spPr>
        <p:txBody>
          <a:bodyPr wrap="none">
            <a:spAutoFit/>
          </a:bodyPr>
          <a:lstStyle>
            <a:lvl1pPr>
              <a:spcBef>
                <a:spcPct val="20000"/>
              </a:spcBef>
              <a:buClr>
                <a:srgbClr val="0BD0D9"/>
              </a:buClr>
              <a:buSzPct val="95000"/>
              <a:buFont typeface="Wingdings 2" charset="2"/>
              <a:buChar char=""/>
              <a:defRPr sz="2600">
                <a:solidFill>
                  <a:schemeClr val="tx1"/>
                </a:solidFill>
                <a:latin typeface="Constantia" charset="0"/>
                <a:ea typeface="宋体" charset="-122"/>
              </a:defRPr>
            </a:lvl1pPr>
            <a:lvl2pPr marL="742950" indent="-285750">
              <a:spcBef>
                <a:spcPct val="20000"/>
              </a:spcBef>
              <a:buClr>
                <a:schemeClr val="accent1"/>
              </a:buClr>
              <a:buSzPct val="85000"/>
              <a:buFont typeface="Wingdings 2" charset="2"/>
              <a:buChar char=""/>
              <a:defRPr sz="2400">
                <a:solidFill>
                  <a:schemeClr val="tx1"/>
                </a:solidFill>
                <a:latin typeface="Constantia" charset="0"/>
                <a:ea typeface="宋体" charset="-122"/>
              </a:defRPr>
            </a:lvl2pPr>
            <a:lvl3pPr marL="1143000" indent="-228600">
              <a:spcBef>
                <a:spcPct val="20000"/>
              </a:spcBef>
              <a:buClr>
                <a:schemeClr val="accent2"/>
              </a:buClr>
              <a:buSzPct val="70000"/>
              <a:buFont typeface="Wingdings 2" charset="2"/>
              <a:buChar char=""/>
              <a:defRPr sz="2100">
                <a:solidFill>
                  <a:schemeClr val="tx1"/>
                </a:solidFill>
                <a:latin typeface="Constantia" charset="0"/>
                <a:ea typeface="宋体" charset="-122"/>
              </a:defRPr>
            </a:lvl3pPr>
            <a:lvl4pPr marL="1600200" indent="-228600">
              <a:spcBef>
                <a:spcPct val="20000"/>
              </a:spcBef>
              <a:buClr>
                <a:srgbClr val="0BD0D9"/>
              </a:buClr>
              <a:buSzPct val="65000"/>
              <a:buFont typeface="Wingdings 2" charset="2"/>
              <a:buChar char=""/>
              <a:defRPr sz="2000">
                <a:solidFill>
                  <a:schemeClr val="tx1"/>
                </a:solidFill>
                <a:latin typeface="Constantia" charset="0"/>
                <a:ea typeface="宋体" charset="-122"/>
              </a:defRPr>
            </a:lvl4pPr>
            <a:lvl5pPr marL="2057400" indent="-228600">
              <a:spcBef>
                <a:spcPct val="20000"/>
              </a:spcBef>
              <a:buClr>
                <a:srgbClr val="10CF9B"/>
              </a:buClr>
              <a:buSzPct val="65000"/>
              <a:buFont typeface="Wingdings 2" charset="2"/>
              <a:buChar char=""/>
              <a:defRPr sz="2000">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9pPr>
          </a:lstStyle>
          <a:p>
            <a:pPr fontAlgn="base">
              <a:spcBef>
                <a:spcPct val="0"/>
              </a:spcBef>
              <a:spcAft>
                <a:spcPct val="0"/>
              </a:spcAft>
              <a:buClrTx/>
              <a:buSzTx/>
              <a:buNone/>
              <a:defRPr/>
            </a:pPr>
            <a:r>
              <a:rPr kumimoji="1" lang="en-US" altLang="zh-CN" sz="2400">
                <a:solidFill>
                  <a:prstClr val="black"/>
                </a:solidFill>
                <a:latin typeface="Times New Roman" charset="0"/>
              </a:rPr>
              <a:t>O</a:t>
            </a:r>
          </a:p>
        </p:txBody>
      </p:sp>
      <p:sp>
        <p:nvSpPr>
          <p:cNvPr id="26641" name="Line 27"/>
          <p:cNvSpPr>
            <a:spLocks noChangeShapeType="1"/>
          </p:cNvSpPr>
          <p:nvPr/>
        </p:nvSpPr>
        <p:spPr bwMode="auto">
          <a:xfrm>
            <a:off x="3200400" y="2971800"/>
            <a:ext cx="5486400" cy="1676400"/>
          </a:xfrm>
          <a:prstGeom prst="line">
            <a:avLst/>
          </a:prstGeom>
          <a:noFill/>
          <a:ln w="38100" cap="sq">
            <a:solidFill>
              <a:schemeClr val="accent1"/>
            </a:solidFill>
            <a:round/>
            <a:headEnd type="none" w="sm" len="sm"/>
            <a:tailEnd type="none" w="sm" len="sm"/>
          </a:ln>
          <a:effectLst/>
        </p:spPr>
        <p:txBody>
          <a:bodyPr wrap="none" anchor="ctr"/>
          <a:lstStyle/>
          <a:p>
            <a:pPr eaLnBrk="0" fontAlgn="base" hangingPunct="0">
              <a:spcBef>
                <a:spcPct val="0"/>
              </a:spcBef>
              <a:spcAft>
                <a:spcPct val="0"/>
              </a:spcAft>
              <a:defRPr/>
            </a:pPr>
            <a:endParaRPr kumimoji="1" lang="zh-CN" altLang="en-US" sz="2400">
              <a:solidFill>
                <a:srgbClr val="FF00FF"/>
              </a:solidFill>
              <a:latin typeface="Times New Roman" charset="0"/>
              <a:ea typeface="宋体" charset="-122"/>
            </a:endParaRPr>
          </a:p>
        </p:txBody>
      </p:sp>
      <p:sp>
        <p:nvSpPr>
          <p:cNvPr id="26642" name="Line 28"/>
          <p:cNvSpPr>
            <a:spLocks noChangeShapeType="1"/>
          </p:cNvSpPr>
          <p:nvPr/>
        </p:nvSpPr>
        <p:spPr bwMode="auto">
          <a:xfrm>
            <a:off x="3124200" y="3429000"/>
            <a:ext cx="5486400" cy="1676400"/>
          </a:xfrm>
          <a:prstGeom prst="line">
            <a:avLst/>
          </a:prstGeom>
          <a:noFill/>
          <a:ln w="38100" cap="sq">
            <a:solidFill>
              <a:schemeClr val="accent1"/>
            </a:solidFill>
            <a:round/>
            <a:headEnd type="none" w="sm" len="sm"/>
            <a:tailEnd type="none" w="sm" len="sm"/>
          </a:ln>
          <a:effectLst/>
        </p:spPr>
        <p:txBody>
          <a:bodyPr wrap="none" anchor="ctr"/>
          <a:lstStyle/>
          <a:p>
            <a:pPr eaLnBrk="0" fontAlgn="base" hangingPunct="0">
              <a:spcBef>
                <a:spcPct val="0"/>
              </a:spcBef>
              <a:spcAft>
                <a:spcPct val="0"/>
              </a:spcAft>
              <a:defRPr/>
            </a:pPr>
            <a:endParaRPr kumimoji="1" lang="zh-CN" altLang="en-US" sz="2400">
              <a:solidFill>
                <a:srgbClr val="FF00FF"/>
              </a:solidFill>
              <a:latin typeface="Times New Roman" charset="0"/>
              <a:ea typeface="宋体" charset="-122"/>
            </a:endParaRPr>
          </a:p>
        </p:txBody>
      </p:sp>
      <p:sp>
        <p:nvSpPr>
          <p:cNvPr id="26643" name="Text Box 29"/>
          <p:cNvSpPr txBox="1">
            <a:spLocks noChangeArrowheads="1"/>
          </p:cNvSpPr>
          <p:nvPr/>
        </p:nvSpPr>
        <p:spPr bwMode="auto">
          <a:xfrm>
            <a:off x="8763000" y="4343400"/>
            <a:ext cx="438150" cy="457200"/>
          </a:xfrm>
          <a:prstGeom prst="rect">
            <a:avLst/>
          </a:prstGeom>
          <a:noFill/>
          <a:ln>
            <a:noFill/>
          </a:ln>
          <a:effectLst/>
        </p:spPr>
        <p:txBody>
          <a:bodyPr>
            <a:spAutoFit/>
          </a:bodyPr>
          <a:lstStyle>
            <a:lvl1pPr>
              <a:spcBef>
                <a:spcPct val="20000"/>
              </a:spcBef>
              <a:buClr>
                <a:srgbClr val="0BD0D9"/>
              </a:buClr>
              <a:buSzPct val="95000"/>
              <a:buFont typeface="Wingdings 2" charset="2"/>
              <a:buChar char=""/>
              <a:defRPr sz="2600">
                <a:solidFill>
                  <a:schemeClr val="tx1"/>
                </a:solidFill>
                <a:latin typeface="Constantia" charset="0"/>
                <a:ea typeface="宋体" charset="-122"/>
              </a:defRPr>
            </a:lvl1pPr>
            <a:lvl2pPr marL="742950" indent="-285750">
              <a:spcBef>
                <a:spcPct val="20000"/>
              </a:spcBef>
              <a:buClr>
                <a:schemeClr val="accent1"/>
              </a:buClr>
              <a:buSzPct val="85000"/>
              <a:buFont typeface="Wingdings 2" charset="2"/>
              <a:buChar char=""/>
              <a:defRPr sz="2400">
                <a:solidFill>
                  <a:schemeClr val="tx1"/>
                </a:solidFill>
                <a:latin typeface="Constantia" charset="0"/>
                <a:ea typeface="宋体" charset="-122"/>
              </a:defRPr>
            </a:lvl2pPr>
            <a:lvl3pPr marL="1143000" indent="-228600">
              <a:spcBef>
                <a:spcPct val="20000"/>
              </a:spcBef>
              <a:buClr>
                <a:schemeClr val="accent2"/>
              </a:buClr>
              <a:buSzPct val="70000"/>
              <a:buFont typeface="Wingdings 2" charset="2"/>
              <a:buChar char=""/>
              <a:defRPr sz="2100">
                <a:solidFill>
                  <a:schemeClr val="tx1"/>
                </a:solidFill>
                <a:latin typeface="Constantia" charset="0"/>
                <a:ea typeface="宋体" charset="-122"/>
              </a:defRPr>
            </a:lvl3pPr>
            <a:lvl4pPr marL="1600200" indent="-228600">
              <a:spcBef>
                <a:spcPct val="20000"/>
              </a:spcBef>
              <a:buClr>
                <a:srgbClr val="0BD0D9"/>
              </a:buClr>
              <a:buSzPct val="65000"/>
              <a:buFont typeface="Wingdings 2" charset="2"/>
              <a:buChar char=""/>
              <a:defRPr sz="2000">
                <a:solidFill>
                  <a:schemeClr val="tx1"/>
                </a:solidFill>
                <a:latin typeface="Constantia" charset="0"/>
                <a:ea typeface="宋体" charset="-122"/>
              </a:defRPr>
            </a:lvl4pPr>
            <a:lvl5pPr marL="2057400" indent="-228600">
              <a:spcBef>
                <a:spcPct val="20000"/>
              </a:spcBef>
              <a:buClr>
                <a:srgbClr val="10CF9B"/>
              </a:buClr>
              <a:buSzPct val="65000"/>
              <a:buFont typeface="Wingdings 2" charset="2"/>
              <a:buChar char=""/>
              <a:defRPr sz="2000">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9pPr>
          </a:lstStyle>
          <a:p>
            <a:pPr fontAlgn="base">
              <a:spcBef>
                <a:spcPct val="0"/>
              </a:spcBef>
              <a:spcAft>
                <a:spcPct val="0"/>
              </a:spcAft>
              <a:buClrTx/>
              <a:buSzTx/>
              <a:buNone/>
              <a:defRPr/>
            </a:pPr>
            <a:r>
              <a:rPr kumimoji="1" lang="en-US" altLang="zh-CN" sz="2400">
                <a:solidFill>
                  <a:prstClr val="black"/>
                </a:solidFill>
                <a:latin typeface="Times New Roman" charset="0"/>
              </a:rPr>
              <a:t>d</a:t>
            </a:r>
            <a:r>
              <a:rPr kumimoji="1" lang="en-US" altLang="zh-CN" sz="2400" baseline="-25000">
                <a:solidFill>
                  <a:prstClr val="black"/>
                </a:solidFill>
                <a:latin typeface="Times New Roman" charset="0"/>
              </a:rPr>
              <a:t>0</a:t>
            </a:r>
          </a:p>
        </p:txBody>
      </p:sp>
      <p:sp>
        <p:nvSpPr>
          <p:cNvPr id="26644" name="Text Box 30"/>
          <p:cNvSpPr txBox="1">
            <a:spLocks noChangeArrowheads="1"/>
          </p:cNvSpPr>
          <p:nvPr/>
        </p:nvSpPr>
        <p:spPr bwMode="auto">
          <a:xfrm>
            <a:off x="8610600" y="4724400"/>
            <a:ext cx="438150" cy="457200"/>
          </a:xfrm>
          <a:prstGeom prst="rect">
            <a:avLst/>
          </a:prstGeom>
          <a:noFill/>
          <a:ln>
            <a:noFill/>
          </a:ln>
          <a:effectLst/>
        </p:spPr>
        <p:txBody>
          <a:bodyPr>
            <a:spAutoFit/>
          </a:bodyPr>
          <a:lstStyle>
            <a:lvl1pPr>
              <a:spcBef>
                <a:spcPct val="20000"/>
              </a:spcBef>
              <a:buClr>
                <a:srgbClr val="0BD0D9"/>
              </a:buClr>
              <a:buSzPct val="95000"/>
              <a:buFont typeface="Wingdings 2" charset="2"/>
              <a:buChar char=""/>
              <a:defRPr sz="2600">
                <a:solidFill>
                  <a:schemeClr val="tx1"/>
                </a:solidFill>
                <a:latin typeface="Constantia" charset="0"/>
                <a:ea typeface="宋体" charset="-122"/>
              </a:defRPr>
            </a:lvl1pPr>
            <a:lvl2pPr marL="742950" indent="-285750">
              <a:spcBef>
                <a:spcPct val="20000"/>
              </a:spcBef>
              <a:buClr>
                <a:schemeClr val="accent1"/>
              </a:buClr>
              <a:buSzPct val="85000"/>
              <a:buFont typeface="Wingdings 2" charset="2"/>
              <a:buChar char=""/>
              <a:defRPr sz="2400">
                <a:solidFill>
                  <a:schemeClr val="tx1"/>
                </a:solidFill>
                <a:latin typeface="Constantia" charset="0"/>
                <a:ea typeface="宋体" charset="-122"/>
              </a:defRPr>
            </a:lvl2pPr>
            <a:lvl3pPr marL="1143000" indent="-228600">
              <a:spcBef>
                <a:spcPct val="20000"/>
              </a:spcBef>
              <a:buClr>
                <a:schemeClr val="accent2"/>
              </a:buClr>
              <a:buSzPct val="70000"/>
              <a:buFont typeface="Wingdings 2" charset="2"/>
              <a:buChar char=""/>
              <a:defRPr sz="2100">
                <a:solidFill>
                  <a:schemeClr val="tx1"/>
                </a:solidFill>
                <a:latin typeface="Constantia" charset="0"/>
                <a:ea typeface="宋体" charset="-122"/>
              </a:defRPr>
            </a:lvl3pPr>
            <a:lvl4pPr marL="1600200" indent="-228600">
              <a:spcBef>
                <a:spcPct val="20000"/>
              </a:spcBef>
              <a:buClr>
                <a:srgbClr val="0BD0D9"/>
              </a:buClr>
              <a:buSzPct val="65000"/>
              <a:buFont typeface="Wingdings 2" charset="2"/>
              <a:buChar char=""/>
              <a:defRPr sz="2000">
                <a:solidFill>
                  <a:schemeClr val="tx1"/>
                </a:solidFill>
                <a:latin typeface="Constantia" charset="0"/>
                <a:ea typeface="宋体" charset="-122"/>
              </a:defRPr>
            </a:lvl4pPr>
            <a:lvl5pPr marL="2057400" indent="-228600">
              <a:spcBef>
                <a:spcPct val="20000"/>
              </a:spcBef>
              <a:buClr>
                <a:srgbClr val="10CF9B"/>
              </a:buClr>
              <a:buSzPct val="65000"/>
              <a:buFont typeface="Wingdings 2" charset="2"/>
              <a:buChar char=""/>
              <a:defRPr sz="2000">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9pPr>
          </a:lstStyle>
          <a:p>
            <a:pPr fontAlgn="base">
              <a:spcBef>
                <a:spcPct val="0"/>
              </a:spcBef>
              <a:spcAft>
                <a:spcPct val="0"/>
              </a:spcAft>
              <a:buClrTx/>
              <a:buSzTx/>
              <a:buNone/>
              <a:defRPr/>
            </a:pPr>
            <a:r>
              <a:rPr kumimoji="1" lang="en-US" altLang="zh-CN" sz="2400">
                <a:solidFill>
                  <a:prstClr val="black"/>
                </a:solidFill>
                <a:latin typeface="Times New Roman" charset="0"/>
              </a:rPr>
              <a:t>d</a:t>
            </a:r>
            <a:r>
              <a:rPr kumimoji="1" lang="en-US" altLang="zh-CN" sz="2400" baseline="-25000">
                <a:solidFill>
                  <a:prstClr val="black"/>
                </a:solidFill>
                <a:latin typeface="Times New Roman" charset="0"/>
              </a:rPr>
              <a:t>1</a:t>
            </a:r>
          </a:p>
        </p:txBody>
      </p:sp>
      <p:sp>
        <p:nvSpPr>
          <p:cNvPr id="26645" name="Text Box 31"/>
          <p:cNvSpPr txBox="1">
            <a:spLocks noChangeArrowheads="1"/>
          </p:cNvSpPr>
          <p:nvPr/>
        </p:nvSpPr>
        <p:spPr bwMode="auto">
          <a:xfrm>
            <a:off x="7008813" y="4876800"/>
            <a:ext cx="406400" cy="457200"/>
          </a:xfrm>
          <a:prstGeom prst="rect">
            <a:avLst/>
          </a:prstGeom>
          <a:noFill/>
          <a:ln>
            <a:noFill/>
          </a:ln>
          <a:effectLst/>
        </p:spPr>
        <p:txBody>
          <a:bodyPr wrap="none">
            <a:spAutoFit/>
          </a:bodyPr>
          <a:lstStyle>
            <a:lvl1pPr>
              <a:spcBef>
                <a:spcPct val="20000"/>
              </a:spcBef>
              <a:buClr>
                <a:srgbClr val="0BD0D9"/>
              </a:buClr>
              <a:buSzPct val="95000"/>
              <a:buFont typeface="Wingdings 2" charset="2"/>
              <a:buChar char=""/>
              <a:defRPr sz="2600">
                <a:solidFill>
                  <a:schemeClr val="tx1"/>
                </a:solidFill>
                <a:latin typeface="Constantia" charset="0"/>
                <a:ea typeface="宋体" charset="-122"/>
              </a:defRPr>
            </a:lvl1pPr>
            <a:lvl2pPr marL="742950" indent="-285750">
              <a:spcBef>
                <a:spcPct val="20000"/>
              </a:spcBef>
              <a:buClr>
                <a:schemeClr val="accent1"/>
              </a:buClr>
              <a:buSzPct val="85000"/>
              <a:buFont typeface="Wingdings 2" charset="2"/>
              <a:buChar char=""/>
              <a:defRPr sz="2400">
                <a:solidFill>
                  <a:schemeClr val="tx1"/>
                </a:solidFill>
                <a:latin typeface="Constantia" charset="0"/>
                <a:ea typeface="宋体" charset="-122"/>
              </a:defRPr>
            </a:lvl2pPr>
            <a:lvl3pPr marL="1143000" indent="-228600">
              <a:spcBef>
                <a:spcPct val="20000"/>
              </a:spcBef>
              <a:buClr>
                <a:schemeClr val="accent2"/>
              </a:buClr>
              <a:buSzPct val="70000"/>
              <a:buFont typeface="Wingdings 2" charset="2"/>
              <a:buChar char=""/>
              <a:defRPr sz="2100">
                <a:solidFill>
                  <a:schemeClr val="tx1"/>
                </a:solidFill>
                <a:latin typeface="Constantia" charset="0"/>
                <a:ea typeface="宋体" charset="-122"/>
              </a:defRPr>
            </a:lvl3pPr>
            <a:lvl4pPr marL="1600200" indent="-228600">
              <a:spcBef>
                <a:spcPct val="20000"/>
              </a:spcBef>
              <a:buClr>
                <a:srgbClr val="0BD0D9"/>
              </a:buClr>
              <a:buSzPct val="65000"/>
              <a:buFont typeface="Wingdings 2" charset="2"/>
              <a:buChar char=""/>
              <a:defRPr sz="2000">
                <a:solidFill>
                  <a:schemeClr val="tx1"/>
                </a:solidFill>
                <a:latin typeface="Constantia" charset="0"/>
                <a:ea typeface="宋体" charset="-122"/>
              </a:defRPr>
            </a:lvl4pPr>
            <a:lvl5pPr marL="2057400" indent="-228600">
              <a:spcBef>
                <a:spcPct val="20000"/>
              </a:spcBef>
              <a:buClr>
                <a:srgbClr val="10CF9B"/>
              </a:buClr>
              <a:buSzPct val="65000"/>
              <a:buFont typeface="Wingdings 2" charset="2"/>
              <a:buChar char=""/>
              <a:defRPr sz="2000">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9pPr>
          </a:lstStyle>
          <a:p>
            <a:pPr fontAlgn="base">
              <a:spcBef>
                <a:spcPct val="0"/>
              </a:spcBef>
              <a:spcAft>
                <a:spcPct val="0"/>
              </a:spcAft>
              <a:buClrTx/>
              <a:buSzTx/>
              <a:buNone/>
              <a:defRPr/>
            </a:pPr>
            <a:r>
              <a:rPr kumimoji="1" lang="en-US" altLang="zh-CN" sz="2400">
                <a:solidFill>
                  <a:prstClr val="black"/>
                </a:solidFill>
                <a:latin typeface="Times New Roman" charset="0"/>
              </a:rPr>
              <a:t>D</a:t>
            </a:r>
          </a:p>
        </p:txBody>
      </p:sp>
      <p:sp>
        <p:nvSpPr>
          <p:cNvPr id="26646" name="Line 32"/>
          <p:cNvSpPr>
            <a:spLocks noChangeShapeType="1"/>
          </p:cNvSpPr>
          <p:nvPr/>
        </p:nvSpPr>
        <p:spPr bwMode="auto">
          <a:xfrm>
            <a:off x="2895600" y="3810000"/>
            <a:ext cx="2971800" cy="0"/>
          </a:xfrm>
          <a:prstGeom prst="line">
            <a:avLst/>
          </a:prstGeom>
          <a:noFill/>
          <a:ln w="28575">
            <a:solidFill>
              <a:schemeClr val="tx1"/>
            </a:solidFill>
            <a:prstDash val="sysDot"/>
            <a:round/>
            <a:headEnd type="none" w="sm" len="sm"/>
            <a:tailEnd type="none" w="sm" len="sm"/>
          </a:ln>
          <a:effectLst/>
        </p:spPr>
        <p:txBody>
          <a:bodyPr wrap="none" anchor="ctr"/>
          <a:lstStyle/>
          <a:p>
            <a:pPr eaLnBrk="0" fontAlgn="base" hangingPunct="0">
              <a:spcBef>
                <a:spcPct val="0"/>
              </a:spcBef>
              <a:spcAft>
                <a:spcPct val="0"/>
              </a:spcAft>
              <a:defRPr/>
            </a:pPr>
            <a:endParaRPr kumimoji="1" lang="zh-CN" altLang="en-US" sz="2400">
              <a:solidFill>
                <a:srgbClr val="FF00FF"/>
              </a:solidFill>
              <a:latin typeface="Times New Roman" charset="0"/>
              <a:ea typeface="宋体" charset="-122"/>
            </a:endParaRPr>
          </a:p>
        </p:txBody>
      </p:sp>
      <p:sp>
        <p:nvSpPr>
          <p:cNvPr id="26647" name="Line 33"/>
          <p:cNvSpPr>
            <a:spLocks noChangeShapeType="1"/>
          </p:cNvSpPr>
          <p:nvPr/>
        </p:nvSpPr>
        <p:spPr bwMode="auto">
          <a:xfrm>
            <a:off x="5867400" y="3810000"/>
            <a:ext cx="0" cy="1447800"/>
          </a:xfrm>
          <a:prstGeom prst="line">
            <a:avLst/>
          </a:prstGeom>
          <a:noFill/>
          <a:ln w="28575">
            <a:solidFill>
              <a:schemeClr val="tx1"/>
            </a:solidFill>
            <a:prstDash val="sysDot"/>
            <a:round/>
            <a:headEnd type="none" w="sm" len="sm"/>
            <a:tailEnd type="none" w="sm" len="sm"/>
          </a:ln>
          <a:effectLst/>
        </p:spPr>
        <p:txBody>
          <a:bodyPr wrap="none" anchor="ctr"/>
          <a:lstStyle/>
          <a:p>
            <a:pPr eaLnBrk="0" fontAlgn="base" hangingPunct="0">
              <a:spcBef>
                <a:spcPct val="0"/>
              </a:spcBef>
              <a:spcAft>
                <a:spcPct val="0"/>
              </a:spcAft>
              <a:defRPr/>
            </a:pPr>
            <a:endParaRPr kumimoji="1" lang="zh-CN" altLang="en-US" sz="2400">
              <a:solidFill>
                <a:srgbClr val="FF00FF"/>
              </a:solidFill>
              <a:latin typeface="Times New Roman" charset="0"/>
              <a:ea typeface="宋体" charset="-122"/>
            </a:endParaRPr>
          </a:p>
        </p:txBody>
      </p:sp>
      <p:sp>
        <p:nvSpPr>
          <p:cNvPr id="26648" name="Line 34"/>
          <p:cNvSpPr>
            <a:spLocks noChangeShapeType="1"/>
          </p:cNvSpPr>
          <p:nvPr/>
        </p:nvSpPr>
        <p:spPr bwMode="auto">
          <a:xfrm>
            <a:off x="2971800" y="4419600"/>
            <a:ext cx="4876800" cy="0"/>
          </a:xfrm>
          <a:prstGeom prst="line">
            <a:avLst/>
          </a:prstGeom>
          <a:noFill/>
          <a:ln w="28575">
            <a:solidFill>
              <a:schemeClr val="tx1"/>
            </a:solidFill>
            <a:prstDash val="sysDot"/>
            <a:round/>
            <a:headEnd type="none" w="sm" len="sm"/>
            <a:tailEnd type="none" w="sm" len="sm"/>
          </a:ln>
          <a:effectLst/>
        </p:spPr>
        <p:txBody>
          <a:bodyPr wrap="none" anchor="ctr"/>
          <a:lstStyle/>
          <a:p>
            <a:pPr eaLnBrk="0" fontAlgn="base" hangingPunct="0">
              <a:spcBef>
                <a:spcPct val="0"/>
              </a:spcBef>
              <a:spcAft>
                <a:spcPct val="0"/>
              </a:spcAft>
              <a:defRPr/>
            </a:pPr>
            <a:endParaRPr kumimoji="1" lang="zh-CN" altLang="en-US" sz="2400">
              <a:solidFill>
                <a:srgbClr val="FF00FF"/>
              </a:solidFill>
              <a:latin typeface="Times New Roman" charset="0"/>
              <a:ea typeface="宋体" charset="-122"/>
            </a:endParaRPr>
          </a:p>
        </p:txBody>
      </p:sp>
      <p:sp>
        <p:nvSpPr>
          <p:cNvPr id="26649" name="Line 35"/>
          <p:cNvSpPr>
            <a:spLocks noChangeShapeType="1"/>
          </p:cNvSpPr>
          <p:nvPr/>
        </p:nvSpPr>
        <p:spPr bwMode="auto">
          <a:xfrm>
            <a:off x="6400800" y="4419600"/>
            <a:ext cx="0" cy="838200"/>
          </a:xfrm>
          <a:prstGeom prst="line">
            <a:avLst/>
          </a:prstGeom>
          <a:noFill/>
          <a:ln w="28575">
            <a:solidFill>
              <a:schemeClr val="tx1"/>
            </a:solidFill>
            <a:prstDash val="sysDot"/>
            <a:round/>
            <a:headEnd type="none" w="sm" len="sm"/>
            <a:tailEnd type="none" w="sm" len="sm"/>
          </a:ln>
          <a:effectLst/>
        </p:spPr>
        <p:txBody>
          <a:bodyPr wrap="none" anchor="ctr"/>
          <a:lstStyle/>
          <a:p>
            <a:pPr eaLnBrk="0" fontAlgn="base" hangingPunct="0">
              <a:spcBef>
                <a:spcPct val="0"/>
              </a:spcBef>
              <a:spcAft>
                <a:spcPct val="0"/>
              </a:spcAft>
              <a:defRPr/>
            </a:pPr>
            <a:endParaRPr kumimoji="1" lang="zh-CN" altLang="en-US" sz="2400">
              <a:solidFill>
                <a:srgbClr val="FF00FF"/>
              </a:solidFill>
              <a:latin typeface="Times New Roman" charset="0"/>
              <a:ea typeface="宋体" charset="-122"/>
            </a:endParaRPr>
          </a:p>
        </p:txBody>
      </p:sp>
      <p:sp>
        <p:nvSpPr>
          <p:cNvPr id="26650" name="Text Box 36"/>
          <p:cNvSpPr txBox="1">
            <a:spLocks noChangeArrowheads="1"/>
          </p:cNvSpPr>
          <p:nvPr/>
        </p:nvSpPr>
        <p:spPr bwMode="auto">
          <a:xfrm>
            <a:off x="2362201" y="3505200"/>
            <a:ext cx="481013" cy="457200"/>
          </a:xfrm>
          <a:prstGeom prst="rect">
            <a:avLst/>
          </a:prstGeom>
          <a:noFill/>
          <a:ln>
            <a:noFill/>
          </a:ln>
          <a:effectLst/>
        </p:spPr>
        <p:txBody>
          <a:bodyPr wrap="none">
            <a:spAutoFit/>
          </a:bodyPr>
          <a:lstStyle>
            <a:lvl1pPr>
              <a:spcBef>
                <a:spcPct val="20000"/>
              </a:spcBef>
              <a:buClr>
                <a:srgbClr val="0BD0D9"/>
              </a:buClr>
              <a:buSzPct val="95000"/>
              <a:buFont typeface="Wingdings 2" charset="2"/>
              <a:buChar char=""/>
              <a:defRPr sz="2600">
                <a:solidFill>
                  <a:schemeClr val="tx1"/>
                </a:solidFill>
                <a:latin typeface="Constantia" charset="0"/>
                <a:ea typeface="宋体" charset="-122"/>
              </a:defRPr>
            </a:lvl1pPr>
            <a:lvl2pPr marL="742950" indent="-285750">
              <a:spcBef>
                <a:spcPct val="20000"/>
              </a:spcBef>
              <a:buClr>
                <a:schemeClr val="accent1"/>
              </a:buClr>
              <a:buSzPct val="85000"/>
              <a:buFont typeface="Wingdings 2" charset="2"/>
              <a:buChar char=""/>
              <a:defRPr sz="2400">
                <a:solidFill>
                  <a:schemeClr val="tx1"/>
                </a:solidFill>
                <a:latin typeface="Constantia" charset="0"/>
                <a:ea typeface="宋体" charset="-122"/>
              </a:defRPr>
            </a:lvl2pPr>
            <a:lvl3pPr marL="1143000" indent="-228600">
              <a:spcBef>
                <a:spcPct val="20000"/>
              </a:spcBef>
              <a:buClr>
                <a:schemeClr val="accent2"/>
              </a:buClr>
              <a:buSzPct val="70000"/>
              <a:buFont typeface="Wingdings 2" charset="2"/>
              <a:buChar char=""/>
              <a:defRPr sz="2100">
                <a:solidFill>
                  <a:schemeClr val="tx1"/>
                </a:solidFill>
                <a:latin typeface="Constantia" charset="0"/>
                <a:ea typeface="宋体" charset="-122"/>
              </a:defRPr>
            </a:lvl3pPr>
            <a:lvl4pPr marL="1600200" indent="-228600">
              <a:spcBef>
                <a:spcPct val="20000"/>
              </a:spcBef>
              <a:buClr>
                <a:srgbClr val="0BD0D9"/>
              </a:buClr>
              <a:buSzPct val="65000"/>
              <a:buFont typeface="Wingdings 2" charset="2"/>
              <a:buChar char=""/>
              <a:defRPr sz="2000">
                <a:solidFill>
                  <a:schemeClr val="tx1"/>
                </a:solidFill>
                <a:latin typeface="Constantia" charset="0"/>
                <a:ea typeface="宋体" charset="-122"/>
              </a:defRPr>
            </a:lvl4pPr>
            <a:lvl5pPr marL="2057400" indent="-228600">
              <a:spcBef>
                <a:spcPct val="20000"/>
              </a:spcBef>
              <a:buClr>
                <a:srgbClr val="10CF9B"/>
              </a:buClr>
              <a:buSzPct val="65000"/>
              <a:buFont typeface="Wingdings 2" charset="2"/>
              <a:buChar char=""/>
              <a:defRPr sz="2000">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9pPr>
          </a:lstStyle>
          <a:p>
            <a:pPr fontAlgn="base">
              <a:spcBef>
                <a:spcPct val="0"/>
              </a:spcBef>
              <a:spcAft>
                <a:spcPct val="0"/>
              </a:spcAft>
              <a:buClrTx/>
              <a:buSzTx/>
              <a:buNone/>
              <a:defRPr/>
            </a:pPr>
            <a:r>
              <a:rPr kumimoji="1" lang="en-US" altLang="zh-CN" sz="2400">
                <a:solidFill>
                  <a:prstClr val="black"/>
                </a:solidFill>
                <a:latin typeface="Times New Roman" charset="0"/>
              </a:rPr>
              <a:t>P</a:t>
            </a:r>
            <a:r>
              <a:rPr kumimoji="1" lang="en-US" altLang="zh-CN" sz="2000">
                <a:solidFill>
                  <a:prstClr val="black"/>
                </a:solidFill>
                <a:latin typeface="Times New Roman" charset="0"/>
              </a:rPr>
              <a:t>0</a:t>
            </a:r>
            <a:endParaRPr kumimoji="1" lang="en-US" altLang="zh-CN" sz="2400">
              <a:solidFill>
                <a:prstClr val="black"/>
              </a:solidFill>
              <a:latin typeface="Times New Roman" charset="0"/>
            </a:endParaRPr>
          </a:p>
        </p:txBody>
      </p:sp>
      <p:sp>
        <p:nvSpPr>
          <p:cNvPr id="26651" name="Text Box 37"/>
          <p:cNvSpPr txBox="1">
            <a:spLocks noChangeArrowheads="1"/>
          </p:cNvSpPr>
          <p:nvPr/>
        </p:nvSpPr>
        <p:spPr bwMode="auto">
          <a:xfrm>
            <a:off x="2374901" y="4267200"/>
            <a:ext cx="481013" cy="457200"/>
          </a:xfrm>
          <a:prstGeom prst="rect">
            <a:avLst/>
          </a:prstGeom>
          <a:noFill/>
          <a:ln>
            <a:noFill/>
          </a:ln>
          <a:effectLst/>
        </p:spPr>
        <p:txBody>
          <a:bodyPr wrap="none">
            <a:spAutoFit/>
          </a:bodyPr>
          <a:lstStyle>
            <a:lvl1pPr>
              <a:spcBef>
                <a:spcPct val="20000"/>
              </a:spcBef>
              <a:buClr>
                <a:srgbClr val="0BD0D9"/>
              </a:buClr>
              <a:buSzPct val="95000"/>
              <a:buFont typeface="Wingdings 2" charset="2"/>
              <a:buChar char=""/>
              <a:defRPr sz="2600">
                <a:solidFill>
                  <a:schemeClr val="tx1"/>
                </a:solidFill>
                <a:latin typeface="Constantia" charset="0"/>
                <a:ea typeface="宋体" charset="-122"/>
              </a:defRPr>
            </a:lvl1pPr>
            <a:lvl2pPr marL="742950" indent="-285750">
              <a:spcBef>
                <a:spcPct val="20000"/>
              </a:spcBef>
              <a:buClr>
                <a:schemeClr val="accent1"/>
              </a:buClr>
              <a:buSzPct val="85000"/>
              <a:buFont typeface="Wingdings 2" charset="2"/>
              <a:buChar char=""/>
              <a:defRPr sz="2400">
                <a:solidFill>
                  <a:schemeClr val="tx1"/>
                </a:solidFill>
                <a:latin typeface="Constantia" charset="0"/>
                <a:ea typeface="宋体" charset="-122"/>
              </a:defRPr>
            </a:lvl2pPr>
            <a:lvl3pPr marL="1143000" indent="-228600">
              <a:spcBef>
                <a:spcPct val="20000"/>
              </a:spcBef>
              <a:buClr>
                <a:schemeClr val="accent2"/>
              </a:buClr>
              <a:buSzPct val="70000"/>
              <a:buFont typeface="Wingdings 2" charset="2"/>
              <a:buChar char=""/>
              <a:defRPr sz="2100">
                <a:solidFill>
                  <a:schemeClr val="tx1"/>
                </a:solidFill>
                <a:latin typeface="Constantia" charset="0"/>
                <a:ea typeface="宋体" charset="-122"/>
              </a:defRPr>
            </a:lvl3pPr>
            <a:lvl4pPr marL="1600200" indent="-228600">
              <a:spcBef>
                <a:spcPct val="20000"/>
              </a:spcBef>
              <a:buClr>
                <a:srgbClr val="0BD0D9"/>
              </a:buClr>
              <a:buSzPct val="65000"/>
              <a:buFont typeface="Wingdings 2" charset="2"/>
              <a:buChar char=""/>
              <a:defRPr sz="2000">
                <a:solidFill>
                  <a:schemeClr val="tx1"/>
                </a:solidFill>
                <a:latin typeface="Constantia" charset="0"/>
                <a:ea typeface="宋体" charset="-122"/>
              </a:defRPr>
            </a:lvl4pPr>
            <a:lvl5pPr marL="2057400" indent="-228600">
              <a:spcBef>
                <a:spcPct val="20000"/>
              </a:spcBef>
              <a:buClr>
                <a:srgbClr val="10CF9B"/>
              </a:buClr>
              <a:buSzPct val="65000"/>
              <a:buFont typeface="Wingdings 2" charset="2"/>
              <a:buChar char=""/>
              <a:defRPr sz="2000">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9pPr>
          </a:lstStyle>
          <a:p>
            <a:pPr fontAlgn="base">
              <a:spcBef>
                <a:spcPct val="0"/>
              </a:spcBef>
              <a:spcAft>
                <a:spcPct val="0"/>
              </a:spcAft>
              <a:buClrTx/>
              <a:buSzTx/>
              <a:buNone/>
              <a:defRPr/>
            </a:pPr>
            <a:r>
              <a:rPr kumimoji="1" lang="en-US" altLang="zh-CN" sz="2400">
                <a:solidFill>
                  <a:prstClr val="black"/>
                </a:solidFill>
                <a:latin typeface="Times New Roman" charset="0"/>
              </a:rPr>
              <a:t>P</a:t>
            </a:r>
            <a:r>
              <a:rPr kumimoji="1" lang="en-US" altLang="zh-CN" sz="2000">
                <a:solidFill>
                  <a:prstClr val="black"/>
                </a:solidFill>
                <a:latin typeface="Times New Roman" charset="0"/>
              </a:rPr>
              <a:t>1</a:t>
            </a:r>
            <a:endParaRPr kumimoji="1" lang="en-US" altLang="zh-CN" sz="2400">
              <a:solidFill>
                <a:prstClr val="black"/>
              </a:solidFill>
              <a:latin typeface="Times New Roman" charset="0"/>
            </a:endParaRPr>
          </a:p>
        </p:txBody>
      </p:sp>
      <p:sp>
        <p:nvSpPr>
          <p:cNvPr id="26652" name="Text Box 38"/>
          <p:cNvSpPr txBox="1">
            <a:spLocks noChangeArrowheads="1"/>
          </p:cNvSpPr>
          <p:nvPr/>
        </p:nvSpPr>
        <p:spPr bwMode="auto">
          <a:xfrm>
            <a:off x="5791201" y="3352800"/>
            <a:ext cx="404813" cy="457200"/>
          </a:xfrm>
          <a:prstGeom prst="rect">
            <a:avLst/>
          </a:prstGeom>
          <a:noFill/>
          <a:ln>
            <a:noFill/>
          </a:ln>
          <a:effectLst/>
        </p:spPr>
        <p:txBody>
          <a:bodyPr wrap="none">
            <a:spAutoFit/>
          </a:bodyPr>
          <a:lstStyle>
            <a:lvl1pPr>
              <a:spcBef>
                <a:spcPct val="20000"/>
              </a:spcBef>
              <a:buClr>
                <a:srgbClr val="0BD0D9"/>
              </a:buClr>
              <a:buSzPct val="95000"/>
              <a:buFont typeface="Wingdings 2" charset="2"/>
              <a:buChar char=""/>
              <a:defRPr sz="2600">
                <a:solidFill>
                  <a:schemeClr val="tx1"/>
                </a:solidFill>
                <a:latin typeface="Constantia" charset="0"/>
                <a:ea typeface="宋体" charset="-122"/>
              </a:defRPr>
            </a:lvl1pPr>
            <a:lvl2pPr marL="742950" indent="-285750">
              <a:spcBef>
                <a:spcPct val="20000"/>
              </a:spcBef>
              <a:buClr>
                <a:schemeClr val="accent1"/>
              </a:buClr>
              <a:buSzPct val="85000"/>
              <a:buFont typeface="Wingdings 2" charset="2"/>
              <a:buChar char=""/>
              <a:defRPr sz="2400">
                <a:solidFill>
                  <a:schemeClr val="tx1"/>
                </a:solidFill>
                <a:latin typeface="Constantia" charset="0"/>
                <a:ea typeface="宋体" charset="-122"/>
              </a:defRPr>
            </a:lvl2pPr>
            <a:lvl3pPr marL="1143000" indent="-228600">
              <a:spcBef>
                <a:spcPct val="20000"/>
              </a:spcBef>
              <a:buClr>
                <a:schemeClr val="accent2"/>
              </a:buClr>
              <a:buSzPct val="70000"/>
              <a:buFont typeface="Wingdings 2" charset="2"/>
              <a:buChar char=""/>
              <a:defRPr sz="2100">
                <a:solidFill>
                  <a:schemeClr val="tx1"/>
                </a:solidFill>
                <a:latin typeface="Constantia" charset="0"/>
                <a:ea typeface="宋体" charset="-122"/>
              </a:defRPr>
            </a:lvl3pPr>
            <a:lvl4pPr marL="1600200" indent="-228600">
              <a:spcBef>
                <a:spcPct val="20000"/>
              </a:spcBef>
              <a:buClr>
                <a:srgbClr val="0BD0D9"/>
              </a:buClr>
              <a:buSzPct val="65000"/>
              <a:buFont typeface="Wingdings 2" charset="2"/>
              <a:buChar char=""/>
              <a:defRPr sz="2000">
                <a:solidFill>
                  <a:schemeClr val="tx1"/>
                </a:solidFill>
                <a:latin typeface="Constantia" charset="0"/>
                <a:ea typeface="宋体" charset="-122"/>
              </a:defRPr>
            </a:lvl4pPr>
            <a:lvl5pPr marL="2057400" indent="-228600">
              <a:spcBef>
                <a:spcPct val="20000"/>
              </a:spcBef>
              <a:buClr>
                <a:srgbClr val="10CF9B"/>
              </a:buClr>
              <a:buSzPct val="65000"/>
              <a:buFont typeface="Wingdings 2" charset="2"/>
              <a:buChar char=""/>
              <a:defRPr sz="2000">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9pPr>
          </a:lstStyle>
          <a:p>
            <a:pPr fontAlgn="base">
              <a:spcBef>
                <a:spcPct val="0"/>
              </a:spcBef>
              <a:spcAft>
                <a:spcPct val="0"/>
              </a:spcAft>
              <a:buClrTx/>
              <a:buSzTx/>
              <a:buNone/>
              <a:defRPr/>
            </a:pPr>
            <a:r>
              <a:rPr kumimoji="1" lang="en-US" altLang="zh-CN" sz="2400">
                <a:solidFill>
                  <a:prstClr val="black"/>
                </a:solidFill>
                <a:latin typeface="Times New Roman" charset="0"/>
              </a:rPr>
              <a:t>A</a:t>
            </a:r>
          </a:p>
        </p:txBody>
      </p:sp>
      <p:sp>
        <p:nvSpPr>
          <p:cNvPr id="26653" name="Text Box 39"/>
          <p:cNvSpPr txBox="1">
            <a:spLocks noChangeArrowheads="1"/>
          </p:cNvSpPr>
          <p:nvPr/>
        </p:nvSpPr>
        <p:spPr bwMode="auto">
          <a:xfrm>
            <a:off x="6324600" y="4038600"/>
            <a:ext cx="387350" cy="457200"/>
          </a:xfrm>
          <a:prstGeom prst="rect">
            <a:avLst/>
          </a:prstGeom>
          <a:noFill/>
          <a:ln>
            <a:noFill/>
          </a:ln>
          <a:effectLst/>
        </p:spPr>
        <p:txBody>
          <a:bodyPr wrap="none">
            <a:spAutoFit/>
          </a:bodyPr>
          <a:lstStyle>
            <a:lvl1pPr>
              <a:spcBef>
                <a:spcPct val="20000"/>
              </a:spcBef>
              <a:buClr>
                <a:srgbClr val="0BD0D9"/>
              </a:buClr>
              <a:buSzPct val="95000"/>
              <a:buFont typeface="Wingdings 2" charset="2"/>
              <a:buChar char=""/>
              <a:defRPr sz="2600">
                <a:solidFill>
                  <a:schemeClr val="tx1"/>
                </a:solidFill>
                <a:latin typeface="Constantia" charset="0"/>
                <a:ea typeface="宋体" charset="-122"/>
              </a:defRPr>
            </a:lvl1pPr>
            <a:lvl2pPr marL="742950" indent="-285750">
              <a:spcBef>
                <a:spcPct val="20000"/>
              </a:spcBef>
              <a:buClr>
                <a:schemeClr val="accent1"/>
              </a:buClr>
              <a:buSzPct val="85000"/>
              <a:buFont typeface="Wingdings 2" charset="2"/>
              <a:buChar char=""/>
              <a:defRPr sz="2400">
                <a:solidFill>
                  <a:schemeClr val="tx1"/>
                </a:solidFill>
                <a:latin typeface="Constantia" charset="0"/>
                <a:ea typeface="宋体" charset="-122"/>
              </a:defRPr>
            </a:lvl2pPr>
            <a:lvl3pPr marL="1143000" indent="-228600">
              <a:spcBef>
                <a:spcPct val="20000"/>
              </a:spcBef>
              <a:buClr>
                <a:schemeClr val="accent2"/>
              </a:buClr>
              <a:buSzPct val="70000"/>
              <a:buFont typeface="Wingdings 2" charset="2"/>
              <a:buChar char=""/>
              <a:defRPr sz="2100">
                <a:solidFill>
                  <a:schemeClr val="tx1"/>
                </a:solidFill>
                <a:latin typeface="Constantia" charset="0"/>
                <a:ea typeface="宋体" charset="-122"/>
              </a:defRPr>
            </a:lvl3pPr>
            <a:lvl4pPr marL="1600200" indent="-228600">
              <a:spcBef>
                <a:spcPct val="20000"/>
              </a:spcBef>
              <a:buClr>
                <a:srgbClr val="0BD0D9"/>
              </a:buClr>
              <a:buSzPct val="65000"/>
              <a:buFont typeface="Wingdings 2" charset="2"/>
              <a:buChar char=""/>
              <a:defRPr sz="2000">
                <a:solidFill>
                  <a:schemeClr val="tx1"/>
                </a:solidFill>
                <a:latin typeface="Constantia" charset="0"/>
                <a:ea typeface="宋体" charset="-122"/>
              </a:defRPr>
            </a:lvl4pPr>
            <a:lvl5pPr marL="2057400" indent="-228600">
              <a:spcBef>
                <a:spcPct val="20000"/>
              </a:spcBef>
              <a:buClr>
                <a:srgbClr val="10CF9B"/>
              </a:buClr>
              <a:buSzPct val="65000"/>
              <a:buFont typeface="Wingdings 2" charset="2"/>
              <a:buChar char=""/>
              <a:defRPr sz="2000">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9pPr>
          </a:lstStyle>
          <a:p>
            <a:pPr fontAlgn="base">
              <a:spcBef>
                <a:spcPct val="0"/>
              </a:spcBef>
              <a:spcAft>
                <a:spcPct val="0"/>
              </a:spcAft>
              <a:buClrTx/>
              <a:buSzTx/>
              <a:buNone/>
              <a:defRPr/>
            </a:pPr>
            <a:r>
              <a:rPr kumimoji="1" lang="en-US" altLang="zh-CN" sz="2400">
                <a:solidFill>
                  <a:prstClr val="black"/>
                </a:solidFill>
                <a:latin typeface="Times New Roman" charset="0"/>
              </a:rPr>
              <a:t>B</a:t>
            </a:r>
          </a:p>
        </p:txBody>
      </p:sp>
      <p:sp>
        <p:nvSpPr>
          <p:cNvPr id="26654" name="Text Box 40"/>
          <p:cNvSpPr txBox="1">
            <a:spLocks noChangeArrowheads="1"/>
          </p:cNvSpPr>
          <p:nvPr/>
        </p:nvSpPr>
        <p:spPr bwMode="auto">
          <a:xfrm>
            <a:off x="5181600" y="2667000"/>
            <a:ext cx="488950" cy="457200"/>
          </a:xfrm>
          <a:prstGeom prst="rect">
            <a:avLst/>
          </a:prstGeom>
          <a:noFill/>
          <a:ln>
            <a:noFill/>
          </a:ln>
          <a:effectLst/>
        </p:spPr>
        <p:txBody>
          <a:bodyPr wrap="none">
            <a:spAutoFit/>
          </a:bodyPr>
          <a:lstStyle>
            <a:lvl1pPr>
              <a:spcBef>
                <a:spcPct val="20000"/>
              </a:spcBef>
              <a:buClr>
                <a:srgbClr val="0BD0D9"/>
              </a:buClr>
              <a:buSzPct val="95000"/>
              <a:buFont typeface="Wingdings 2" charset="2"/>
              <a:buChar char=""/>
              <a:defRPr sz="2600">
                <a:solidFill>
                  <a:schemeClr val="tx1"/>
                </a:solidFill>
                <a:latin typeface="Constantia" charset="0"/>
                <a:ea typeface="宋体" charset="-122"/>
              </a:defRPr>
            </a:lvl1pPr>
            <a:lvl2pPr marL="742950" indent="-285750">
              <a:spcBef>
                <a:spcPct val="20000"/>
              </a:spcBef>
              <a:buClr>
                <a:schemeClr val="accent1"/>
              </a:buClr>
              <a:buSzPct val="85000"/>
              <a:buFont typeface="Wingdings 2" charset="2"/>
              <a:buChar char=""/>
              <a:defRPr sz="2400">
                <a:solidFill>
                  <a:schemeClr val="tx1"/>
                </a:solidFill>
                <a:latin typeface="Constantia" charset="0"/>
                <a:ea typeface="宋体" charset="-122"/>
              </a:defRPr>
            </a:lvl2pPr>
            <a:lvl3pPr marL="1143000" indent="-228600">
              <a:spcBef>
                <a:spcPct val="20000"/>
              </a:spcBef>
              <a:buClr>
                <a:schemeClr val="accent2"/>
              </a:buClr>
              <a:buSzPct val="70000"/>
              <a:buFont typeface="Wingdings 2" charset="2"/>
              <a:buChar char=""/>
              <a:defRPr sz="2100">
                <a:solidFill>
                  <a:schemeClr val="tx1"/>
                </a:solidFill>
                <a:latin typeface="Constantia" charset="0"/>
                <a:ea typeface="宋体" charset="-122"/>
              </a:defRPr>
            </a:lvl3pPr>
            <a:lvl4pPr marL="1600200" indent="-228600">
              <a:spcBef>
                <a:spcPct val="20000"/>
              </a:spcBef>
              <a:buClr>
                <a:srgbClr val="0BD0D9"/>
              </a:buClr>
              <a:buSzPct val="65000"/>
              <a:buFont typeface="Wingdings 2" charset="2"/>
              <a:buChar char=""/>
              <a:defRPr sz="2000">
                <a:solidFill>
                  <a:schemeClr val="tx1"/>
                </a:solidFill>
                <a:latin typeface="Constantia" charset="0"/>
                <a:ea typeface="宋体" charset="-122"/>
              </a:defRPr>
            </a:lvl4pPr>
            <a:lvl5pPr marL="2057400" indent="-228600">
              <a:spcBef>
                <a:spcPct val="20000"/>
              </a:spcBef>
              <a:buClr>
                <a:srgbClr val="10CF9B"/>
              </a:buClr>
              <a:buSzPct val="65000"/>
              <a:buFont typeface="Wingdings 2" charset="2"/>
              <a:buChar char=""/>
              <a:defRPr sz="2000">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9pPr>
          </a:lstStyle>
          <a:p>
            <a:pPr fontAlgn="base">
              <a:spcBef>
                <a:spcPct val="0"/>
              </a:spcBef>
              <a:spcAft>
                <a:spcPct val="0"/>
              </a:spcAft>
              <a:buClrTx/>
              <a:buSzTx/>
              <a:buNone/>
              <a:defRPr/>
            </a:pPr>
            <a:r>
              <a:rPr kumimoji="1" lang="en-US" altLang="zh-CN" sz="2400">
                <a:solidFill>
                  <a:prstClr val="black"/>
                </a:solidFill>
                <a:latin typeface="Times New Roman" charset="0"/>
              </a:rPr>
              <a:t>B’</a:t>
            </a:r>
          </a:p>
        </p:txBody>
      </p:sp>
      <p:sp>
        <p:nvSpPr>
          <p:cNvPr id="26655" name="Line 41"/>
          <p:cNvSpPr>
            <a:spLocks noChangeShapeType="1"/>
          </p:cNvSpPr>
          <p:nvPr/>
        </p:nvSpPr>
        <p:spPr bwMode="auto">
          <a:xfrm>
            <a:off x="7848600" y="4419600"/>
            <a:ext cx="0" cy="838200"/>
          </a:xfrm>
          <a:prstGeom prst="line">
            <a:avLst/>
          </a:prstGeom>
          <a:noFill/>
          <a:ln w="28575">
            <a:solidFill>
              <a:schemeClr val="tx1"/>
            </a:solidFill>
            <a:prstDash val="sysDot"/>
            <a:round/>
            <a:headEnd type="none" w="sm" len="sm"/>
            <a:tailEnd type="none" w="sm" len="sm"/>
          </a:ln>
          <a:effectLst/>
        </p:spPr>
        <p:txBody>
          <a:bodyPr wrap="none" anchor="ctr"/>
          <a:lstStyle/>
          <a:p>
            <a:pPr eaLnBrk="0" fontAlgn="base" hangingPunct="0">
              <a:spcBef>
                <a:spcPct val="0"/>
              </a:spcBef>
              <a:spcAft>
                <a:spcPct val="0"/>
              </a:spcAft>
              <a:defRPr/>
            </a:pPr>
            <a:endParaRPr kumimoji="1" lang="zh-CN" altLang="en-US" sz="2400">
              <a:solidFill>
                <a:srgbClr val="FF00FF"/>
              </a:solidFill>
              <a:latin typeface="Times New Roman" charset="0"/>
              <a:ea typeface="宋体" charset="-122"/>
            </a:endParaRPr>
          </a:p>
        </p:txBody>
      </p:sp>
      <p:sp>
        <p:nvSpPr>
          <p:cNvPr id="26656" name="Line 42"/>
          <p:cNvSpPr>
            <a:spLocks noChangeShapeType="1"/>
          </p:cNvSpPr>
          <p:nvPr/>
        </p:nvSpPr>
        <p:spPr bwMode="auto">
          <a:xfrm>
            <a:off x="3429000" y="3048000"/>
            <a:ext cx="0" cy="2209800"/>
          </a:xfrm>
          <a:prstGeom prst="line">
            <a:avLst/>
          </a:prstGeom>
          <a:noFill/>
          <a:ln w="28575">
            <a:solidFill>
              <a:schemeClr val="tx1"/>
            </a:solidFill>
            <a:prstDash val="sysDot"/>
            <a:round/>
            <a:headEnd type="none" w="sm" len="sm"/>
            <a:tailEnd type="none" w="sm" len="sm"/>
          </a:ln>
          <a:effectLst/>
        </p:spPr>
        <p:txBody>
          <a:bodyPr wrap="none" anchor="ctr"/>
          <a:lstStyle/>
          <a:p>
            <a:pPr eaLnBrk="0" fontAlgn="base" hangingPunct="0">
              <a:spcBef>
                <a:spcPct val="0"/>
              </a:spcBef>
              <a:spcAft>
                <a:spcPct val="0"/>
              </a:spcAft>
              <a:defRPr/>
            </a:pPr>
            <a:endParaRPr kumimoji="1" lang="zh-CN" altLang="en-US" sz="2400">
              <a:solidFill>
                <a:srgbClr val="FF00FF"/>
              </a:solidFill>
              <a:latin typeface="Times New Roman" charset="0"/>
              <a:ea typeface="宋体" charset="-122"/>
            </a:endParaRPr>
          </a:p>
        </p:txBody>
      </p:sp>
      <p:sp>
        <p:nvSpPr>
          <p:cNvPr id="26657" name="Text Box 43"/>
          <p:cNvSpPr txBox="1">
            <a:spLocks noChangeArrowheads="1"/>
          </p:cNvSpPr>
          <p:nvPr/>
        </p:nvSpPr>
        <p:spPr bwMode="auto">
          <a:xfrm>
            <a:off x="7772400" y="4038600"/>
            <a:ext cx="387350" cy="457200"/>
          </a:xfrm>
          <a:prstGeom prst="rect">
            <a:avLst/>
          </a:prstGeom>
          <a:noFill/>
          <a:ln>
            <a:noFill/>
          </a:ln>
          <a:effectLst/>
        </p:spPr>
        <p:txBody>
          <a:bodyPr wrap="none">
            <a:spAutoFit/>
          </a:bodyPr>
          <a:lstStyle>
            <a:lvl1pPr>
              <a:spcBef>
                <a:spcPct val="20000"/>
              </a:spcBef>
              <a:buClr>
                <a:srgbClr val="0BD0D9"/>
              </a:buClr>
              <a:buSzPct val="95000"/>
              <a:buFont typeface="Wingdings 2" charset="2"/>
              <a:buChar char=""/>
              <a:defRPr sz="2600">
                <a:solidFill>
                  <a:schemeClr val="tx1"/>
                </a:solidFill>
                <a:latin typeface="Constantia" charset="0"/>
                <a:ea typeface="宋体" charset="-122"/>
              </a:defRPr>
            </a:lvl1pPr>
            <a:lvl2pPr marL="742950" indent="-285750">
              <a:spcBef>
                <a:spcPct val="20000"/>
              </a:spcBef>
              <a:buClr>
                <a:schemeClr val="accent1"/>
              </a:buClr>
              <a:buSzPct val="85000"/>
              <a:buFont typeface="Wingdings 2" charset="2"/>
              <a:buChar char=""/>
              <a:defRPr sz="2400">
                <a:solidFill>
                  <a:schemeClr val="tx1"/>
                </a:solidFill>
                <a:latin typeface="Constantia" charset="0"/>
                <a:ea typeface="宋体" charset="-122"/>
              </a:defRPr>
            </a:lvl2pPr>
            <a:lvl3pPr marL="1143000" indent="-228600">
              <a:spcBef>
                <a:spcPct val="20000"/>
              </a:spcBef>
              <a:buClr>
                <a:schemeClr val="accent2"/>
              </a:buClr>
              <a:buSzPct val="70000"/>
              <a:buFont typeface="Wingdings 2" charset="2"/>
              <a:buChar char=""/>
              <a:defRPr sz="2100">
                <a:solidFill>
                  <a:schemeClr val="tx1"/>
                </a:solidFill>
                <a:latin typeface="Constantia" charset="0"/>
                <a:ea typeface="宋体" charset="-122"/>
              </a:defRPr>
            </a:lvl3pPr>
            <a:lvl4pPr marL="1600200" indent="-228600">
              <a:spcBef>
                <a:spcPct val="20000"/>
              </a:spcBef>
              <a:buClr>
                <a:srgbClr val="0BD0D9"/>
              </a:buClr>
              <a:buSzPct val="65000"/>
              <a:buFont typeface="Wingdings 2" charset="2"/>
              <a:buChar char=""/>
              <a:defRPr sz="2000">
                <a:solidFill>
                  <a:schemeClr val="tx1"/>
                </a:solidFill>
                <a:latin typeface="Constantia" charset="0"/>
                <a:ea typeface="宋体" charset="-122"/>
              </a:defRPr>
            </a:lvl4pPr>
            <a:lvl5pPr marL="2057400" indent="-228600">
              <a:spcBef>
                <a:spcPct val="20000"/>
              </a:spcBef>
              <a:buClr>
                <a:srgbClr val="10CF9B"/>
              </a:buClr>
              <a:buSzPct val="65000"/>
              <a:buFont typeface="Wingdings 2" charset="2"/>
              <a:buChar char=""/>
              <a:defRPr sz="2000">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9pPr>
          </a:lstStyle>
          <a:p>
            <a:pPr fontAlgn="base">
              <a:spcBef>
                <a:spcPct val="0"/>
              </a:spcBef>
              <a:spcAft>
                <a:spcPct val="0"/>
              </a:spcAft>
              <a:buClrTx/>
              <a:buSzTx/>
              <a:buNone/>
              <a:defRPr/>
            </a:pPr>
            <a:r>
              <a:rPr kumimoji="1" lang="en-US" altLang="zh-CN" sz="2400">
                <a:solidFill>
                  <a:prstClr val="black"/>
                </a:solidFill>
                <a:latin typeface="Times New Roman" charset="0"/>
              </a:rPr>
              <a:t>C</a:t>
            </a:r>
          </a:p>
        </p:txBody>
      </p:sp>
      <p:sp>
        <p:nvSpPr>
          <p:cNvPr id="26658" name="Text Box 44"/>
          <p:cNvSpPr txBox="1">
            <a:spLocks noChangeArrowheads="1"/>
          </p:cNvSpPr>
          <p:nvPr/>
        </p:nvSpPr>
        <p:spPr bwMode="auto">
          <a:xfrm>
            <a:off x="3352800" y="2590800"/>
            <a:ext cx="488950" cy="457200"/>
          </a:xfrm>
          <a:prstGeom prst="rect">
            <a:avLst/>
          </a:prstGeom>
          <a:noFill/>
          <a:ln>
            <a:noFill/>
          </a:ln>
          <a:effectLst/>
        </p:spPr>
        <p:txBody>
          <a:bodyPr wrap="none">
            <a:spAutoFit/>
          </a:bodyPr>
          <a:lstStyle>
            <a:lvl1pPr>
              <a:spcBef>
                <a:spcPct val="20000"/>
              </a:spcBef>
              <a:buClr>
                <a:srgbClr val="0BD0D9"/>
              </a:buClr>
              <a:buSzPct val="95000"/>
              <a:buFont typeface="Wingdings 2" charset="2"/>
              <a:buChar char=""/>
              <a:defRPr sz="2600">
                <a:solidFill>
                  <a:schemeClr val="tx1"/>
                </a:solidFill>
                <a:latin typeface="Constantia" charset="0"/>
                <a:ea typeface="宋体" charset="-122"/>
              </a:defRPr>
            </a:lvl1pPr>
            <a:lvl2pPr marL="742950" indent="-285750">
              <a:spcBef>
                <a:spcPct val="20000"/>
              </a:spcBef>
              <a:buClr>
                <a:schemeClr val="accent1"/>
              </a:buClr>
              <a:buSzPct val="85000"/>
              <a:buFont typeface="Wingdings 2" charset="2"/>
              <a:buChar char=""/>
              <a:defRPr sz="2400">
                <a:solidFill>
                  <a:schemeClr val="tx1"/>
                </a:solidFill>
                <a:latin typeface="Constantia" charset="0"/>
                <a:ea typeface="宋体" charset="-122"/>
              </a:defRPr>
            </a:lvl2pPr>
            <a:lvl3pPr marL="1143000" indent="-228600">
              <a:spcBef>
                <a:spcPct val="20000"/>
              </a:spcBef>
              <a:buClr>
                <a:schemeClr val="accent2"/>
              </a:buClr>
              <a:buSzPct val="70000"/>
              <a:buFont typeface="Wingdings 2" charset="2"/>
              <a:buChar char=""/>
              <a:defRPr sz="2100">
                <a:solidFill>
                  <a:schemeClr val="tx1"/>
                </a:solidFill>
                <a:latin typeface="Constantia" charset="0"/>
                <a:ea typeface="宋体" charset="-122"/>
              </a:defRPr>
            </a:lvl3pPr>
            <a:lvl4pPr marL="1600200" indent="-228600">
              <a:spcBef>
                <a:spcPct val="20000"/>
              </a:spcBef>
              <a:buClr>
                <a:srgbClr val="0BD0D9"/>
              </a:buClr>
              <a:buSzPct val="65000"/>
              <a:buFont typeface="Wingdings 2" charset="2"/>
              <a:buChar char=""/>
              <a:defRPr sz="2000">
                <a:solidFill>
                  <a:schemeClr val="tx1"/>
                </a:solidFill>
                <a:latin typeface="Constantia" charset="0"/>
                <a:ea typeface="宋体" charset="-122"/>
              </a:defRPr>
            </a:lvl4pPr>
            <a:lvl5pPr marL="2057400" indent="-228600">
              <a:spcBef>
                <a:spcPct val="20000"/>
              </a:spcBef>
              <a:buClr>
                <a:srgbClr val="10CF9B"/>
              </a:buClr>
              <a:buSzPct val="65000"/>
              <a:buFont typeface="Wingdings 2" charset="2"/>
              <a:buChar char=""/>
              <a:defRPr sz="2000">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9pPr>
          </a:lstStyle>
          <a:p>
            <a:pPr fontAlgn="base">
              <a:spcBef>
                <a:spcPct val="0"/>
              </a:spcBef>
              <a:spcAft>
                <a:spcPct val="0"/>
              </a:spcAft>
              <a:buClrTx/>
              <a:buSzTx/>
              <a:buNone/>
              <a:defRPr/>
            </a:pPr>
            <a:r>
              <a:rPr kumimoji="1" lang="en-US" altLang="zh-CN" sz="2400">
                <a:solidFill>
                  <a:prstClr val="black"/>
                </a:solidFill>
                <a:latin typeface="Times New Roman" charset="0"/>
              </a:rPr>
              <a:t>C’</a:t>
            </a:r>
          </a:p>
        </p:txBody>
      </p:sp>
      <p:sp>
        <p:nvSpPr>
          <p:cNvPr id="26659" name="Text Box 45"/>
          <p:cNvSpPr txBox="1">
            <a:spLocks noChangeArrowheads="1"/>
          </p:cNvSpPr>
          <p:nvPr/>
        </p:nvSpPr>
        <p:spPr bwMode="auto">
          <a:xfrm>
            <a:off x="5638801" y="5257800"/>
            <a:ext cx="506413" cy="457200"/>
          </a:xfrm>
          <a:prstGeom prst="rect">
            <a:avLst/>
          </a:prstGeom>
          <a:noFill/>
          <a:ln>
            <a:noFill/>
          </a:ln>
          <a:effectLst/>
        </p:spPr>
        <p:txBody>
          <a:bodyPr wrap="none">
            <a:spAutoFit/>
          </a:bodyPr>
          <a:lstStyle>
            <a:lvl1pPr>
              <a:spcBef>
                <a:spcPct val="20000"/>
              </a:spcBef>
              <a:buClr>
                <a:srgbClr val="0BD0D9"/>
              </a:buClr>
              <a:buSzPct val="95000"/>
              <a:buFont typeface="Wingdings 2" charset="2"/>
              <a:buChar char=""/>
              <a:defRPr sz="2600">
                <a:solidFill>
                  <a:schemeClr val="tx1"/>
                </a:solidFill>
                <a:latin typeface="Constantia" charset="0"/>
                <a:ea typeface="宋体" charset="-122"/>
              </a:defRPr>
            </a:lvl1pPr>
            <a:lvl2pPr marL="742950" indent="-285750">
              <a:spcBef>
                <a:spcPct val="20000"/>
              </a:spcBef>
              <a:buClr>
                <a:schemeClr val="accent1"/>
              </a:buClr>
              <a:buSzPct val="85000"/>
              <a:buFont typeface="Wingdings 2" charset="2"/>
              <a:buChar char=""/>
              <a:defRPr sz="2400">
                <a:solidFill>
                  <a:schemeClr val="tx1"/>
                </a:solidFill>
                <a:latin typeface="Constantia" charset="0"/>
                <a:ea typeface="宋体" charset="-122"/>
              </a:defRPr>
            </a:lvl2pPr>
            <a:lvl3pPr marL="1143000" indent="-228600">
              <a:spcBef>
                <a:spcPct val="20000"/>
              </a:spcBef>
              <a:buClr>
                <a:schemeClr val="accent2"/>
              </a:buClr>
              <a:buSzPct val="70000"/>
              <a:buFont typeface="Wingdings 2" charset="2"/>
              <a:buChar char=""/>
              <a:defRPr sz="2100">
                <a:solidFill>
                  <a:schemeClr val="tx1"/>
                </a:solidFill>
                <a:latin typeface="Constantia" charset="0"/>
                <a:ea typeface="宋体" charset="-122"/>
              </a:defRPr>
            </a:lvl3pPr>
            <a:lvl4pPr marL="1600200" indent="-228600">
              <a:spcBef>
                <a:spcPct val="20000"/>
              </a:spcBef>
              <a:buClr>
                <a:srgbClr val="0BD0D9"/>
              </a:buClr>
              <a:buSzPct val="65000"/>
              <a:buFont typeface="Wingdings 2" charset="2"/>
              <a:buChar char=""/>
              <a:defRPr sz="2000">
                <a:solidFill>
                  <a:schemeClr val="tx1"/>
                </a:solidFill>
                <a:latin typeface="Constantia" charset="0"/>
                <a:ea typeface="宋体" charset="-122"/>
              </a:defRPr>
            </a:lvl4pPr>
            <a:lvl5pPr marL="2057400" indent="-228600">
              <a:spcBef>
                <a:spcPct val="20000"/>
              </a:spcBef>
              <a:buClr>
                <a:srgbClr val="10CF9B"/>
              </a:buClr>
              <a:buSzPct val="65000"/>
              <a:buFont typeface="Wingdings 2" charset="2"/>
              <a:buChar char=""/>
              <a:defRPr sz="2000">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9pPr>
          </a:lstStyle>
          <a:p>
            <a:pPr fontAlgn="base">
              <a:spcBef>
                <a:spcPct val="0"/>
              </a:spcBef>
              <a:spcAft>
                <a:spcPct val="0"/>
              </a:spcAft>
              <a:buClrTx/>
              <a:buSzTx/>
              <a:buNone/>
              <a:defRPr/>
            </a:pPr>
            <a:r>
              <a:rPr kumimoji="1" lang="en-US" altLang="zh-CN" sz="2400">
                <a:solidFill>
                  <a:prstClr val="black"/>
                </a:solidFill>
                <a:latin typeface="Times New Roman" charset="0"/>
              </a:rPr>
              <a:t>Q</a:t>
            </a:r>
            <a:r>
              <a:rPr kumimoji="1" lang="en-US" altLang="zh-CN" sz="2400" baseline="-25000">
                <a:solidFill>
                  <a:prstClr val="black"/>
                </a:solidFill>
                <a:latin typeface="Times New Roman" charset="0"/>
              </a:rPr>
              <a:t>0</a:t>
            </a:r>
          </a:p>
        </p:txBody>
      </p:sp>
      <p:sp>
        <p:nvSpPr>
          <p:cNvPr id="26660" name="Text Box 46"/>
          <p:cNvSpPr txBox="1">
            <a:spLocks noChangeArrowheads="1"/>
          </p:cNvSpPr>
          <p:nvPr/>
        </p:nvSpPr>
        <p:spPr bwMode="auto">
          <a:xfrm>
            <a:off x="6248401" y="5257800"/>
            <a:ext cx="506413" cy="457200"/>
          </a:xfrm>
          <a:prstGeom prst="rect">
            <a:avLst/>
          </a:prstGeom>
          <a:noFill/>
          <a:ln>
            <a:noFill/>
          </a:ln>
          <a:effectLst/>
        </p:spPr>
        <p:txBody>
          <a:bodyPr wrap="none">
            <a:spAutoFit/>
          </a:bodyPr>
          <a:lstStyle>
            <a:lvl1pPr>
              <a:spcBef>
                <a:spcPct val="20000"/>
              </a:spcBef>
              <a:buClr>
                <a:srgbClr val="0BD0D9"/>
              </a:buClr>
              <a:buSzPct val="95000"/>
              <a:buFont typeface="Wingdings 2" charset="2"/>
              <a:buChar char=""/>
              <a:defRPr sz="2600">
                <a:solidFill>
                  <a:schemeClr val="tx1"/>
                </a:solidFill>
                <a:latin typeface="Constantia" charset="0"/>
                <a:ea typeface="宋体" charset="-122"/>
              </a:defRPr>
            </a:lvl1pPr>
            <a:lvl2pPr marL="742950" indent="-285750">
              <a:spcBef>
                <a:spcPct val="20000"/>
              </a:spcBef>
              <a:buClr>
                <a:schemeClr val="accent1"/>
              </a:buClr>
              <a:buSzPct val="85000"/>
              <a:buFont typeface="Wingdings 2" charset="2"/>
              <a:buChar char=""/>
              <a:defRPr sz="2400">
                <a:solidFill>
                  <a:schemeClr val="tx1"/>
                </a:solidFill>
                <a:latin typeface="Constantia" charset="0"/>
                <a:ea typeface="宋体" charset="-122"/>
              </a:defRPr>
            </a:lvl2pPr>
            <a:lvl3pPr marL="1143000" indent="-228600">
              <a:spcBef>
                <a:spcPct val="20000"/>
              </a:spcBef>
              <a:buClr>
                <a:schemeClr val="accent2"/>
              </a:buClr>
              <a:buSzPct val="70000"/>
              <a:buFont typeface="Wingdings 2" charset="2"/>
              <a:buChar char=""/>
              <a:defRPr sz="2100">
                <a:solidFill>
                  <a:schemeClr val="tx1"/>
                </a:solidFill>
                <a:latin typeface="Constantia" charset="0"/>
                <a:ea typeface="宋体" charset="-122"/>
              </a:defRPr>
            </a:lvl3pPr>
            <a:lvl4pPr marL="1600200" indent="-228600">
              <a:spcBef>
                <a:spcPct val="20000"/>
              </a:spcBef>
              <a:buClr>
                <a:srgbClr val="0BD0D9"/>
              </a:buClr>
              <a:buSzPct val="65000"/>
              <a:buFont typeface="Wingdings 2" charset="2"/>
              <a:buChar char=""/>
              <a:defRPr sz="2000">
                <a:solidFill>
                  <a:schemeClr val="tx1"/>
                </a:solidFill>
                <a:latin typeface="Constantia" charset="0"/>
                <a:ea typeface="宋体" charset="-122"/>
              </a:defRPr>
            </a:lvl4pPr>
            <a:lvl5pPr marL="2057400" indent="-228600">
              <a:spcBef>
                <a:spcPct val="20000"/>
              </a:spcBef>
              <a:buClr>
                <a:srgbClr val="10CF9B"/>
              </a:buClr>
              <a:buSzPct val="65000"/>
              <a:buFont typeface="Wingdings 2" charset="2"/>
              <a:buChar char=""/>
              <a:defRPr sz="2000">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9pPr>
          </a:lstStyle>
          <a:p>
            <a:pPr fontAlgn="base">
              <a:spcBef>
                <a:spcPct val="0"/>
              </a:spcBef>
              <a:spcAft>
                <a:spcPct val="0"/>
              </a:spcAft>
              <a:buClrTx/>
              <a:buSzTx/>
              <a:buNone/>
              <a:defRPr/>
            </a:pPr>
            <a:r>
              <a:rPr kumimoji="1" lang="en-US" altLang="zh-CN" sz="2400">
                <a:solidFill>
                  <a:prstClr val="black"/>
                </a:solidFill>
                <a:latin typeface="Times New Roman" charset="0"/>
              </a:rPr>
              <a:t>Q</a:t>
            </a:r>
            <a:r>
              <a:rPr kumimoji="1" lang="en-US" altLang="zh-CN" sz="2400" baseline="-25000">
                <a:solidFill>
                  <a:prstClr val="black"/>
                </a:solidFill>
                <a:latin typeface="Times New Roman" charset="0"/>
              </a:rPr>
              <a:t>1</a:t>
            </a:r>
          </a:p>
        </p:txBody>
      </p:sp>
      <p:sp>
        <p:nvSpPr>
          <p:cNvPr id="26661" name="Text Box 47"/>
          <p:cNvSpPr txBox="1">
            <a:spLocks noChangeArrowheads="1"/>
          </p:cNvSpPr>
          <p:nvPr/>
        </p:nvSpPr>
        <p:spPr bwMode="auto">
          <a:xfrm>
            <a:off x="7620000" y="5257800"/>
            <a:ext cx="762000" cy="457200"/>
          </a:xfrm>
          <a:prstGeom prst="rect">
            <a:avLst/>
          </a:prstGeom>
          <a:noFill/>
          <a:ln>
            <a:noFill/>
          </a:ln>
          <a:effectLst/>
        </p:spPr>
        <p:txBody>
          <a:bodyPr>
            <a:spAutoFit/>
          </a:bodyPr>
          <a:lstStyle>
            <a:lvl1pPr>
              <a:spcBef>
                <a:spcPct val="20000"/>
              </a:spcBef>
              <a:buClr>
                <a:srgbClr val="0BD0D9"/>
              </a:buClr>
              <a:buSzPct val="95000"/>
              <a:buFont typeface="Wingdings 2" charset="2"/>
              <a:buChar char=""/>
              <a:defRPr sz="2600">
                <a:solidFill>
                  <a:schemeClr val="tx1"/>
                </a:solidFill>
                <a:latin typeface="Constantia" charset="0"/>
                <a:ea typeface="宋体" charset="-122"/>
              </a:defRPr>
            </a:lvl1pPr>
            <a:lvl2pPr marL="742950" indent="-285750">
              <a:spcBef>
                <a:spcPct val="20000"/>
              </a:spcBef>
              <a:buClr>
                <a:schemeClr val="accent1"/>
              </a:buClr>
              <a:buSzPct val="85000"/>
              <a:buFont typeface="Wingdings 2" charset="2"/>
              <a:buChar char=""/>
              <a:defRPr sz="2400">
                <a:solidFill>
                  <a:schemeClr val="tx1"/>
                </a:solidFill>
                <a:latin typeface="Constantia" charset="0"/>
                <a:ea typeface="宋体" charset="-122"/>
              </a:defRPr>
            </a:lvl2pPr>
            <a:lvl3pPr marL="1143000" indent="-228600">
              <a:spcBef>
                <a:spcPct val="20000"/>
              </a:spcBef>
              <a:buClr>
                <a:schemeClr val="accent2"/>
              </a:buClr>
              <a:buSzPct val="70000"/>
              <a:buFont typeface="Wingdings 2" charset="2"/>
              <a:buChar char=""/>
              <a:defRPr sz="2100">
                <a:solidFill>
                  <a:schemeClr val="tx1"/>
                </a:solidFill>
                <a:latin typeface="Constantia" charset="0"/>
                <a:ea typeface="宋体" charset="-122"/>
              </a:defRPr>
            </a:lvl3pPr>
            <a:lvl4pPr marL="1600200" indent="-228600">
              <a:spcBef>
                <a:spcPct val="20000"/>
              </a:spcBef>
              <a:buClr>
                <a:srgbClr val="0BD0D9"/>
              </a:buClr>
              <a:buSzPct val="65000"/>
              <a:buFont typeface="Wingdings 2" charset="2"/>
              <a:buChar char=""/>
              <a:defRPr sz="2000">
                <a:solidFill>
                  <a:schemeClr val="tx1"/>
                </a:solidFill>
                <a:latin typeface="Constantia" charset="0"/>
                <a:ea typeface="宋体" charset="-122"/>
              </a:defRPr>
            </a:lvl4pPr>
            <a:lvl5pPr marL="2057400" indent="-228600">
              <a:spcBef>
                <a:spcPct val="20000"/>
              </a:spcBef>
              <a:buClr>
                <a:srgbClr val="10CF9B"/>
              </a:buClr>
              <a:buSzPct val="65000"/>
              <a:buFont typeface="Wingdings 2" charset="2"/>
              <a:buChar char=""/>
              <a:defRPr sz="2000">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9pPr>
          </a:lstStyle>
          <a:p>
            <a:pPr fontAlgn="base">
              <a:spcBef>
                <a:spcPct val="0"/>
              </a:spcBef>
              <a:spcAft>
                <a:spcPct val="0"/>
              </a:spcAft>
              <a:buClrTx/>
              <a:buSzTx/>
              <a:buNone/>
              <a:defRPr/>
            </a:pPr>
            <a:r>
              <a:rPr kumimoji="1" lang="en-US" altLang="zh-CN" sz="2400">
                <a:solidFill>
                  <a:prstClr val="black"/>
                </a:solidFill>
                <a:latin typeface="Times New Roman" charset="0"/>
              </a:rPr>
              <a:t>Q</a:t>
            </a:r>
            <a:r>
              <a:rPr kumimoji="1" lang="en-US" altLang="zh-CN" sz="2400" baseline="-25000">
                <a:solidFill>
                  <a:prstClr val="black"/>
                </a:solidFill>
                <a:latin typeface="Times New Roman" charset="0"/>
              </a:rPr>
              <a:t>1</a:t>
            </a:r>
            <a:r>
              <a:rPr kumimoji="1" lang="en-US" altLang="zh-CN" sz="2400">
                <a:solidFill>
                  <a:prstClr val="black"/>
                </a:solidFill>
                <a:latin typeface="Times New Roman" charset="0"/>
              </a:rPr>
              <a:t>’</a:t>
            </a:r>
          </a:p>
        </p:txBody>
      </p:sp>
      <p:sp>
        <p:nvSpPr>
          <p:cNvPr id="26662" name="Text Box 48"/>
          <p:cNvSpPr txBox="1">
            <a:spLocks noChangeArrowheads="1"/>
          </p:cNvSpPr>
          <p:nvPr/>
        </p:nvSpPr>
        <p:spPr bwMode="auto">
          <a:xfrm>
            <a:off x="3200400" y="5257800"/>
            <a:ext cx="762000" cy="457200"/>
          </a:xfrm>
          <a:prstGeom prst="rect">
            <a:avLst/>
          </a:prstGeom>
          <a:noFill/>
          <a:ln>
            <a:noFill/>
          </a:ln>
          <a:effectLst/>
        </p:spPr>
        <p:txBody>
          <a:bodyPr>
            <a:spAutoFit/>
          </a:bodyPr>
          <a:lstStyle>
            <a:lvl1pPr>
              <a:spcBef>
                <a:spcPct val="20000"/>
              </a:spcBef>
              <a:buClr>
                <a:srgbClr val="0BD0D9"/>
              </a:buClr>
              <a:buSzPct val="95000"/>
              <a:buFont typeface="Wingdings 2" charset="2"/>
              <a:buChar char=""/>
              <a:defRPr sz="2600">
                <a:solidFill>
                  <a:schemeClr val="tx1"/>
                </a:solidFill>
                <a:latin typeface="Constantia" charset="0"/>
                <a:ea typeface="宋体" charset="-122"/>
              </a:defRPr>
            </a:lvl1pPr>
            <a:lvl2pPr marL="742950" indent="-285750">
              <a:spcBef>
                <a:spcPct val="20000"/>
              </a:spcBef>
              <a:buClr>
                <a:schemeClr val="accent1"/>
              </a:buClr>
              <a:buSzPct val="85000"/>
              <a:buFont typeface="Wingdings 2" charset="2"/>
              <a:buChar char=""/>
              <a:defRPr sz="2400">
                <a:solidFill>
                  <a:schemeClr val="tx1"/>
                </a:solidFill>
                <a:latin typeface="Constantia" charset="0"/>
                <a:ea typeface="宋体" charset="-122"/>
              </a:defRPr>
            </a:lvl2pPr>
            <a:lvl3pPr marL="1143000" indent="-228600">
              <a:spcBef>
                <a:spcPct val="20000"/>
              </a:spcBef>
              <a:buClr>
                <a:schemeClr val="accent2"/>
              </a:buClr>
              <a:buSzPct val="70000"/>
              <a:buFont typeface="Wingdings 2" charset="2"/>
              <a:buChar char=""/>
              <a:defRPr sz="2100">
                <a:solidFill>
                  <a:schemeClr val="tx1"/>
                </a:solidFill>
                <a:latin typeface="Constantia" charset="0"/>
                <a:ea typeface="宋体" charset="-122"/>
              </a:defRPr>
            </a:lvl3pPr>
            <a:lvl4pPr marL="1600200" indent="-228600">
              <a:spcBef>
                <a:spcPct val="20000"/>
              </a:spcBef>
              <a:buClr>
                <a:srgbClr val="0BD0D9"/>
              </a:buClr>
              <a:buSzPct val="65000"/>
              <a:buFont typeface="Wingdings 2" charset="2"/>
              <a:buChar char=""/>
              <a:defRPr sz="2000">
                <a:solidFill>
                  <a:schemeClr val="tx1"/>
                </a:solidFill>
                <a:latin typeface="Constantia" charset="0"/>
                <a:ea typeface="宋体" charset="-122"/>
              </a:defRPr>
            </a:lvl4pPr>
            <a:lvl5pPr marL="2057400" indent="-228600">
              <a:spcBef>
                <a:spcPct val="20000"/>
              </a:spcBef>
              <a:buClr>
                <a:srgbClr val="10CF9B"/>
              </a:buClr>
              <a:buSzPct val="65000"/>
              <a:buFont typeface="Wingdings 2" charset="2"/>
              <a:buChar char=""/>
              <a:defRPr sz="2000">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9pPr>
          </a:lstStyle>
          <a:p>
            <a:pPr fontAlgn="base">
              <a:spcBef>
                <a:spcPct val="0"/>
              </a:spcBef>
              <a:spcAft>
                <a:spcPct val="0"/>
              </a:spcAft>
              <a:buClrTx/>
              <a:buSzTx/>
              <a:buNone/>
              <a:defRPr/>
            </a:pPr>
            <a:r>
              <a:rPr kumimoji="1" lang="en-US" altLang="zh-CN" sz="2400">
                <a:solidFill>
                  <a:prstClr val="black"/>
                </a:solidFill>
                <a:latin typeface="Times New Roman" charset="0"/>
              </a:rPr>
              <a:t>Q</a:t>
            </a:r>
            <a:r>
              <a:rPr kumimoji="1" lang="en-US" altLang="zh-CN" sz="2400" baseline="-25000">
                <a:solidFill>
                  <a:prstClr val="black"/>
                </a:solidFill>
                <a:latin typeface="Times New Roman" charset="0"/>
              </a:rPr>
              <a:t>2</a:t>
            </a:r>
            <a:r>
              <a:rPr kumimoji="1" lang="en-US" altLang="zh-CN" sz="2400">
                <a:solidFill>
                  <a:prstClr val="black"/>
                </a:solidFill>
                <a:latin typeface="Times New Roman" charset="0"/>
              </a:rPr>
              <a:t>’</a:t>
            </a:r>
          </a:p>
        </p:txBody>
      </p:sp>
      <p:sp>
        <p:nvSpPr>
          <p:cNvPr id="27686" name="Rectangle 3"/>
          <p:cNvSpPr>
            <a:spLocks noGrp="1"/>
          </p:cNvSpPr>
          <p:nvPr>
            <p:ph idx="1"/>
          </p:nvPr>
        </p:nvSpPr>
        <p:spPr>
          <a:xfrm>
            <a:off x="2227264" y="668339"/>
            <a:ext cx="7735887" cy="5329237"/>
          </a:xfrm>
        </p:spPr>
        <p:txBody>
          <a:bodyPr/>
          <a:lstStyle/>
          <a:p>
            <a:pPr eaLnBrk="1" hangingPunct="1">
              <a:buFont typeface="Wingdings" panose="05000000000000000000" pitchFamily="2" charset="2"/>
              <a:buChar char="n"/>
            </a:pPr>
            <a:r>
              <a:rPr lang="zh-CN" altLang="en-US" smtClean="0">
                <a:latin typeface="宋体" panose="02010600030101010101" pitchFamily="2" charset="-122"/>
              </a:rPr>
              <a:t> </a:t>
            </a:r>
            <a:r>
              <a:rPr lang="zh-CN" altLang="en-US" b="1" smtClean="0">
                <a:latin typeface="宋体" panose="02010600030101010101" pitchFamily="2" charset="-122"/>
              </a:rPr>
              <a:t>垄断竞争厂商的需求曲线</a:t>
            </a:r>
          </a:p>
          <a:p>
            <a:pPr eaLnBrk="1" hangingPunct="1"/>
            <a:endParaRPr lang="en-US" altLang="zh-CN" smtClean="0"/>
          </a:p>
        </p:txBody>
      </p:sp>
      <p:sp>
        <p:nvSpPr>
          <p:cNvPr id="25639" name="Text Box 23"/>
          <p:cNvSpPr txBox="1">
            <a:spLocks noChangeArrowheads="1"/>
          </p:cNvSpPr>
          <p:nvPr/>
        </p:nvSpPr>
        <p:spPr bwMode="auto">
          <a:xfrm>
            <a:off x="3568700" y="1363664"/>
            <a:ext cx="6407150" cy="954087"/>
          </a:xfrm>
          <a:prstGeom prst="rect">
            <a:avLst/>
          </a:prstGeom>
          <a:noFill/>
          <a:ln>
            <a:noFill/>
          </a:ln>
          <a:effec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fontAlgn="base">
              <a:spcBef>
                <a:spcPct val="0"/>
              </a:spcBef>
              <a:spcAft>
                <a:spcPct val="0"/>
              </a:spcAft>
              <a:buClrTx/>
              <a:buSzTx/>
              <a:buNone/>
              <a:defRPr/>
            </a:pPr>
            <a:r>
              <a:rPr kumimoji="1" lang="zh-CN" altLang="en-US" sz="1800" b="1" dirty="0">
                <a:solidFill>
                  <a:prstClr val="black"/>
                </a:solidFill>
                <a:latin typeface="Times New Roman" panose="02020603050405020304" pitchFamily="18" charset="0"/>
              </a:rPr>
              <a:t>主观需求曲线</a:t>
            </a:r>
            <a:r>
              <a:rPr kumimoji="1" lang="en-US" altLang="zh-CN" sz="1800" b="1" dirty="0">
                <a:solidFill>
                  <a:prstClr val="black"/>
                </a:solidFill>
                <a:latin typeface="Times New Roman" panose="02020603050405020304" pitchFamily="18" charset="0"/>
              </a:rPr>
              <a:t>d</a:t>
            </a:r>
            <a:r>
              <a:rPr kumimoji="1" lang="zh-CN" altLang="en-US" sz="1800" dirty="0">
                <a:solidFill>
                  <a:prstClr val="black"/>
                </a:solidFill>
                <a:latin typeface="Times New Roman" panose="02020603050405020304" pitchFamily="18" charset="0"/>
              </a:rPr>
              <a:t>：单个厂商改变价格，其他厂商价格不变</a:t>
            </a:r>
            <a:endParaRPr kumimoji="1" lang="en-US" altLang="zh-CN" sz="1800" dirty="0">
              <a:solidFill>
                <a:prstClr val="black"/>
              </a:solidFill>
              <a:latin typeface="Times New Roman" panose="02020603050405020304" pitchFamily="18" charset="0"/>
            </a:endParaRPr>
          </a:p>
          <a:p>
            <a:pPr fontAlgn="base">
              <a:spcBef>
                <a:spcPct val="0"/>
              </a:spcBef>
              <a:spcAft>
                <a:spcPct val="0"/>
              </a:spcAft>
              <a:buClrTx/>
              <a:buSzTx/>
              <a:buNone/>
              <a:defRPr/>
            </a:pPr>
            <a:r>
              <a:rPr kumimoji="1" lang="zh-CN" altLang="en-US" sz="1800" b="1" dirty="0">
                <a:solidFill>
                  <a:prstClr val="black"/>
                </a:solidFill>
                <a:latin typeface="Times New Roman" panose="02020603050405020304" pitchFamily="18" charset="0"/>
              </a:rPr>
              <a:t>实际需求曲线</a:t>
            </a:r>
            <a:r>
              <a:rPr kumimoji="1" lang="en-US" altLang="zh-CN" sz="1800" b="1" dirty="0">
                <a:solidFill>
                  <a:prstClr val="black"/>
                </a:solidFill>
                <a:latin typeface="Times New Roman" panose="02020603050405020304" pitchFamily="18" charset="0"/>
              </a:rPr>
              <a:t>D</a:t>
            </a:r>
            <a:r>
              <a:rPr kumimoji="1" lang="zh-CN" altLang="en-US" sz="1800" dirty="0">
                <a:solidFill>
                  <a:prstClr val="black"/>
                </a:solidFill>
                <a:latin typeface="Times New Roman" panose="02020603050405020304" pitchFamily="18" charset="0"/>
              </a:rPr>
              <a:t>：单个厂商改变价格，其他厂商价格同时变化</a:t>
            </a:r>
            <a:endParaRPr kumimoji="1" lang="en-US" altLang="zh-CN" sz="1800" dirty="0">
              <a:solidFill>
                <a:prstClr val="black"/>
              </a:solidFill>
              <a:latin typeface="Times New Roman" panose="02020603050405020304" pitchFamily="18" charset="0"/>
            </a:endParaRPr>
          </a:p>
          <a:p>
            <a:pPr fontAlgn="base">
              <a:spcBef>
                <a:spcPct val="0"/>
              </a:spcBef>
              <a:spcAft>
                <a:spcPct val="0"/>
              </a:spcAft>
              <a:buClrTx/>
              <a:buSzTx/>
              <a:buNone/>
              <a:defRPr/>
            </a:pPr>
            <a:endParaRPr kumimoji="1" lang="en-US" altLang="zh-CN" sz="2000" dirty="0">
              <a:solidFill>
                <a:prstClr val="black"/>
              </a:solidFill>
              <a:latin typeface="Times New Roman" panose="02020603050405020304" pitchFamily="18" charset="0"/>
            </a:endParaRPr>
          </a:p>
        </p:txBody>
      </p:sp>
    </p:spTree>
    <p:extLst>
      <p:ext uri="{BB962C8B-B14F-4D97-AF65-F5344CB8AC3E}">
        <p14:creationId xmlns:p14="http://schemas.microsoft.com/office/powerpoint/2010/main" val="15387122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6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643"/>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663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64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65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64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64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65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65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651"/>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664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6657"/>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2665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666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6653"/>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2664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6660"/>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nodeType="clickEffect">
                                  <p:stCondLst>
                                    <p:cond delay="0"/>
                                  </p:stCondLst>
                                  <p:childTnLst>
                                    <p:set>
                                      <p:cBhvr>
                                        <p:cTn id="56" dur="1" fill="hold">
                                          <p:stCondLst>
                                            <p:cond delay="0"/>
                                          </p:stCondLst>
                                        </p:cTn>
                                        <p:tgtEl>
                                          <p:spTgt spid="2664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6644"/>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6634"/>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26632"/>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6658"/>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665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6662"/>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6654"/>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nodeType="clickEffect">
                                  <p:stCondLst>
                                    <p:cond delay="0"/>
                                  </p:stCondLst>
                                  <p:childTnLst>
                                    <p:set>
                                      <p:cBhvr>
                                        <p:cTn id="82" dur="1" fill="hold">
                                          <p:stCondLst>
                                            <p:cond delay="0"/>
                                          </p:stCondLst>
                                        </p:cTn>
                                        <p:tgtEl>
                                          <p:spTgt spid="26631"/>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26635"/>
                                        </p:tgtEl>
                                        <p:attrNameLst>
                                          <p:attrName>style.visibility</p:attrName>
                                        </p:attrNameLst>
                                      </p:cBhvr>
                                      <p:to>
                                        <p:strVal val="visible"/>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26636"/>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266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4" grpId="0"/>
      <p:bldP spid="26635" grpId="0"/>
      <p:bldP spid="26636" grpId="0"/>
      <p:bldP spid="26643" grpId="0"/>
      <p:bldP spid="26644" grpId="0"/>
      <p:bldP spid="26645" grpId="0"/>
      <p:bldP spid="26650" grpId="0"/>
      <p:bldP spid="26651" grpId="0"/>
      <p:bldP spid="26652" grpId="0"/>
      <p:bldP spid="26653" grpId="0"/>
      <p:bldP spid="26654" grpId="0"/>
      <p:bldP spid="26657" grpId="0"/>
      <p:bldP spid="26658" grpId="0"/>
      <p:bldP spid="26659" grpId="0"/>
      <p:bldP spid="26660" grpId="0"/>
      <p:bldP spid="26661" grpId="0"/>
      <p:bldP spid="2666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fontAlgn="base">
              <a:spcBef>
                <a:spcPct val="0"/>
              </a:spcBef>
              <a:spcAft>
                <a:spcPct val="0"/>
              </a:spcAft>
              <a:buClrTx/>
              <a:buSzTx/>
              <a:buNone/>
            </a:pPr>
            <a:fld id="{52FA7B5B-9674-4872-9693-0733CD994D4D}" type="slidenum">
              <a:rPr lang="en-US" altLang="zh-CN" sz="1200">
                <a:solidFill>
                  <a:srgbClr val="045C75"/>
                </a:solidFill>
                <a:latin typeface="Times New Roman" panose="02020603050405020304" pitchFamily="18" charset="0"/>
              </a:rPr>
              <a:pPr fontAlgn="base">
                <a:spcBef>
                  <a:spcPct val="0"/>
                </a:spcBef>
                <a:spcAft>
                  <a:spcPct val="0"/>
                </a:spcAft>
                <a:buClrTx/>
                <a:buSzTx/>
                <a:buNone/>
              </a:pPr>
              <a:t>21</a:t>
            </a:fld>
            <a:endParaRPr lang="en-US" altLang="zh-CN" sz="1400">
              <a:solidFill>
                <a:srgbClr val="045C75"/>
              </a:solidFill>
              <a:latin typeface="Times New Roman" panose="02020603050405020304" pitchFamily="18" charset="0"/>
            </a:endParaRPr>
          </a:p>
        </p:txBody>
      </p:sp>
      <p:sp>
        <p:nvSpPr>
          <p:cNvPr id="26627" name="Line 3"/>
          <p:cNvSpPr>
            <a:spLocks noChangeShapeType="1"/>
          </p:cNvSpPr>
          <p:nvPr/>
        </p:nvSpPr>
        <p:spPr bwMode="auto">
          <a:xfrm>
            <a:off x="3503614" y="762000"/>
            <a:ext cx="1587" cy="4724400"/>
          </a:xfrm>
          <a:prstGeom prst="line">
            <a:avLst/>
          </a:prstGeom>
          <a:noFill/>
          <a:ln w="28575" cap="sq">
            <a:solidFill>
              <a:schemeClr val="tx1"/>
            </a:solidFill>
            <a:round/>
            <a:headEnd type="none" w="sm" len="sm"/>
            <a:tailEnd type="none" w="sm" len="sm"/>
          </a:ln>
          <a:effectLst/>
        </p:spPr>
        <p:txBody>
          <a:bodyPr wrap="none" anchor="ctr"/>
          <a:lstStyle/>
          <a:p>
            <a:pPr eaLnBrk="0" fontAlgn="base" hangingPunct="0">
              <a:spcBef>
                <a:spcPct val="0"/>
              </a:spcBef>
              <a:spcAft>
                <a:spcPct val="0"/>
              </a:spcAft>
              <a:defRPr/>
            </a:pPr>
            <a:endParaRPr kumimoji="1" lang="zh-CN" altLang="en-US" sz="2400">
              <a:solidFill>
                <a:srgbClr val="FF00FF"/>
              </a:solidFill>
              <a:latin typeface="Times New Roman" charset="0"/>
              <a:ea typeface="宋体" charset="-122"/>
            </a:endParaRPr>
          </a:p>
        </p:txBody>
      </p:sp>
      <p:sp>
        <p:nvSpPr>
          <p:cNvPr id="22533" name="Line 4"/>
          <p:cNvSpPr>
            <a:spLocks noChangeShapeType="1"/>
          </p:cNvSpPr>
          <p:nvPr/>
        </p:nvSpPr>
        <p:spPr bwMode="auto">
          <a:xfrm>
            <a:off x="3505201" y="5486400"/>
            <a:ext cx="5254625" cy="0"/>
          </a:xfrm>
          <a:prstGeom prst="line">
            <a:avLst/>
          </a:prstGeom>
          <a:noFill/>
          <a:ln w="28575" cap="sq">
            <a:solidFill>
              <a:schemeClr val="tx1"/>
            </a:solidFill>
            <a:round/>
            <a:headEnd type="none" w="sm" len="sm"/>
            <a:tailEnd type="none" w="sm" len="sm"/>
          </a:ln>
          <a:effectLst/>
        </p:spPr>
        <p:txBody>
          <a:bodyPr wrap="none" anchor="ctr"/>
          <a:lstStyle/>
          <a:p>
            <a:pPr eaLnBrk="0" fontAlgn="base" hangingPunct="0">
              <a:spcBef>
                <a:spcPct val="0"/>
              </a:spcBef>
              <a:spcAft>
                <a:spcPct val="0"/>
              </a:spcAft>
              <a:defRPr/>
            </a:pPr>
            <a:endParaRPr kumimoji="1" lang="zh-CN" altLang="en-US" sz="2400">
              <a:solidFill>
                <a:srgbClr val="FF00FF"/>
              </a:solidFill>
              <a:latin typeface="Times New Roman" charset="0"/>
              <a:ea typeface="宋体" charset="-122"/>
            </a:endParaRPr>
          </a:p>
        </p:txBody>
      </p:sp>
      <p:sp>
        <p:nvSpPr>
          <p:cNvPr id="26629" name="Line 5"/>
          <p:cNvSpPr>
            <a:spLocks noChangeShapeType="1"/>
          </p:cNvSpPr>
          <p:nvPr/>
        </p:nvSpPr>
        <p:spPr bwMode="auto">
          <a:xfrm>
            <a:off x="3505201" y="1093788"/>
            <a:ext cx="4867275" cy="2393950"/>
          </a:xfrm>
          <a:prstGeom prst="line">
            <a:avLst/>
          </a:prstGeom>
          <a:noFill/>
          <a:ln w="19050" cap="sq">
            <a:solidFill>
              <a:schemeClr val="tx1"/>
            </a:solidFill>
            <a:round/>
            <a:headEnd type="none" w="sm" len="sm"/>
            <a:tailEnd type="none" w="sm" len="sm"/>
          </a:ln>
          <a:effectLst/>
        </p:spPr>
        <p:txBody>
          <a:bodyPr wrap="none" anchor="ctr"/>
          <a:lstStyle/>
          <a:p>
            <a:pPr eaLnBrk="0" fontAlgn="base" hangingPunct="0">
              <a:spcBef>
                <a:spcPct val="0"/>
              </a:spcBef>
              <a:spcAft>
                <a:spcPct val="0"/>
              </a:spcAft>
              <a:defRPr/>
            </a:pPr>
            <a:endParaRPr kumimoji="1" lang="zh-CN" altLang="en-US" sz="2400">
              <a:solidFill>
                <a:srgbClr val="FF00FF"/>
              </a:solidFill>
              <a:latin typeface="Times New Roman" charset="0"/>
              <a:ea typeface="宋体" charset="-122"/>
            </a:endParaRPr>
          </a:p>
        </p:txBody>
      </p:sp>
      <p:sp>
        <p:nvSpPr>
          <p:cNvPr id="26630" name="Line 6"/>
          <p:cNvSpPr>
            <a:spLocks noChangeShapeType="1"/>
          </p:cNvSpPr>
          <p:nvPr/>
        </p:nvSpPr>
        <p:spPr bwMode="auto">
          <a:xfrm>
            <a:off x="3895726" y="862013"/>
            <a:ext cx="2551113" cy="4419600"/>
          </a:xfrm>
          <a:prstGeom prst="line">
            <a:avLst/>
          </a:prstGeom>
          <a:noFill/>
          <a:ln w="38100" cap="sq">
            <a:solidFill>
              <a:srgbClr val="FF00FF"/>
            </a:solidFill>
            <a:round/>
            <a:headEnd type="none" w="sm" len="sm"/>
            <a:tailEnd type="none" w="sm" len="sm"/>
          </a:ln>
          <a:effectLst/>
        </p:spPr>
        <p:txBody>
          <a:bodyPr wrap="none" anchor="ctr"/>
          <a:lstStyle/>
          <a:p>
            <a:pPr eaLnBrk="0" fontAlgn="base" hangingPunct="0">
              <a:spcBef>
                <a:spcPct val="0"/>
              </a:spcBef>
              <a:spcAft>
                <a:spcPct val="0"/>
              </a:spcAft>
              <a:defRPr/>
            </a:pPr>
            <a:endParaRPr kumimoji="1" lang="zh-CN" altLang="en-US" sz="2400">
              <a:solidFill>
                <a:srgbClr val="FF00FF"/>
              </a:solidFill>
              <a:latin typeface="Times New Roman" charset="0"/>
              <a:ea typeface="宋体" charset="-122"/>
            </a:endParaRPr>
          </a:p>
        </p:txBody>
      </p:sp>
      <p:sp>
        <p:nvSpPr>
          <p:cNvPr id="26631" name="Line 7"/>
          <p:cNvSpPr>
            <a:spLocks noChangeShapeType="1"/>
          </p:cNvSpPr>
          <p:nvPr/>
        </p:nvSpPr>
        <p:spPr bwMode="auto">
          <a:xfrm>
            <a:off x="3505200" y="1100139"/>
            <a:ext cx="4319588" cy="3762375"/>
          </a:xfrm>
          <a:prstGeom prst="line">
            <a:avLst/>
          </a:prstGeom>
          <a:noFill/>
          <a:ln w="19050" cap="sq">
            <a:solidFill>
              <a:schemeClr val="tx1"/>
            </a:solidFill>
            <a:round/>
            <a:headEnd type="none" w="sm" len="sm"/>
            <a:tailEnd type="none" w="sm" len="sm"/>
          </a:ln>
          <a:effectLst/>
        </p:spPr>
        <p:txBody>
          <a:bodyPr wrap="none" anchor="ctr"/>
          <a:lstStyle/>
          <a:p>
            <a:pPr eaLnBrk="0" fontAlgn="base" hangingPunct="0">
              <a:spcBef>
                <a:spcPct val="0"/>
              </a:spcBef>
              <a:spcAft>
                <a:spcPct val="0"/>
              </a:spcAft>
              <a:defRPr/>
            </a:pPr>
            <a:endParaRPr kumimoji="1" lang="zh-CN" altLang="en-US" sz="2400">
              <a:solidFill>
                <a:srgbClr val="FF00FF"/>
              </a:solidFill>
              <a:latin typeface="Times New Roman" charset="0"/>
              <a:ea typeface="宋体" charset="-122"/>
            </a:endParaRPr>
          </a:p>
        </p:txBody>
      </p:sp>
      <p:sp>
        <p:nvSpPr>
          <p:cNvPr id="28680" name="Arc 8"/>
          <p:cNvSpPr>
            <a:spLocks/>
          </p:cNvSpPr>
          <p:nvPr/>
        </p:nvSpPr>
        <p:spPr bwMode="auto">
          <a:xfrm flipV="1">
            <a:off x="4570413" y="931863"/>
            <a:ext cx="2749550" cy="4279900"/>
          </a:xfrm>
          <a:custGeom>
            <a:avLst/>
            <a:gdLst>
              <a:gd name="T0" fmla="*/ 0 w 21500"/>
              <a:gd name="T1" fmla="*/ 0 h 21600"/>
              <a:gd name="T2" fmla="*/ 2147483646 w 21500"/>
              <a:gd name="T3" fmla="*/ 2147483646 h 21600"/>
              <a:gd name="T4" fmla="*/ 0 w 21500"/>
              <a:gd name="T5" fmla="*/ 2147483646 h 21600"/>
              <a:gd name="T6" fmla="*/ 0 60000 65536"/>
              <a:gd name="T7" fmla="*/ 0 60000 65536"/>
              <a:gd name="T8" fmla="*/ 0 60000 65536"/>
            </a:gdLst>
            <a:ahLst/>
            <a:cxnLst>
              <a:cxn ang="T6">
                <a:pos x="T0" y="T1"/>
              </a:cxn>
              <a:cxn ang="T7">
                <a:pos x="T2" y="T3"/>
              </a:cxn>
              <a:cxn ang="T8">
                <a:pos x="T4" y="T5"/>
              </a:cxn>
            </a:cxnLst>
            <a:rect l="0" t="0" r="r" b="b"/>
            <a:pathLst>
              <a:path w="21500" h="21600" fill="none" extrusionOk="0">
                <a:moveTo>
                  <a:pt x="-1" y="0"/>
                </a:moveTo>
                <a:cubicBezTo>
                  <a:pt x="11126" y="0"/>
                  <a:pt x="20433" y="8452"/>
                  <a:pt x="21500" y="19527"/>
                </a:cubicBezTo>
              </a:path>
              <a:path w="21500" h="21600" stroke="0" extrusionOk="0">
                <a:moveTo>
                  <a:pt x="-1" y="0"/>
                </a:moveTo>
                <a:cubicBezTo>
                  <a:pt x="11126" y="0"/>
                  <a:pt x="20433" y="8452"/>
                  <a:pt x="21500" y="19527"/>
                </a:cubicBezTo>
                <a:lnTo>
                  <a:pt x="0" y="21600"/>
                </a:lnTo>
                <a:lnTo>
                  <a:pt x="-1" y="0"/>
                </a:lnTo>
                <a:close/>
              </a:path>
            </a:pathLst>
          </a:custGeom>
          <a:noFill/>
          <a:ln w="19050" cap="sq">
            <a:solidFill>
              <a:srgbClr val="FF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FF00FF"/>
              </a:solidFill>
              <a:latin typeface="Times New Roman" panose="02020603050405020304" pitchFamily="18" charset="0"/>
              <a:ea typeface="宋体" panose="02010600030101010101" pitchFamily="2" charset="-122"/>
            </a:endParaRPr>
          </a:p>
        </p:txBody>
      </p:sp>
      <p:sp>
        <p:nvSpPr>
          <p:cNvPr id="22538" name="Line 9"/>
          <p:cNvSpPr>
            <a:spLocks noChangeShapeType="1"/>
          </p:cNvSpPr>
          <p:nvPr/>
        </p:nvSpPr>
        <p:spPr bwMode="auto">
          <a:xfrm flipH="1">
            <a:off x="6604000" y="2686050"/>
            <a:ext cx="12700" cy="2825750"/>
          </a:xfrm>
          <a:prstGeom prst="line">
            <a:avLst/>
          </a:prstGeom>
          <a:noFill/>
          <a:ln w="12700">
            <a:solidFill>
              <a:schemeClr val="tx1"/>
            </a:solidFill>
            <a:prstDash val="dash"/>
            <a:round/>
            <a:headEnd type="none" w="sm" len="sm"/>
            <a:tailEnd type="none" w="sm" len="sm"/>
          </a:ln>
          <a:effectLst/>
        </p:spPr>
        <p:txBody>
          <a:bodyPr wrap="none" anchor="ctr"/>
          <a:lstStyle/>
          <a:p>
            <a:pPr eaLnBrk="0" fontAlgn="base" hangingPunct="0">
              <a:spcBef>
                <a:spcPct val="0"/>
              </a:spcBef>
              <a:spcAft>
                <a:spcPct val="0"/>
              </a:spcAft>
              <a:defRPr/>
            </a:pPr>
            <a:endParaRPr kumimoji="1" lang="zh-CN" altLang="en-US" sz="2400">
              <a:solidFill>
                <a:srgbClr val="FF00FF"/>
              </a:solidFill>
              <a:latin typeface="Times New Roman" charset="0"/>
              <a:ea typeface="宋体" charset="-122"/>
            </a:endParaRPr>
          </a:p>
        </p:txBody>
      </p:sp>
      <p:sp>
        <p:nvSpPr>
          <p:cNvPr id="22539" name="Line 10"/>
          <p:cNvSpPr>
            <a:spLocks noChangeShapeType="1"/>
          </p:cNvSpPr>
          <p:nvPr/>
        </p:nvSpPr>
        <p:spPr bwMode="auto">
          <a:xfrm>
            <a:off x="3505200" y="2516189"/>
            <a:ext cx="3111500" cy="109537"/>
          </a:xfrm>
          <a:prstGeom prst="line">
            <a:avLst/>
          </a:prstGeom>
          <a:noFill/>
          <a:ln w="12700">
            <a:solidFill>
              <a:schemeClr val="tx1"/>
            </a:solidFill>
            <a:prstDash val="dash"/>
            <a:round/>
            <a:headEnd type="none" w="sm" len="sm"/>
            <a:tailEnd type="none" w="sm" len="sm"/>
          </a:ln>
          <a:effectLst/>
        </p:spPr>
        <p:txBody>
          <a:bodyPr wrap="none" anchor="ctr"/>
          <a:lstStyle/>
          <a:p>
            <a:pPr eaLnBrk="0" fontAlgn="base" hangingPunct="0">
              <a:spcBef>
                <a:spcPct val="0"/>
              </a:spcBef>
              <a:spcAft>
                <a:spcPct val="0"/>
              </a:spcAft>
              <a:defRPr/>
            </a:pPr>
            <a:endParaRPr kumimoji="1" lang="zh-CN" altLang="en-US" sz="2400">
              <a:solidFill>
                <a:srgbClr val="FF00FF"/>
              </a:solidFill>
              <a:latin typeface="Times New Roman" charset="0"/>
              <a:ea typeface="宋体" charset="-122"/>
            </a:endParaRPr>
          </a:p>
        </p:txBody>
      </p:sp>
      <p:sp>
        <p:nvSpPr>
          <p:cNvPr id="26635" name="Rectangle 12"/>
          <p:cNvSpPr>
            <a:spLocks noChangeArrowheads="1"/>
          </p:cNvSpPr>
          <p:nvPr/>
        </p:nvSpPr>
        <p:spPr bwMode="auto">
          <a:xfrm>
            <a:off x="7189788" y="1093789"/>
            <a:ext cx="692150" cy="339725"/>
          </a:xfrm>
          <a:prstGeom prst="rect">
            <a:avLst/>
          </a:prstGeom>
          <a:noFill/>
          <a:ln>
            <a:noFill/>
          </a:ln>
          <a:effectLst/>
        </p:spPr>
        <p:txBody>
          <a:bodyPr>
            <a:spAutoFit/>
          </a:bodyPr>
          <a:lstStyle>
            <a:lvl1pPr>
              <a:spcBef>
                <a:spcPct val="20000"/>
              </a:spcBef>
              <a:buClr>
                <a:srgbClr val="0BD0D9"/>
              </a:buClr>
              <a:buSzPct val="95000"/>
              <a:buFont typeface="Wingdings 2" charset="2"/>
              <a:buChar char=""/>
              <a:defRPr sz="2600">
                <a:solidFill>
                  <a:schemeClr val="tx1"/>
                </a:solidFill>
                <a:latin typeface="Constantia" charset="0"/>
                <a:ea typeface="宋体" charset="-122"/>
              </a:defRPr>
            </a:lvl1pPr>
            <a:lvl2pPr marL="742950" indent="-285750">
              <a:spcBef>
                <a:spcPct val="20000"/>
              </a:spcBef>
              <a:buClr>
                <a:schemeClr val="accent1"/>
              </a:buClr>
              <a:buSzPct val="85000"/>
              <a:buFont typeface="Wingdings 2" charset="2"/>
              <a:buChar char=""/>
              <a:defRPr sz="2400">
                <a:solidFill>
                  <a:schemeClr val="tx1"/>
                </a:solidFill>
                <a:latin typeface="Constantia" charset="0"/>
                <a:ea typeface="宋体" charset="-122"/>
              </a:defRPr>
            </a:lvl2pPr>
            <a:lvl3pPr marL="1143000" indent="-228600">
              <a:spcBef>
                <a:spcPct val="20000"/>
              </a:spcBef>
              <a:buClr>
                <a:schemeClr val="accent2"/>
              </a:buClr>
              <a:buSzPct val="70000"/>
              <a:buFont typeface="Wingdings 2" charset="2"/>
              <a:buChar char=""/>
              <a:defRPr sz="2100">
                <a:solidFill>
                  <a:schemeClr val="tx1"/>
                </a:solidFill>
                <a:latin typeface="Constantia" charset="0"/>
                <a:ea typeface="宋体" charset="-122"/>
              </a:defRPr>
            </a:lvl3pPr>
            <a:lvl4pPr marL="1600200" indent="-228600">
              <a:spcBef>
                <a:spcPct val="20000"/>
              </a:spcBef>
              <a:buClr>
                <a:srgbClr val="0BD0D9"/>
              </a:buClr>
              <a:buSzPct val="65000"/>
              <a:buFont typeface="Wingdings 2" charset="2"/>
              <a:buChar char=""/>
              <a:defRPr sz="2000">
                <a:solidFill>
                  <a:schemeClr val="tx1"/>
                </a:solidFill>
                <a:latin typeface="Constantia" charset="0"/>
                <a:ea typeface="宋体" charset="-122"/>
              </a:defRPr>
            </a:lvl4pPr>
            <a:lvl5pPr marL="2057400" indent="-228600">
              <a:spcBef>
                <a:spcPct val="20000"/>
              </a:spcBef>
              <a:buClr>
                <a:srgbClr val="10CF9B"/>
              </a:buClr>
              <a:buSzPct val="65000"/>
              <a:buFont typeface="Wingdings 2" charset="2"/>
              <a:buChar char=""/>
              <a:defRPr sz="2000">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9pPr>
          </a:lstStyle>
          <a:p>
            <a:pPr algn="r" fontAlgn="base">
              <a:spcBef>
                <a:spcPct val="0"/>
              </a:spcBef>
              <a:spcAft>
                <a:spcPct val="0"/>
              </a:spcAft>
              <a:buClrTx/>
              <a:buSzTx/>
              <a:buNone/>
              <a:defRPr/>
            </a:pPr>
            <a:r>
              <a:rPr kumimoji="1" lang="en-US" altLang="zh-CN" sz="1600">
                <a:solidFill>
                  <a:prstClr val="black"/>
                </a:solidFill>
                <a:latin typeface="Times New Roman" charset="0"/>
              </a:rPr>
              <a:t>SMC</a:t>
            </a:r>
          </a:p>
        </p:txBody>
      </p:sp>
      <p:sp>
        <p:nvSpPr>
          <p:cNvPr id="22541" name="Rectangle 13"/>
          <p:cNvSpPr>
            <a:spLocks noChangeArrowheads="1"/>
          </p:cNvSpPr>
          <p:nvPr/>
        </p:nvSpPr>
        <p:spPr bwMode="auto">
          <a:xfrm>
            <a:off x="6478589" y="5162550"/>
            <a:ext cx="573087" cy="338138"/>
          </a:xfrm>
          <a:prstGeom prst="rect">
            <a:avLst/>
          </a:prstGeom>
          <a:noFill/>
          <a:ln>
            <a:noFill/>
          </a:ln>
          <a:effectLst/>
        </p:spPr>
        <p:txBody>
          <a:bodyPr wrap="none">
            <a:spAutoFit/>
          </a:bodyPr>
          <a:lstStyle>
            <a:lvl1pPr>
              <a:spcBef>
                <a:spcPct val="20000"/>
              </a:spcBef>
              <a:buClr>
                <a:srgbClr val="0BD0D9"/>
              </a:buClr>
              <a:buSzPct val="95000"/>
              <a:buFont typeface="Wingdings 2" charset="2"/>
              <a:buChar char=""/>
              <a:defRPr sz="2600">
                <a:solidFill>
                  <a:schemeClr val="tx1"/>
                </a:solidFill>
                <a:latin typeface="Constantia" charset="0"/>
                <a:ea typeface="宋体" charset="-122"/>
              </a:defRPr>
            </a:lvl1pPr>
            <a:lvl2pPr marL="742950" indent="-285750">
              <a:spcBef>
                <a:spcPct val="20000"/>
              </a:spcBef>
              <a:buClr>
                <a:schemeClr val="accent1"/>
              </a:buClr>
              <a:buSzPct val="85000"/>
              <a:buFont typeface="Wingdings 2" charset="2"/>
              <a:buChar char=""/>
              <a:defRPr sz="2400">
                <a:solidFill>
                  <a:schemeClr val="tx1"/>
                </a:solidFill>
                <a:latin typeface="Constantia" charset="0"/>
                <a:ea typeface="宋体" charset="-122"/>
              </a:defRPr>
            </a:lvl2pPr>
            <a:lvl3pPr marL="1143000" indent="-228600">
              <a:spcBef>
                <a:spcPct val="20000"/>
              </a:spcBef>
              <a:buClr>
                <a:schemeClr val="accent2"/>
              </a:buClr>
              <a:buSzPct val="70000"/>
              <a:buFont typeface="Wingdings 2" charset="2"/>
              <a:buChar char=""/>
              <a:defRPr sz="2100">
                <a:solidFill>
                  <a:schemeClr val="tx1"/>
                </a:solidFill>
                <a:latin typeface="Constantia" charset="0"/>
                <a:ea typeface="宋体" charset="-122"/>
              </a:defRPr>
            </a:lvl3pPr>
            <a:lvl4pPr marL="1600200" indent="-228600">
              <a:spcBef>
                <a:spcPct val="20000"/>
              </a:spcBef>
              <a:buClr>
                <a:srgbClr val="0BD0D9"/>
              </a:buClr>
              <a:buSzPct val="65000"/>
              <a:buFont typeface="Wingdings 2" charset="2"/>
              <a:buChar char=""/>
              <a:defRPr sz="2000">
                <a:solidFill>
                  <a:schemeClr val="tx1"/>
                </a:solidFill>
                <a:latin typeface="Constantia" charset="0"/>
                <a:ea typeface="宋体" charset="-122"/>
              </a:defRPr>
            </a:lvl4pPr>
            <a:lvl5pPr marL="2057400" indent="-228600">
              <a:spcBef>
                <a:spcPct val="20000"/>
              </a:spcBef>
              <a:buClr>
                <a:srgbClr val="10CF9B"/>
              </a:buClr>
              <a:buSzPct val="65000"/>
              <a:buFont typeface="Wingdings 2" charset="2"/>
              <a:buChar char=""/>
              <a:defRPr sz="2000">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9pPr>
          </a:lstStyle>
          <a:p>
            <a:pPr algn="r" fontAlgn="base">
              <a:spcBef>
                <a:spcPct val="0"/>
              </a:spcBef>
              <a:spcAft>
                <a:spcPct val="0"/>
              </a:spcAft>
              <a:buClrTx/>
              <a:buSzTx/>
              <a:buNone/>
              <a:defRPr/>
            </a:pPr>
            <a:r>
              <a:rPr kumimoji="1" lang="en-US" altLang="zh-CN" sz="1600">
                <a:solidFill>
                  <a:prstClr val="black"/>
                </a:solidFill>
                <a:latin typeface="Times New Roman" charset="0"/>
              </a:rPr>
              <a:t>MR</a:t>
            </a:r>
            <a:r>
              <a:rPr kumimoji="1" lang="en-US" altLang="zh-CN" sz="1600" baseline="-25000">
                <a:solidFill>
                  <a:prstClr val="black"/>
                </a:solidFill>
                <a:latin typeface="Times New Roman" charset="0"/>
              </a:rPr>
              <a:t>3</a:t>
            </a:r>
          </a:p>
        </p:txBody>
      </p:sp>
      <p:sp>
        <p:nvSpPr>
          <p:cNvPr id="26637" name="Rectangle 15"/>
          <p:cNvSpPr>
            <a:spLocks noChangeArrowheads="1"/>
          </p:cNvSpPr>
          <p:nvPr/>
        </p:nvSpPr>
        <p:spPr bwMode="auto">
          <a:xfrm>
            <a:off x="4135439" y="1195389"/>
            <a:ext cx="331787" cy="339725"/>
          </a:xfrm>
          <a:prstGeom prst="rect">
            <a:avLst/>
          </a:prstGeom>
          <a:noFill/>
          <a:ln>
            <a:noFill/>
          </a:ln>
          <a:effectLst/>
        </p:spPr>
        <p:txBody>
          <a:bodyPr wrap="none">
            <a:spAutoFit/>
          </a:bodyPr>
          <a:lstStyle>
            <a:lvl1pPr>
              <a:spcBef>
                <a:spcPct val="20000"/>
              </a:spcBef>
              <a:buClr>
                <a:srgbClr val="0BD0D9"/>
              </a:buClr>
              <a:buSzPct val="95000"/>
              <a:buFont typeface="Wingdings 2" charset="2"/>
              <a:buChar char=""/>
              <a:defRPr sz="2600">
                <a:solidFill>
                  <a:schemeClr val="tx1"/>
                </a:solidFill>
                <a:latin typeface="Constantia" charset="0"/>
                <a:ea typeface="宋体" charset="-122"/>
              </a:defRPr>
            </a:lvl1pPr>
            <a:lvl2pPr marL="742950" indent="-285750">
              <a:spcBef>
                <a:spcPct val="20000"/>
              </a:spcBef>
              <a:buClr>
                <a:schemeClr val="accent1"/>
              </a:buClr>
              <a:buSzPct val="85000"/>
              <a:buFont typeface="Wingdings 2" charset="2"/>
              <a:buChar char=""/>
              <a:defRPr sz="2400">
                <a:solidFill>
                  <a:schemeClr val="tx1"/>
                </a:solidFill>
                <a:latin typeface="Constantia" charset="0"/>
                <a:ea typeface="宋体" charset="-122"/>
              </a:defRPr>
            </a:lvl2pPr>
            <a:lvl3pPr marL="1143000" indent="-228600">
              <a:spcBef>
                <a:spcPct val="20000"/>
              </a:spcBef>
              <a:buClr>
                <a:schemeClr val="accent2"/>
              </a:buClr>
              <a:buSzPct val="70000"/>
              <a:buFont typeface="Wingdings 2" charset="2"/>
              <a:buChar char=""/>
              <a:defRPr sz="2100">
                <a:solidFill>
                  <a:schemeClr val="tx1"/>
                </a:solidFill>
                <a:latin typeface="Constantia" charset="0"/>
                <a:ea typeface="宋体" charset="-122"/>
              </a:defRPr>
            </a:lvl3pPr>
            <a:lvl4pPr marL="1600200" indent="-228600">
              <a:spcBef>
                <a:spcPct val="20000"/>
              </a:spcBef>
              <a:buClr>
                <a:srgbClr val="0BD0D9"/>
              </a:buClr>
              <a:buSzPct val="65000"/>
              <a:buFont typeface="Wingdings 2" charset="2"/>
              <a:buChar char=""/>
              <a:defRPr sz="2000">
                <a:solidFill>
                  <a:schemeClr val="tx1"/>
                </a:solidFill>
                <a:latin typeface="Constantia" charset="0"/>
                <a:ea typeface="宋体" charset="-122"/>
              </a:defRPr>
            </a:lvl4pPr>
            <a:lvl5pPr marL="2057400" indent="-228600">
              <a:spcBef>
                <a:spcPct val="20000"/>
              </a:spcBef>
              <a:buClr>
                <a:srgbClr val="10CF9B"/>
              </a:buClr>
              <a:buSzPct val="65000"/>
              <a:buFont typeface="Wingdings 2" charset="2"/>
              <a:buChar char=""/>
              <a:defRPr sz="2000">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9pPr>
          </a:lstStyle>
          <a:p>
            <a:pPr algn="r" fontAlgn="base">
              <a:spcBef>
                <a:spcPct val="0"/>
              </a:spcBef>
              <a:spcAft>
                <a:spcPct val="0"/>
              </a:spcAft>
              <a:buClrTx/>
              <a:buSzTx/>
              <a:buNone/>
              <a:defRPr/>
            </a:pPr>
            <a:r>
              <a:rPr kumimoji="1" lang="en-US" altLang="zh-CN" sz="1600">
                <a:solidFill>
                  <a:prstClr val="black"/>
                </a:solidFill>
                <a:latin typeface="Times New Roman" charset="0"/>
              </a:rPr>
              <a:t>C</a:t>
            </a:r>
          </a:p>
        </p:txBody>
      </p:sp>
      <p:sp>
        <p:nvSpPr>
          <p:cNvPr id="22544" name="Rectangle 16"/>
          <p:cNvSpPr>
            <a:spLocks noChangeArrowheads="1"/>
          </p:cNvSpPr>
          <p:nvPr/>
        </p:nvSpPr>
        <p:spPr bwMode="auto">
          <a:xfrm>
            <a:off x="8774113" y="5384800"/>
            <a:ext cx="404812" cy="457200"/>
          </a:xfrm>
          <a:prstGeom prst="rect">
            <a:avLst/>
          </a:prstGeom>
          <a:noFill/>
          <a:ln>
            <a:noFill/>
          </a:ln>
          <a:effectLst/>
        </p:spPr>
        <p:txBody>
          <a:bodyPr wrap="none">
            <a:spAutoFit/>
          </a:bodyPr>
          <a:lstStyle>
            <a:lvl1pPr>
              <a:spcBef>
                <a:spcPct val="20000"/>
              </a:spcBef>
              <a:buClr>
                <a:srgbClr val="0BD0D9"/>
              </a:buClr>
              <a:buSzPct val="95000"/>
              <a:buFont typeface="Wingdings 2" charset="2"/>
              <a:buChar char=""/>
              <a:defRPr sz="2600">
                <a:solidFill>
                  <a:schemeClr val="tx1"/>
                </a:solidFill>
                <a:latin typeface="Constantia" charset="0"/>
                <a:ea typeface="宋体" charset="-122"/>
              </a:defRPr>
            </a:lvl1pPr>
            <a:lvl2pPr marL="742950" indent="-285750">
              <a:spcBef>
                <a:spcPct val="20000"/>
              </a:spcBef>
              <a:buClr>
                <a:schemeClr val="accent1"/>
              </a:buClr>
              <a:buSzPct val="85000"/>
              <a:buFont typeface="Wingdings 2" charset="2"/>
              <a:buChar char=""/>
              <a:defRPr sz="2400">
                <a:solidFill>
                  <a:schemeClr val="tx1"/>
                </a:solidFill>
                <a:latin typeface="Constantia" charset="0"/>
                <a:ea typeface="宋体" charset="-122"/>
              </a:defRPr>
            </a:lvl2pPr>
            <a:lvl3pPr marL="1143000" indent="-228600">
              <a:spcBef>
                <a:spcPct val="20000"/>
              </a:spcBef>
              <a:buClr>
                <a:schemeClr val="accent2"/>
              </a:buClr>
              <a:buSzPct val="70000"/>
              <a:buFont typeface="Wingdings 2" charset="2"/>
              <a:buChar char=""/>
              <a:defRPr sz="2100">
                <a:solidFill>
                  <a:schemeClr val="tx1"/>
                </a:solidFill>
                <a:latin typeface="Constantia" charset="0"/>
                <a:ea typeface="宋体" charset="-122"/>
              </a:defRPr>
            </a:lvl3pPr>
            <a:lvl4pPr marL="1600200" indent="-228600">
              <a:spcBef>
                <a:spcPct val="20000"/>
              </a:spcBef>
              <a:buClr>
                <a:srgbClr val="0BD0D9"/>
              </a:buClr>
              <a:buSzPct val="65000"/>
              <a:buFont typeface="Wingdings 2" charset="2"/>
              <a:buChar char=""/>
              <a:defRPr sz="2000">
                <a:solidFill>
                  <a:schemeClr val="tx1"/>
                </a:solidFill>
                <a:latin typeface="Constantia" charset="0"/>
                <a:ea typeface="宋体" charset="-122"/>
              </a:defRPr>
            </a:lvl4pPr>
            <a:lvl5pPr marL="2057400" indent="-228600">
              <a:spcBef>
                <a:spcPct val="20000"/>
              </a:spcBef>
              <a:buClr>
                <a:srgbClr val="10CF9B"/>
              </a:buClr>
              <a:buSzPct val="65000"/>
              <a:buFont typeface="Wingdings 2" charset="2"/>
              <a:buChar char=""/>
              <a:defRPr sz="2000">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9pPr>
          </a:lstStyle>
          <a:p>
            <a:pPr algn="r" fontAlgn="base">
              <a:spcBef>
                <a:spcPct val="0"/>
              </a:spcBef>
              <a:spcAft>
                <a:spcPct val="0"/>
              </a:spcAft>
              <a:buClrTx/>
              <a:buSzTx/>
              <a:buNone/>
              <a:defRPr/>
            </a:pPr>
            <a:r>
              <a:rPr kumimoji="1" lang="en-US" altLang="zh-CN" sz="2400">
                <a:solidFill>
                  <a:prstClr val="black"/>
                </a:solidFill>
                <a:latin typeface="Times New Roman" charset="0"/>
              </a:rPr>
              <a:t>Q</a:t>
            </a:r>
          </a:p>
        </p:txBody>
      </p:sp>
      <p:sp>
        <p:nvSpPr>
          <p:cNvPr id="26639" name="Rectangle 17"/>
          <p:cNvSpPr>
            <a:spLocks noChangeArrowheads="1"/>
          </p:cNvSpPr>
          <p:nvPr/>
        </p:nvSpPr>
        <p:spPr bwMode="auto">
          <a:xfrm>
            <a:off x="3124201" y="642938"/>
            <a:ext cx="354013" cy="457200"/>
          </a:xfrm>
          <a:prstGeom prst="rect">
            <a:avLst/>
          </a:prstGeom>
          <a:noFill/>
          <a:ln>
            <a:noFill/>
          </a:ln>
          <a:effectLst/>
        </p:spPr>
        <p:txBody>
          <a:bodyPr wrap="none">
            <a:spAutoFit/>
          </a:bodyPr>
          <a:lstStyle>
            <a:lvl1pPr>
              <a:spcBef>
                <a:spcPct val="20000"/>
              </a:spcBef>
              <a:buClr>
                <a:srgbClr val="0BD0D9"/>
              </a:buClr>
              <a:buSzPct val="95000"/>
              <a:buFont typeface="Wingdings 2" charset="2"/>
              <a:buChar char=""/>
              <a:defRPr sz="2600">
                <a:solidFill>
                  <a:schemeClr val="tx1"/>
                </a:solidFill>
                <a:latin typeface="Constantia" charset="0"/>
                <a:ea typeface="宋体" charset="-122"/>
              </a:defRPr>
            </a:lvl1pPr>
            <a:lvl2pPr marL="742950" indent="-285750">
              <a:spcBef>
                <a:spcPct val="20000"/>
              </a:spcBef>
              <a:buClr>
                <a:schemeClr val="accent1"/>
              </a:buClr>
              <a:buSzPct val="85000"/>
              <a:buFont typeface="Wingdings 2" charset="2"/>
              <a:buChar char=""/>
              <a:defRPr sz="2400">
                <a:solidFill>
                  <a:schemeClr val="tx1"/>
                </a:solidFill>
                <a:latin typeface="Constantia" charset="0"/>
                <a:ea typeface="宋体" charset="-122"/>
              </a:defRPr>
            </a:lvl2pPr>
            <a:lvl3pPr marL="1143000" indent="-228600">
              <a:spcBef>
                <a:spcPct val="20000"/>
              </a:spcBef>
              <a:buClr>
                <a:schemeClr val="accent2"/>
              </a:buClr>
              <a:buSzPct val="70000"/>
              <a:buFont typeface="Wingdings 2" charset="2"/>
              <a:buChar char=""/>
              <a:defRPr sz="2100">
                <a:solidFill>
                  <a:schemeClr val="tx1"/>
                </a:solidFill>
                <a:latin typeface="Constantia" charset="0"/>
                <a:ea typeface="宋体" charset="-122"/>
              </a:defRPr>
            </a:lvl3pPr>
            <a:lvl4pPr marL="1600200" indent="-228600">
              <a:spcBef>
                <a:spcPct val="20000"/>
              </a:spcBef>
              <a:buClr>
                <a:srgbClr val="0BD0D9"/>
              </a:buClr>
              <a:buSzPct val="65000"/>
              <a:buFont typeface="Wingdings 2" charset="2"/>
              <a:buChar char=""/>
              <a:defRPr sz="2000">
                <a:solidFill>
                  <a:schemeClr val="tx1"/>
                </a:solidFill>
                <a:latin typeface="Constantia" charset="0"/>
                <a:ea typeface="宋体" charset="-122"/>
              </a:defRPr>
            </a:lvl4pPr>
            <a:lvl5pPr marL="2057400" indent="-228600">
              <a:spcBef>
                <a:spcPct val="20000"/>
              </a:spcBef>
              <a:buClr>
                <a:srgbClr val="10CF9B"/>
              </a:buClr>
              <a:buSzPct val="65000"/>
              <a:buFont typeface="Wingdings 2" charset="2"/>
              <a:buChar char=""/>
              <a:defRPr sz="2000">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9pPr>
          </a:lstStyle>
          <a:p>
            <a:pPr algn="r" fontAlgn="base">
              <a:spcBef>
                <a:spcPct val="0"/>
              </a:spcBef>
              <a:spcAft>
                <a:spcPct val="0"/>
              </a:spcAft>
              <a:buClrTx/>
              <a:buSzTx/>
              <a:buNone/>
              <a:defRPr/>
            </a:pPr>
            <a:r>
              <a:rPr kumimoji="1" lang="en-US" altLang="zh-CN" sz="2400">
                <a:solidFill>
                  <a:prstClr val="black"/>
                </a:solidFill>
                <a:latin typeface="Times New Roman" charset="0"/>
              </a:rPr>
              <a:t>P</a:t>
            </a:r>
          </a:p>
        </p:txBody>
      </p:sp>
      <p:sp>
        <p:nvSpPr>
          <p:cNvPr id="26640" name="Rectangle 18"/>
          <p:cNvSpPr>
            <a:spLocks noChangeArrowheads="1"/>
          </p:cNvSpPr>
          <p:nvPr/>
        </p:nvSpPr>
        <p:spPr bwMode="auto">
          <a:xfrm>
            <a:off x="3070729" y="5391151"/>
            <a:ext cx="407484" cy="461665"/>
          </a:xfrm>
          <a:prstGeom prst="rect">
            <a:avLst/>
          </a:prstGeom>
          <a:noFill/>
          <a:ln>
            <a:noFill/>
          </a:ln>
          <a:effectLst/>
        </p:spPr>
        <p:txBody>
          <a:bodyPr wrap="none">
            <a:spAutoFit/>
          </a:bodyPr>
          <a:lstStyle>
            <a:lvl1pPr>
              <a:spcBef>
                <a:spcPct val="20000"/>
              </a:spcBef>
              <a:buClr>
                <a:srgbClr val="0BD0D9"/>
              </a:buClr>
              <a:buSzPct val="95000"/>
              <a:buFont typeface="Wingdings 2" charset="2"/>
              <a:buChar char=""/>
              <a:defRPr sz="2600">
                <a:solidFill>
                  <a:schemeClr val="tx1"/>
                </a:solidFill>
                <a:latin typeface="Constantia" charset="0"/>
                <a:ea typeface="宋体" charset="-122"/>
              </a:defRPr>
            </a:lvl1pPr>
            <a:lvl2pPr marL="742950" indent="-285750">
              <a:spcBef>
                <a:spcPct val="20000"/>
              </a:spcBef>
              <a:buClr>
                <a:schemeClr val="accent1"/>
              </a:buClr>
              <a:buSzPct val="85000"/>
              <a:buFont typeface="Wingdings 2" charset="2"/>
              <a:buChar char=""/>
              <a:defRPr sz="2400">
                <a:solidFill>
                  <a:schemeClr val="tx1"/>
                </a:solidFill>
                <a:latin typeface="Constantia" charset="0"/>
                <a:ea typeface="宋体" charset="-122"/>
              </a:defRPr>
            </a:lvl2pPr>
            <a:lvl3pPr marL="1143000" indent="-228600">
              <a:spcBef>
                <a:spcPct val="20000"/>
              </a:spcBef>
              <a:buClr>
                <a:schemeClr val="accent2"/>
              </a:buClr>
              <a:buSzPct val="70000"/>
              <a:buFont typeface="Wingdings 2" charset="2"/>
              <a:buChar char=""/>
              <a:defRPr sz="2100">
                <a:solidFill>
                  <a:schemeClr val="tx1"/>
                </a:solidFill>
                <a:latin typeface="Constantia" charset="0"/>
                <a:ea typeface="宋体" charset="-122"/>
              </a:defRPr>
            </a:lvl3pPr>
            <a:lvl4pPr marL="1600200" indent="-228600">
              <a:spcBef>
                <a:spcPct val="20000"/>
              </a:spcBef>
              <a:buClr>
                <a:srgbClr val="0BD0D9"/>
              </a:buClr>
              <a:buSzPct val="65000"/>
              <a:buFont typeface="Wingdings 2" charset="2"/>
              <a:buChar char=""/>
              <a:defRPr sz="2000">
                <a:solidFill>
                  <a:schemeClr val="tx1"/>
                </a:solidFill>
                <a:latin typeface="Constantia" charset="0"/>
                <a:ea typeface="宋体" charset="-122"/>
              </a:defRPr>
            </a:lvl4pPr>
            <a:lvl5pPr marL="2057400" indent="-228600">
              <a:spcBef>
                <a:spcPct val="20000"/>
              </a:spcBef>
              <a:buClr>
                <a:srgbClr val="10CF9B"/>
              </a:buClr>
              <a:buSzPct val="65000"/>
              <a:buFont typeface="Wingdings 2" charset="2"/>
              <a:buChar char=""/>
              <a:defRPr sz="2000">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9pPr>
          </a:lstStyle>
          <a:p>
            <a:pPr algn="r" fontAlgn="base">
              <a:spcBef>
                <a:spcPct val="0"/>
              </a:spcBef>
              <a:spcAft>
                <a:spcPct val="0"/>
              </a:spcAft>
              <a:buClrTx/>
              <a:buSzTx/>
              <a:buNone/>
              <a:defRPr/>
            </a:pPr>
            <a:r>
              <a:rPr kumimoji="1" lang="en-US" altLang="zh-CN" sz="2400">
                <a:solidFill>
                  <a:prstClr val="black"/>
                </a:solidFill>
                <a:latin typeface="Times New Roman" charset="0"/>
              </a:rPr>
              <a:t>O</a:t>
            </a:r>
          </a:p>
        </p:txBody>
      </p:sp>
      <p:sp>
        <p:nvSpPr>
          <p:cNvPr id="26641" name="Rectangle 19"/>
          <p:cNvSpPr>
            <a:spLocks noChangeArrowheads="1"/>
          </p:cNvSpPr>
          <p:nvPr/>
        </p:nvSpPr>
        <p:spPr bwMode="auto">
          <a:xfrm>
            <a:off x="8372475" y="3346450"/>
            <a:ext cx="357188" cy="338138"/>
          </a:xfrm>
          <a:prstGeom prst="rect">
            <a:avLst/>
          </a:prstGeom>
          <a:noFill/>
          <a:ln>
            <a:noFill/>
          </a:ln>
          <a:effectLst/>
        </p:spPr>
        <p:txBody>
          <a:bodyPr wrap="none">
            <a:spAutoFit/>
          </a:bodyPr>
          <a:lstStyle>
            <a:lvl1pPr>
              <a:spcBef>
                <a:spcPct val="20000"/>
              </a:spcBef>
              <a:buClr>
                <a:srgbClr val="0BD0D9"/>
              </a:buClr>
              <a:buSzPct val="95000"/>
              <a:buFont typeface="Wingdings 2" charset="2"/>
              <a:buChar char=""/>
              <a:defRPr sz="2600">
                <a:solidFill>
                  <a:schemeClr val="tx1"/>
                </a:solidFill>
                <a:latin typeface="Constantia" charset="0"/>
                <a:ea typeface="宋体" charset="-122"/>
              </a:defRPr>
            </a:lvl1pPr>
            <a:lvl2pPr marL="742950" indent="-285750">
              <a:spcBef>
                <a:spcPct val="20000"/>
              </a:spcBef>
              <a:buClr>
                <a:schemeClr val="accent1"/>
              </a:buClr>
              <a:buSzPct val="85000"/>
              <a:buFont typeface="Wingdings 2" charset="2"/>
              <a:buChar char=""/>
              <a:defRPr sz="2400">
                <a:solidFill>
                  <a:schemeClr val="tx1"/>
                </a:solidFill>
                <a:latin typeface="Constantia" charset="0"/>
                <a:ea typeface="宋体" charset="-122"/>
              </a:defRPr>
            </a:lvl2pPr>
            <a:lvl3pPr marL="1143000" indent="-228600">
              <a:spcBef>
                <a:spcPct val="20000"/>
              </a:spcBef>
              <a:buClr>
                <a:schemeClr val="accent2"/>
              </a:buClr>
              <a:buSzPct val="70000"/>
              <a:buFont typeface="Wingdings 2" charset="2"/>
              <a:buChar char=""/>
              <a:defRPr sz="2100">
                <a:solidFill>
                  <a:schemeClr val="tx1"/>
                </a:solidFill>
                <a:latin typeface="Constantia" charset="0"/>
                <a:ea typeface="宋体" charset="-122"/>
              </a:defRPr>
            </a:lvl3pPr>
            <a:lvl4pPr marL="1600200" indent="-228600">
              <a:spcBef>
                <a:spcPct val="20000"/>
              </a:spcBef>
              <a:buClr>
                <a:srgbClr val="0BD0D9"/>
              </a:buClr>
              <a:buSzPct val="65000"/>
              <a:buFont typeface="Wingdings 2" charset="2"/>
              <a:buChar char=""/>
              <a:defRPr sz="2000">
                <a:solidFill>
                  <a:schemeClr val="tx1"/>
                </a:solidFill>
                <a:latin typeface="Constantia" charset="0"/>
                <a:ea typeface="宋体" charset="-122"/>
              </a:defRPr>
            </a:lvl4pPr>
            <a:lvl5pPr marL="2057400" indent="-228600">
              <a:spcBef>
                <a:spcPct val="20000"/>
              </a:spcBef>
              <a:buClr>
                <a:srgbClr val="10CF9B"/>
              </a:buClr>
              <a:buSzPct val="65000"/>
              <a:buFont typeface="Wingdings 2" charset="2"/>
              <a:buChar char=""/>
              <a:defRPr sz="2000">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9pPr>
          </a:lstStyle>
          <a:p>
            <a:pPr algn="r" fontAlgn="base">
              <a:spcBef>
                <a:spcPct val="0"/>
              </a:spcBef>
              <a:spcAft>
                <a:spcPct val="0"/>
              </a:spcAft>
              <a:buClrTx/>
              <a:buSzTx/>
              <a:buNone/>
              <a:defRPr/>
            </a:pPr>
            <a:r>
              <a:rPr kumimoji="1" lang="en-US" altLang="zh-CN" sz="1600">
                <a:solidFill>
                  <a:prstClr val="black"/>
                </a:solidFill>
                <a:latin typeface="Times New Roman" charset="0"/>
              </a:rPr>
              <a:t>d</a:t>
            </a:r>
            <a:r>
              <a:rPr kumimoji="1" lang="en-US" altLang="zh-CN" sz="1600" baseline="-25000">
                <a:solidFill>
                  <a:prstClr val="black"/>
                </a:solidFill>
                <a:latin typeface="Times New Roman" charset="0"/>
              </a:rPr>
              <a:t>1</a:t>
            </a:r>
          </a:p>
        </p:txBody>
      </p:sp>
      <p:sp>
        <p:nvSpPr>
          <p:cNvPr id="22550" name="Rectangle 22"/>
          <p:cNvSpPr>
            <a:spLocks noChangeArrowheads="1"/>
          </p:cNvSpPr>
          <p:nvPr/>
        </p:nvSpPr>
        <p:spPr bwMode="auto">
          <a:xfrm>
            <a:off x="3124200" y="3894139"/>
            <a:ext cx="401638" cy="338137"/>
          </a:xfrm>
          <a:prstGeom prst="rect">
            <a:avLst/>
          </a:prstGeom>
          <a:noFill/>
          <a:ln>
            <a:noFill/>
          </a:ln>
          <a:effectLst/>
        </p:spPr>
        <p:txBody>
          <a:bodyPr wrap="none">
            <a:spAutoFit/>
          </a:bodyPr>
          <a:lstStyle>
            <a:lvl1pPr>
              <a:spcBef>
                <a:spcPct val="20000"/>
              </a:spcBef>
              <a:buClr>
                <a:srgbClr val="0BD0D9"/>
              </a:buClr>
              <a:buSzPct val="95000"/>
              <a:buFont typeface="Wingdings 2" charset="2"/>
              <a:buChar char=""/>
              <a:defRPr sz="2600">
                <a:solidFill>
                  <a:schemeClr val="tx1"/>
                </a:solidFill>
                <a:latin typeface="Constantia" charset="0"/>
                <a:ea typeface="宋体" charset="-122"/>
              </a:defRPr>
            </a:lvl1pPr>
            <a:lvl2pPr marL="742950" indent="-285750">
              <a:spcBef>
                <a:spcPct val="20000"/>
              </a:spcBef>
              <a:buClr>
                <a:schemeClr val="accent1"/>
              </a:buClr>
              <a:buSzPct val="85000"/>
              <a:buFont typeface="Wingdings 2" charset="2"/>
              <a:buChar char=""/>
              <a:defRPr sz="2400">
                <a:solidFill>
                  <a:schemeClr val="tx1"/>
                </a:solidFill>
                <a:latin typeface="Constantia" charset="0"/>
                <a:ea typeface="宋体" charset="-122"/>
              </a:defRPr>
            </a:lvl2pPr>
            <a:lvl3pPr marL="1143000" indent="-228600">
              <a:spcBef>
                <a:spcPct val="20000"/>
              </a:spcBef>
              <a:buClr>
                <a:schemeClr val="accent2"/>
              </a:buClr>
              <a:buSzPct val="70000"/>
              <a:buFont typeface="Wingdings 2" charset="2"/>
              <a:buChar char=""/>
              <a:defRPr sz="2100">
                <a:solidFill>
                  <a:schemeClr val="tx1"/>
                </a:solidFill>
                <a:latin typeface="Constantia" charset="0"/>
                <a:ea typeface="宋体" charset="-122"/>
              </a:defRPr>
            </a:lvl3pPr>
            <a:lvl4pPr marL="1600200" indent="-228600">
              <a:spcBef>
                <a:spcPct val="20000"/>
              </a:spcBef>
              <a:buClr>
                <a:srgbClr val="0BD0D9"/>
              </a:buClr>
              <a:buSzPct val="65000"/>
              <a:buFont typeface="Wingdings 2" charset="2"/>
              <a:buChar char=""/>
              <a:defRPr sz="2000">
                <a:solidFill>
                  <a:schemeClr val="tx1"/>
                </a:solidFill>
                <a:latin typeface="Constantia" charset="0"/>
                <a:ea typeface="宋体" charset="-122"/>
              </a:defRPr>
            </a:lvl4pPr>
            <a:lvl5pPr marL="2057400" indent="-228600">
              <a:spcBef>
                <a:spcPct val="20000"/>
              </a:spcBef>
              <a:buClr>
                <a:srgbClr val="10CF9B"/>
              </a:buClr>
              <a:buSzPct val="65000"/>
              <a:buFont typeface="Wingdings 2" charset="2"/>
              <a:buChar char=""/>
              <a:defRPr sz="2000">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9pPr>
          </a:lstStyle>
          <a:p>
            <a:pPr algn="r" fontAlgn="base">
              <a:spcBef>
                <a:spcPct val="0"/>
              </a:spcBef>
              <a:spcAft>
                <a:spcPct val="0"/>
              </a:spcAft>
              <a:buClrTx/>
              <a:buSzTx/>
              <a:buNone/>
              <a:defRPr/>
            </a:pPr>
            <a:r>
              <a:rPr kumimoji="1" lang="en-US" altLang="zh-CN" sz="1600">
                <a:solidFill>
                  <a:prstClr val="black"/>
                </a:solidFill>
                <a:latin typeface="Times New Roman" charset="0"/>
              </a:rPr>
              <a:t>P*</a:t>
            </a:r>
            <a:endParaRPr kumimoji="1" lang="en-US" altLang="zh-CN" sz="1600" baseline="-25000">
              <a:solidFill>
                <a:prstClr val="black"/>
              </a:solidFill>
              <a:latin typeface="Times New Roman" charset="0"/>
            </a:endParaRPr>
          </a:p>
        </p:txBody>
      </p:sp>
      <p:sp>
        <p:nvSpPr>
          <p:cNvPr id="22551" name="Rectangle 23"/>
          <p:cNvSpPr>
            <a:spLocks noChangeArrowheads="1"/>
          </p:cNvSpPr>
          <p:nvPr/>
        </p:nvSpPr>
        <p:spPr bwMode="auto">
          <a:xfrm>
            <a:off x="5553076" y="5511800"/>
            <a:ext cx="434975" cy="338138"/>
          </a:xfrm>
          <a:prstGeom prst="rect">
            <a:avLst/>
          </a:prstGeom>
          <a:noFill/>
          <a:ln>
            <a:noFill/>
          </a:ln>
          <a:effectLst/>
        </p:spPr>
        <p:txBody>
          <a:bodyPr wrap="none">
            <a:spAutoFit/>
          </a:bodyPr>
          <a:lstStyle>
            <a:lvl1pPr>
              <a:spcBef>
                <a:spcPct val="20000"/>
              </a:spcBef>
              <a:buClr>
                <a:srgbClr val="0BD0D9"/>
              </a:buClr>
              <a:buSzPct val="95000"/>
              <a:buFont typeface="Wingdings 2" charset="2"/>
              <a:buChar char=""/>
              <a:defRPr sz="2600">
                <a:solidFill>
                  <a:schemeClr val="tx1"/>
                </a:solidFill>
                <a:latin typeface="Constantia" charset="0"/>
                <a:ea typeface="宋体" charset="-122"/>
              </a:defRPr>
            </a:lvl1pPr>
            <a:lvl2pPr marL="742950" indent="-285750">
              <a:spcBef>
                <a:spcPct val="20000"/>
              </a:spcBef>
              <a:buClr>
                <a:schemeClr val="accent1"/>
              </a:buClr>
              <a:buSzPct val="85000"/>
              <a:buFont typeface="Wingdings 2" charset="2"/>
              <a:buChar char=""/>
              <a:defRPr sz="2400">
                <a:solidFill>
                  <a:schemeClr val="tx1"/>
                </a:solidFill>
                <a:latin typeface="Constantia" charset="0"/>
                <a:ea typeface="宋体" charset="-122"/>
              </a:defRPr>
            </a:lvl2pPr>
            <a:lvl3pPr marL="1143000" indent="-228600">
              <a:spcBef>
                <a:spcPct val="20000"/>
              </a:spcBef>
              <a:buClr>
                <a:schemeClr val="accent2"/>
              </a:buClr>
              <a:buSzPct val="70000"/>
              <a:buFont typeface="Wingdings 2" charset="2"/>
              <a:buChar char=""/>
              <a:defRPr sz="2100">
                <a:solidFill>
                  <a:schemeClr val="tx1"/>
                </a:solidFill>
                <a:latin typeface="Constantia" charset="0"/>
                <a:ea typeface="宋体" charset="-122"/>
              </a:defRPr>
            </a:lvl3pPr>
            <a:lvl4pPr marL="1600200" indent="-228600">
              <a:spcBef>
                <a:spcPct val="20000"/>
              </a:spcBef>
              <a:buClr>
                <a:srgbClr val="0BD0D9"/>
              </a:buClr>
              <a:buSzPct val="65000"/>
              <a:buFont typeface="Wingdings 2" charset="2"/>
              <a:buChar char=""/>
              <a:defRPr sz="2000">
                <a:solidFill>
                  <a:schemeClr val="tx1"/>
                </a:solidFill>
                <a:latin typeface="Constantia" charset="0"/>
                <a:ea typeface="宋体" charset="-122"/>
              </a:defRPr>
            </a:lvl4pPr>
            <a:lvl5pPr marL="2057400" indent="-228600">
              <a:spcBef>
                <a:spcPct val="20000"/>
              </a:spcBef>
              <a:buClr>
                <a:srgbClr val="10CF9B"/>
              </a:buClr>
              <a:buSzPct val="65000"/>
              <a:buFont typeface="Wingdings 2" charset="2"/>
              <a:buChar char=""/>
              <a:defRPr sz="2000">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9pPr>
          </a:lstStyle>
          <a:p>
            <a:pPr algn="r" fontAlgn="base">
              <a:spcBef>
                <a:spcPct val="0"/>
              </a:spcBef>
              <a:spcAft>
                <a:spcPct val="0"/>
              </a:spcAft>
              <a:buClrTx/>
              <a:buSzTx/>
              <a:buNone/>
              <a:defRPr/>
            </a:pPr>
            <a:r>
              <a:rPr kumimoji="1" lang="en-US" altLang="zh-CN" sz="1600">
                <a:solidFill>
                  <a:prstClr val="black"/>
                </a:solidFill>
                <a:latin typeface="Times New Roman" charset="0"/>
              </a:rPr>
              <a:t>Q*</a:t>
            </a:r>
            <a:endParaRPr kumimoji="1" lang="en-US" altLang="zh-CN" sz="1600" baseline="-25000">
              <a:solidFill>
                <a:prstClr val="black"/>
              </a:solidFill>
              <a:latin typeface="Times New Roman" charset="0"/>
            </a:endParaRPr>
          </a:p>
        </p:txBody>
      </p:sp>
      <p:sp>
        <p:nvSpPr>
          <p:cNvPr id="22552" name="Rectangle 24"/>
          <p:cNvSpPr>
            <a:spLocks noChangeArrowheads="1"/>
          </p:cNvSpPr>
          <p:nvPr/>
        </p:nvSpPr>
        <p:spPr bwMode="auto">
          <a:xfrm>
            <a:off x="3725864" y="5792788"/>
            <a:ext cx="4670425" cy="68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lgn="ctr" fontAlgn="base">
              <a:spcBef>
                <a:spcPct val="0"/>
              </a:spcBef>
              <a:spcAft>
                <a:spcPct val="0"/>
              </a:spcAft>
              <a:buClrTx/>
              <a:buSzTx/>
              <a:buNone/>
            </a:pPr>
            <a:r>
              <a:rPr kumimoji="1" lang="zh-CN" altLang="en-US" sz="1600" dirty="0">
                <a:solidFill>
                  <a:srgbClr val="6600FF"/>
                </a:solidFill>
                <a:latin typeface="Times New Roman" panose="02020603050405020304" pitchFamily="18" charset="0"/>
                <a:ea typeface="黑体" panose="02010609060101010101" pitchFamily="49" charset="-122"/>
              </a:rPr>
              <a:t>短期均衡条件：</a:t>
            </a:r>
            <a:r>
              <a:rPr kumimoji="1" lang="en-US" altLang="zh-CN" sz="1600" dirty="0">
                <a:solidFill>
                  <a:srgbClr val="6600FF"/>
                </a:solidFill>
                <a:latin typeface="Arial Black" panose="020B0A04020102020204" pitchFamily="34" charset="0"/>
              </a:rPr>
              <a:t>MR=MC</a:t>
            </a:r>
            <a:r>
              <a:rPr kumimoji="1" lang="zh-CN" altLang="en-US" sz="1600" dirty="0">
                <a:solidFill>
                  <a:srgbClr val="6600FF"/>
                </a:solidFill>
                <a:latin typeface="Arial Black" panose="020B0A04020102020204" pitchFamily="34" charset="0"/>
              </a:rPr>
              <a:t>；</a:t>
            </a:r>
            <a:r>
              <a:rPr kumimoji="1" lang="zh-CN" altLang="en-US" sz="1600" b="1" dirty="0">
                <a:solidFill>
                  <a:srgbClr val="6600FF"/>
                </a:solidFill>
                <a:latin typeface="Arial Black" panose="020B0A04020102020204" pitchFamily="34" charset="0"/>
              </a:rPr>
              <a:t>价格</a:t>
            </a:r>
            <a:r>
              <a:rPr kumimoji="1" lang="en-US" altLang="zh-CN" sz="1600" b="1" dirty="0">
                <a:solidFill>
                  <a:srgbClr val="6600FF"/>
                </a:solidFill>
                <a:latin typeface="Arial Black" panose="020B0A04020102020204" pitchFamily="34" charset="0"/>
              </a:rPr>
              <a:t>P*</a:t>
            </a:r>
            <a:r>
              <a:rPr kumimoji="1" lang="zh-CN" altLang="en-US" sz="1600" b="1" dirty="0">
                <a:solidFill>
                  <a:srgbClr val="6600FF"/>
                </a:solidFill>
                <a:latin typeface="Arial Black" panose="020B0A04020102020204" pitchFamily="34" charset="0"/>
              </a:rPr>
              <a:t>时主观需求量和实际需求量相等，即</a:t>
            </a:r>
            <a:r>
              <a:rPr kumimoji="1" lang="en-US" altLang="zh-CN" sz="1600" dirty="0">
                <a:solidFill>
                  <a:srgbClr val="6600FF"/>
                </a:solidFill>
                <a:latin typeface="Arial Black" panose="020B0A04020102020204" pitchFamily="34" charset="0"/>
              </a:rPr>
              <a:t>P*=d(Q*)=D(Q*)</a:t>
            </a:r>
            <a:endParaRPr kumimoji="1" lang="en-US" altLang="zh-CN" sz="1600" dirty="0">
              <a:solidFill>
                <a:srgbClr val="FF00FF"/>
              </a:solidFill>
              <a:latin typeface="Times New Roman" panose="02020603050405020304" pitchFamily="18" charset="0"/>
            </a:endParaRPr>
          </a:p>
        </p:txBody>
      </p:sp>
      <p:sp>
        <p:nvSpPr>
          <p:cNvPr id="26645" name="Rectangle 27"/>
          <p:cNvSpPr>
            <a:spLocks noChangeArrowheads="1"/>
          </p:cNvSpPr>
          <p:nvPr/>
        </p:nvSpPr>
        <p:spPr bwMode="auto">
          <a:xfrm>
            <a:off x="6629401" y="3590925"/>
            <a:ext cx="377825" cy="338138"/>
          </a:xfrm>
          <a:prstGeom prst="rect">
            <a:avLst/>
          </a:prstGeom>
          <a:noFill/>
          <a:ln>
            <a:noFill/>
          </a:ln>
          <a:effectLst/>
        </p:spPr>
        <p:txBody>
          <a:bodyPr wrap="none">
            <a:spAutoFit/>
          </a:bodyPr>
          <a:lstStyle>
            <a:lvl1pPr>
              <a:spcBef>
                <a:spcPct val="20000"/>
              </a:spcBef>
              <a:buClr>
                <a:srgbClr val="0BD0D9"/>
              </a:buClr>
              <a:buSzPct val="95000"/>
              <a:buFont typeface="Wingdings 2" charset="2"/>
              <a:buChar char=""/>
              <a:defRPr sz="2600">
                <a:solidFill>
                  <a:schemeClr val="tx1"/>
                </a:solidFill>
                <a:latin typeface="Constantia" charset="0"/>
                <a:ea typeface="宋体" charset="-122"/>
              </a:defRPr>
            </a:lvl1pPr>
            <a:lvl2pPr marL="742950" indent="-285750">
              <a:spcBef>
                <a:spcPct val="20000"/>
              </a:spcBef>
              <a:buClr>
                <a:schemeClr val="accent1"/>
              </a:buClr>
              <a:buSzPct val="85000"/>
              <a:buFont typeface="Wingdings 2" charset="2"/>
              <a:buChar char=""/>
              <a:defRPr sz="2400">
                <a:solidFill>
                  <a:schemeClr val="tx1"/>
                </a:solidFill>
                <a:latin typeface="Constantia" charset="0"/>
                <a:ea typeface="宋体" charset="-122"/>
              </a:defRPr>
            </a:lvl2pPr>
            <a:lvl3pPr marL="1143000" indent="-228600">
              <a:spcBef>
                <a:spcPct val="20000"/>
              </a:spcBef>
              <a:buClr>
                <a:schemeClr val="accent2"/>
              </a:buClr>
              <a:buSzPct val="70000"/>
              <a:buFont typeface="Wingdings 2" charset="2"/>
              <a:buChar char=""/>
              <a:defRPr sz="2100">
                <a:solidFill>
                  <a:schemeClr val="tx1"/>
                </a:solidFill>
                <a:latin typeface="Constantia" charset="0"/>
                <a:ea typeface="宋体" charset="-122"/>
              </a:defRPr>
            </a:lvl3pPr>
            <a:lvl4pPr marL="1600200" indent="-228600">
              <a:spcBef>
                <a:spcPct val="20000"/>
              </a:spcBef>
              <a:buClr>
                <a:srgbClr val="0BD0D9"/>
              </a:buClr>
              <a:buSzPct val="65000"/>
              <a:buFont typeface="Wingdings 2" charset="2"/>
              <a:buChar char=""/>
              <a:defRPr sz="2000">
                <a:solidFill>
                  <a:schemeClr val="tx1"/>
                </a:solidFill>
                <a:latin typeface="Constantia" charset="0"/>
                <a:ea typeface="宋体" charset="-122"/>
              </a:defRPr>
            </a:lvl4pPr>
            <a:lvl5pPr marL="2057400" indent="-228600">
              <a:spcBef>
                <a:spcPct val="20000"/>
              </a:spcBef>
              <a:buClr>
                <a:srgbClr val="10CF9B"/>
              </a:buClr>
              <a:buSzPct val="65000"/>
              <a:buFont typeface="Wingdings 2" charset="2"/>
              <a:buChar char=""/>
              <a:defRPr sz="2000">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9pPr>
          </a:lstStyle>
          <a:p>
            <a:pPr algn="r" fontAlgn="base">
              <a:spcBef>
                <a:spcPct val="0"/>
              </a:spcBef>
              <a:spcAft>
                <a:spcPct val="0"/>
              </a:spcAft>
              <a:buClrTx/>
              <a:buSzTx/>
              <a:buNone/>
              <a:defRPr/>
            </a:pPr>
            <a:r>
              <a:rPr kumimoji="1" lang="en-US" altLang="zh-CN" sz="1600">
                <a:solidFill>
                  <a:prstClr val="black"/>
                </a:solidFill>
                <a:latin typeface="Times New Roman" charset="0"/>
              </a:rPr>
              <a:t>E</a:t>
            </a:r>
            <a:r>
              <a:rPr kumimoji="1" lang="en-US" altLang="zh-CN" sz="1600" baseline="-25000">
                <a:solidFill>
                  <a:prstClr val="black"/>
                </a:solidFill>
                <a:latin typeface="Times New Roman" charset="0"/>
              </a:rPr>
              <a:t>0</a:t>
            </a:r>
          </a:p>
        </p:txBody>
      </p:sp>
      <p:sp>
        <p:nvSpPr>
          <p:cNvPr id="26" name="Line 5"/>
          <p:cNvSpPr>
            <a:spLocks noChangeShapeType="1"/>
          </p:cNvSpPr>
          <p:nvPr/>
        </p:nvSpPr>
        <p:spPr bwMode="auto">
          <a:xfrm>
            <a:off x="3513138" y="1881189"/>
            <a:ext cx="4481512" cy="2300287"/>
          </a:xfrm>
          <a:prstGeom prst="line">
            <a:avLst/>
          </a:prstGeom>
          <a:noFill/>
          <a:ln w="19050" cap="sq">
            <a:solidFill>
              <a:srgbClr val="CC00FF"/>
            </a:solidFill>
            <a:round/>
            <a:headEnd type="none" w="sm" len="sm"/>
            <a:tailEnd type="none" w="sm" len="sm"/>
          </a:ln>
          <a:effectLst/>
        </p:spPr>
        <p:txBody>
          <a:bodyPr wrap="none" anchor="ctr"/>
          <a:lstStyle/>
          <a:p>
            <a:pPr eaLnBrk="0" fontAlgn="base" hangingPunct="0">
              <a:spcBef>
                <a:spcPct val="0"/>
              </a:spcBef>
              <a:spcAft>
                <a:spcPct val="0"/>
              </a:spcAft>
              <a:defRPr/>
            </a:pPr>
            <a:endParaRPr kumimoji="1" lang="zh-CN" altLang="en-US" sz="2400">
              <a:solidFill>
                <a:srgbClr val="FF00FF"/>
              </a:solidFill>
              <a:latin typeface="Times New Roman" charset="0"/>
              <a:ea typeface="宋体" charset="-122"/>
            </a:endParaRPr>
          </a:p>
        </p:txBody>
      </p:sp>
      <p:sp>
        <p:nvSpPr>
          <p:cNvPr id="27" name="Line 5"/>
          <p:cNvSpPr>
            <a:spLocks noChangeShapeType="1"/>
          </p:cNvSpPr>
          <p:nvPr/>
        </p:nvSpPr>
        <p:spPr bwMode="auto">
          <a:xfrm>
            <a:off x="3536951" y="2981325"/>
            <a:ext cx="4587875" cy="2311400"/>
          </a:xfrm>
          <a:prstGeom prst="line">
            <a:avLst/>
          </a:prstGeom>
          <a:noFill/>
          <a:ln w="19050" cap="sq">
            <a:solidFill>
              <a:srgbClr val="00B0F0"/>
            </a:solidFill>
            <a:round/>
            <a:headEnd type="none" w="sm" len="sm"/>
            <a:tailEnd type="none" w="sm" len="sm"/>
          </a:ln>
          <a:effectLst/>
        </p:spPr>
        <p:txBody>
          <a:bodyPr wrap="none" anchor="ctr"/>
          <a:lstStyle/>
          <a:p>
            <a:pPr eaLnBrk="0" fontAlgn="base" hangingPunct="0">
              <a:spcBef>
                <a:spcPct val="0"/>
              </a:spcBef>
              <a:spcAft>
                <a:spcPct val="0"/>
              </a:spcAft>
              <a:defRPr/>
            </a:pPr>
            <a:endParaRPr kumimoji="1" lang="zh-CN" altLang="en-US" sz="2400">
              <a:solidFill>
                <a:srgbClr val="FF00FF"/>
              </a:solidFill>
              <a:latin typeface="Times New Roman" charset="0"/>
              <a:ea typeface="宋体" charset="-122"/>
            </a:endParaRPr>
          </a:p>
        </p:txBody>
      </p:sp>
      <p:sp>
        <p:nvSpPr>
          <p:cNvPr id="28" name="Line 7"/>
          <p:cNvSpPr>
            <a:spLocks noChangeShapeType="1"/>
          </p:cNvSpPr>
          <p:nvPr/>
        </p:nvSpPr>
        <p:spPr bwMode="auto">
          <a:xfrm>
            <a:off x="3530600" y="1858963"/>
            <a:ext cx="3678238" cy="3232150"/>
          </a:xfrm>
          <a:prstGeom prst="line">
            <a:avLst/>
          </a:prstGeom>
          <a:noFill/>
          <a:ln w="19050" cap="sq">
            <a:solidFill>
              <a:srgbClr val="CC00FF"/>
            </a:solidFill>
            <a:round/>
            <a:headEnd type="none" w="sm" len="sm"/>
            <a:tailEnd type="none" w="sm" len="sm"/>
          </a:ln>
          <a:effectLst/>
        </p:spPr>
        <p:txBody>
          <a:bodyPr wrap="none" anchor="ctr"/>
          <a:lstStyle/>
          <a:p>
            <a:pPr eaLnBrk="0" fontAlgn="base" hangingPunct="0">
              <a:spcBef>
                <a:spcPct val="0"/>
              </a:spcBef>
              <a:spcAft>
                <a:spcPct val="0"/>
              </a:spcAft>
              <a:defRPr/>
            </a:pPr>
            <a:endParaRPr kumimoji="1" lang="zh-CN" altLang="en-US" sz="2400">
              <a:solidFill>
                <a:srgbClr val="FF00FF"/>
              </a:solidFill>
              <a:latin typeface="Times New Roman" charset="0"/>
              <a:ea typeface="宋体" charset="-122"/>
            </a:endParaRPr>
          </a:p>
        </p:txBody>
      </p:sp>
      <p:sp>
        <p:nvSpPr>
          <p:cNvPr id="29" name="Line 7"/>
          <p:cNvSpPr>
            <a:spLocks noChangeShapeType="1"/>
          </p:cNvSpPr>
          <p:nvPr/>
        </p:nvSpPr>
        <p:spPr bwMode="auto">
          <a:xfrm>
            <a:off x="3465514" y="2949576"/>
            <a:ext cx="2981325" cy="2441575"/>
          </a:xfrm>
          <a:prstGeom prst="line">
            <a:avLst/>
          </a:prstGeom>
          <a:noFill/>
          <a:ln w="19050" cap="sq">
            <a:solidFill>
              <a:srgbClr val="00B0F0"/>
            </a:solidFill>
            <a:round/>
            <a:headEnd type="none" w="sm" len="sm"/>
            <a:tailEnd type="none" w="sm" len="sm"/>
          </a:ln>
          <a:effectLst/>
        </p:spPr>
        <p:txBody>
          <a:bodyPr wrap="none" anchor="ctr"/>
          <a:lstStyle/>
          <a:p>
            <a:pPr eaLnBrk="0" fontAlgn="base" hangingPunct="0">
              <a:spcBef>
                <a:spcPct val="0"/>
              </a:spcBef>
              <a:spcAft>
                <a:spcPct val="0"/>
              </a:spcAft>
              <a:defRPr/>
            </a:pPr>
            <a:endParaRPr kumimoji="1" lang="zh-CN" altLang="en-US" sz="2400">
              <a:solidFill>
                <a:srgbClr val="FF00FF"/>
              </a:solidFill>
              <a:latin typeface="Times New Roman" charset="0"/>
              <a:ea typeface="宋体" charset="-122"/>
            </a:endParaRPr>
          </a:p>
        </p:txBody>
      </p:sp>
      <p:sp>
        <p:nvSpPr>
          <p:cNvPr id="30" name="Rectangle 23"/>
          <p:cNvSpPr>
            <a:spLocks noChangeArrowheads="1"/>
          </p:cNvSpPr>
          <p:nvPr/>
        </p:nvSpPr>
        <p:spPr bwMode="auto">
          <a:xfrm>
            <a:off x="6478589" y="5516564"/>
            <a:ext cx="446087" cy="339725"/>
          </a:xfrm>
          <a:prstGeom prst="rect">
            <a:avLst/>
          </a:prstGeom>
          <a:noFill/>
          <a:ln>
            <a:noFill/>
          </a:ln>
          <a:effectLst/>
        </p:spPr>
        <p:txBody>
          <a:bodyPr wrap="none">
            <a:spAutoFit/>
          </a:bodyPr>
          <a:lstStyle>
            <a:lvl1pPr>
              <a:spcBef>
                <a:spcPct val="20000"/>
              </a:spcBef>
              <a:buClr>
                <a:srgbClr val="0BD0D9"/>
              </a:buClr>
              <a:buSzPct val="95000"/>
              <a:buFont typeface="Wingdings 2" charset="2"/>
              <a:buChar char=""/>
              <a:defRPr sz="2600">
                <a:solidFill>
                  <a:schemeClr val="tx1"/>
                </a:solidFill>
                <a:latin typeface="Constantia" charset="0"/>
                <a:ea typeface="宋体" charset="-122"/>
              </a:defRPr>
            </a:lvl1pPr>
            <a:lvl2pPr marL="742950" indent="-285750">
              <a:spcBef>
                <a:spcPct val="20000"/>
              </a:spcBef>
              <a:buClr>
                <a:schemeClr val="accent1"/>
              </a:buClr>
              <a:buSzPct val="85000"/>
              <a:buFont typeface="Wingdings 2" charset="2"/>
              <a:buChar char=""/>
              <a:defRPr sz="2400">
                <a:solidFill>
                  <a:schemeClr val="tx1"/>
                </a:solidFill>
                <a:latin typeface="Constantia" charset="0"/>
                <a:ea typeface="宋体" charset="-122"/>
              </a:defRPr>
            </a:lvl2pPr>
            <a:lvl3pPr marL="1143000" indent="-228600">
              <a:spcBef>
                <a:spcPct val="20000"/>
              </a:spcBef>
              <a:buClr>
                <a:schemeClr val="accent2"/>
              </a:buClr>
              <a:buSzPct val="70000"/>
              <a:buFont typeface="Wingdings 2" charset="2"/>
              <a:buChar char=""/>
              <a:defRPr sz="2100">
                <a:solidFill>
                  <a:schemeClr val="tx1"/>
                </a:solidFill>
                <a:latin typeface="Constantia" charset="0"/>
                <a:ea typeface="宋体" charset="-122"/>
              </a:defRPr>
            </a:lvl3pPr>
            <a:lvl4pPr marL="1600200" indent="-228600">
              <a:spcBef>
                <a:spcPct val="20000"/>
              </a:spcBef>
              <a:buClr>
                <a:srgbClr val="0BD0D9"/>
              </a:buClr>
              <a:buSzPct val="65000"/>
              <a:buFont typeface="Wingdings 2" charset="2"/>
              <a:buChar char=""/>
              <a:defRPr sz="2000">
                <a:solidFill>
                  <a:schemeClr val="tx1"/>
                </a:solidFill>
                <a:latin typeface="Constantia" charset="0"/>
                <a:ea typeface="宋体" charset="-122"/>
              </a:defRPr>
            </a:lvl4pPr>
            <a:lvl5pPr marL="2057400" indent="-228600">
              <a:spcBef>
                <a:spcPct val="20000"/>
              </a:spcBef>
              <a:buClr>
                <a:srgbClr val="10CF9B"/>
              </a:buClr>
              <a:buSzPct val="65000"/>
              <a:buFont typeface="Wingdings 2" charset="2"/>
              <a:buChar char=""/>
              <a:defRPr sz="2000">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9pPr>
          </a:lstStyle>
          <a:p>
            <a:pPr algn="r" fontAlgn="base">
              <a:spcBef>
                <a:spcPct val="0"/>
              </a:spcBef>
              <a:spcAft>
                <a:spcPct val="0"/>
              </a:spcAft>
              <a:buClrTx/>
              <a:buSzTx/>
              <a:buNone/>
              <a:defRPr/>
            </a:pPr>
            <a:r>
              <a:rPr kumimoji="1" lang="en-US" altLang="zh-CN" sz="1600">
                <a:solidFill>
                  <a:prstClr val="black"/>
                </a:solidFill>
                <a:latin typeface="Times New Roman" charset="0"/>
              </a:rPr>
              <a:t>Q′</a:t>
            </a:r>
            <a:r>
              <a:rPr kumimoji="1" lang="en-US" altLang="zh-CN" sz="1600" baseline="-25000">
                <a:solidFill>
                  <a:prstClr val="black"/>
                </a:solidFill>
                <a:latin typeface="Times New Roman" charset="0"/>
              </a:rPr>
              <a:t>1</a:t>
            </a:r>
          </a:p>
        </p:txBody>
      </p:sp>
      <p:sp>
        <p:nvSpPr>
          <p:cNvPr id="31" name="Rectangle 22"/>
          <p:cNvSpPr>
            <a:spLocks noChangeArrowheads="1"/>
          </p:cNvSpPr>
          <p:nvPr/>
        </p:nvSpPr>
        <p:spPr bwMode="auto">
          <a:xfrm>
            <a:off x="3124200" y="2347914"/>
            <a:ext cx="368300" cy="338137"/>
          </a:xfrm>
          <a:prstGeom prst="rect">
            <a:avLst/>
          </a:prstGeom>
          <a:noFill/>
          <a:ln>
            <a:noFill/>
          </a:ln>
          <a:effectLst/>
        </p:spPr>
        <p:txBody>
          <a:bodyPr wrap="none">
            <a:spAutoFit/>
          </a:bodyPr>
          <a:lstStyle>
            <a:lvl1pPr>
              <a:spcBef>
                <a:spcPct val="20000"/>
              </a:spcBef>
              <a:buClr>
                <a:srgbClr val="0BD0D9"/>
              </a:buClr>
              <a:buSzPct val="95000"/>
              <a:buFont typeface="Wingdings 2" charset="2"/>
              <a:buChar char=""/>
              <a:defRPr sz="2600">
                <a:solidFill>
                  <a:schemeClr val="tx1"/>
                </a:solidFill>
                <a:latin typeface="Constantia" charset="0"/>
                <a:ea typeface="宋体" charset="-122"/>
              </a:defRPr>
            </a:lvl1pPr>
            <a:lvl2pPr marL="742950" indent="-285750">
              <a:spcBef>
                <a:spcPct val="20000"/>
              </a:spcBef>
              <a:buClr>
                <a:schemeClr val="accent1"/>
              </a:buClr>
              <a:buSzPct val="85000"/>
              <a:buFont typeface="Wingdings 2" charset="2"/>
              <a:buChar char=""/>
              <a:defRPr sz="2400">
                <a:solidFill>
                  <a:schemeClr val="tx1"/>
                </a:solidFill>
                <a:latin typeface="Constantia" charset="0"/>
                <a:ea typeface="宋体" charset="-122"/>
              </a:defRPr>
            </a:lvl2pPr>
            <a:lvl3pPr marL="1143000" indent="-228600">
              <a:spcBef>
                <a:spcPct val="20000"/>
              </a:spcBef>
              <a:buClr>
                <a:schemeClr val="accent2"/>
              </a:buClr>
              <a:buSzPct val="70000"/>
              <a:buFont typeface="Wingdings 2" charset="2"/>
              <a:buChar char=""/>
              <a:defRPr sz="2100">
                <a:solidFill>
                  <a:schemeClr val="tx1"/>
                </a:solidFill>
                <a:latin typeface="Constantia" charset="0"/>
                <a:ea typeface="宋体" charset="-122"/>
              </a:defRPr>
            </a:lvl3pPr>
            <a:lvl4pPr marL="1600200" indent="-228600">
              <a:spcBef>
                <a:spcPct val="20000"/>
              </a:spcBef>
              <a:buClr>
                <a:srgbClr val="0BD0D9"/>
              </a:buClr>
              <a:buSzPct val="65000"/>
              <a:buFont typeface="Wingdings 2" charset="2"/>
              <a:buChar char=""/>
              <a:defRPr sz="2000">
                <a:solidFill>
                  <a:schemeClr val="tx1"/>
                </a:solidFill>
                <a:latin typeface="Constantia" charset="0"/>
                <a:ea typeface="宋体" charset="-122"/>
              </a:defRPr>
            </a:lvl4pPr>
            <a:lvl5pPr marL="2057400" indent="-228600">
              <a:spcBef>
                <a:spcPct val="20000"/>
              </a:spcBef>
              <a:buClr>
                <a:srgbClr val="10CF9B"/>
              </a:buClr>
              <a:buSzPct val="65000"/>
              <a:buFont typeface="Wingdings 2" charset="2"/>
              <a:buChar char=""/>
              <a:defRPr sz="2000">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9pPr>
          </a:lstStyle>
          <a:p>
            <a:pPr algn="r" fontAlgn="base">
              <a:spcBef>
                <a:spcPct val="0"/>
              </a:spcBef>
              <a:spcAft>
                <a:spcPct val="0"/>
              </a:spcAft>
              <a:buClrTx/>
              <a:buSzTx/>
              <a:buNone/>
              <a:defRPr/>
            </a:pPr>
            <a:r>
              <a:rPr kumimoji="1" lang="en-US" altLang="zh-CN" sz="1600">
                <a:solidFill>
                  <a:prstClr val="black"/>
                </a:solidFill>
                <a:latin typeface="Times New Roman" charset="0"/>
              </a:rPr>
              <a:t>P</a:t>
            </a:r>
            <a:r>
              <a:rPr kumimoji="1" lang="en-US" altLang="zh-CN" sz="1600" baseline="-25000">
                <a:solidFill>
                  <a:prstClr val="black"/>
                </a:solidFill>
                <a:latin typeface="Times New Roman" charset="0"/>
              </a:rPr>
              <a:t>1</a:t>
            </a:r>
          </a:p>
        </p:txBody>
      </p:sp>
      <p:sp>
        <p:nvSpPr>
          <p:cNvPr id="32" name="Rectangle 13"/>
          <p:cNvSpPr>
            <a:spLocks noChangeArrowheads="1"/>
          </p:cNvSpPr>
          <p:nvPr/>
        </p:nvSpPr>
        <p:spPr bwMode="auto">
          <a:xfrm>
            <a:off x="7645400" y="4808539"/>
            <a:ext cx="571500" cy="339725"/>
          </a:xfrm>
          <a:prstGeom prst="rect">
            <a:avLst/>
          </a:prstGeom>
          <a:noFill/>
          <a:ln>
            <a:noFill/>
          </a:ln>
          <a:effectLst/>
        </p:spPr>
        <p:txBody>
          <a:bodyPr wrap="none">
            <a:spAutoFit/>
          </a:bodyPr>
          <a:lstStyle>
            <a:lvl1pPr>
              <a:spcBef>
                <a:spcPct val="20000"/>
              </a:spcBef>
              <a:buClr>
                <a:srgbClr val="0BD0D9"/>
              </a:buClr>
              <a:buSzPct val="95000"/>
              <a:buFont typeface="Wingdings 2" charset="2"/>
              <a:buChar char=""/>
              <a:defRPr sz="2600">
                <a:solidFill>
                  <a:schemeClr val="tx1"/>
                </a:solidFill>
                <a:latin typeface="Constantia" charset="0"/>
                <a:ea typeface="宋体" charset="-122"/>
              </a:defRPr>
            </a:lvl1pPr>
            <a:lvl2pPr marL="742950" indent="-285750">
              <a:spcBef>
                <a:spcPct val="20000"/>
              </a:spcBef>
              <a:buClr>
                <a:schemeClr val="accent1"/>
              </a:buClr>
              <a:buSzPct val="85000"/>
              <a:buFont typeface="Wingdings 2" charset="2"/>
              <a:buChar char=""/>
              <a:defRPr sz="2400">
                <a:solidFill>
                  <a:schemeClr val="tx1"/>
                </a:solidFill>
                <a:latin typeface="Constantia" charset="0"/>
                <a:ea typeface="宋体" charset="-122"/>
              </a:defRPr>
            </a:lvl2pPr>
            <a:lvl3pPr marL="1143000" indent="-228600">
              <a:spcBef>
                <a:spcPct val="20000"/>
              </a:spcBef>
              <a:buClr>
                <a:schemeClr val="accent2"/>
              </a:buClr>
              <a:buSzPct val="70000"/>
              <a:buFont typeface="Wingdings 2" charset="2"/>
              <a:buChar char=""/>
              <a:defRPr sz="2100">
                <a:solidFill>
                  <a:schemeClr val="tx1"/>
                </a:solidFill>
                <a:latin typeface="Constantia" charset="0"/>
                <a:ea typeface="宋体" charset="-122"/>
              </a:defRPr>
            </a:lvl3pPr>
            <a:lvl4pPr marL="1600200" indent="-228600">
              <a:spcBef>
                <a:spcPct val="20000"/>
              </a:spcBef>
              <a:buClr>
                <a:srgbClr val="0BD0D9"/>
              </a:buClr>
              <a:buSzPct val="65000"/>
              <a:buFont typeface="Wingdings 2" charset="2"/>
              <a:buChar char=""/>
              <a:defRPr sz="2000">
                <a:solidFill>
                  <a:schemeClr val="tx1"/>
                </a:solidFill>
                <a:latin typeface="Constantia" charset="0"/>
                <a:ea typeface="宋体" charset="-122"/>
              </a:defRPr>
            </a:lvl4pPr>
            <a:lvl5pPr marL="2057400" indent="-228600">
              <a:spcBef>
                <a:spcPct val="20000"/>
              </a:spcBef>
              <a:buClr>
                <a:srgbClr val="10CF9B"/>
              </a:buClr>
              <a:buSzPct val="65000"/>
              <a:buFont typeface="Wingdings 2" charset="2"/>
              <a:buChar char=""/>
              <a:defRPr sz="2000">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9pPr>
          </a:lstStyle>
          <a:p>
            <a:pPr algn="r" fontAlgn="base">
              <a:spcBef>
                <a:spcPct val="0"/>
              </a:spcBef>
              <a:spcAft>
                <a:spcPct val="0"/>
              </a:spcAft>
              <a:buClrTx/>
              <a:buSzTx/>
              <a:buNone/>
              <a:defRPr/>
            </a:pPr>
            <a:r>
              <a:rPr kumimoji="1" lang="en-US" altLang="zh-CN" sz="1600">
                <a:solidFill>
                  <a:prstClr val="black"/>
                </a:solidFill>
                <a:latin typeface="Times New Roman" charset="0"/>
              </a:rPr>
              <a:t>MR</a:t>
            </a:r>
            <a:r>
              <a:rPr kumimoji="1" lang="en-US" altLang="zh-CN" sz="1600" baseline="-25000">
                <a:solidFill>
                  <a:prstClr val="black"/>
                </a:solidFill>
                <a:latin typeface="Times New Roman" charset="0"/>
              </a:rPr>
              <a:t>1</a:t>
            </a:r>
          </a:p>
        </p:txBody>
      </p:sp>
      <p:sp>
        <p:nvSpPr>
          <p:cNvPr id="33" name="Line 9"/>
          <p:cNvSpPr>
            <a:spLocks noChangeShapeType="1"/>
          </p:cNvSpPr>
          <p:nvPr/>
        </p:nvSpPr>
        <p:spPr bwMode="auto">
          <a:xfrm flipH="1">
            <a:off x="6284913" y="3286125"/>
            <a:ext cx="0" cy="2228850"/>
          </a:xfrm>
          <a:prstGeom prst="line">
            <a:avLst/>
          </a:prstGeom>
          <a:noFill/>
          <a:ln w="12700">
            <a:solidFill>
              <a:schemeClr val="tx1"/>
            </a:solidFill>
            <a:prstDash val="dash"/>
            <a:round/>
            <a:headEnd type="none" w="sm" len="sm"/>
            <a:tailEnd type="none" w="sm" len="sm"/>
          </a:ln>
          <a:effectLst/>
        </p:spPr>
        <p:txBody>
          <a:bodyPr wrap="none" anchor="ctr"/>
          <a:lstStyle/>
          <a:p>
            <a:pPr eaLnBrk="0" fontAlgn="base" hangingPunct="0">
              <a:spcBef>
                <a:spcPct val="0"/>
              </a:spcBef>
              <a:spcAft>
                <a:spcPct val="0"/>
              </a:spcAft>
              <a:defRPr/>
            </a:pPr>
            <a:endParaRPr kumimoji="1" lang="zh-CN" altLang="en-US" sz="2400">
              <a:solidFill>
                <a:srgbClr val="FF00FF"/>
              </a:solidFill>
              <a:latin typeface="Times New Roman" charset="0"/>
              <a:ea typeface="宋体" charset="-122"/>
            </a:endParaRPr>
          </a:p>
        </p:txBody>
      </p:sp>
      <p:sp>
        <p:nvSpPr>
          <p:cNvPr id="34" name="Line 10"/>
          <p:cNvSpPr>
            <a:spLocks noChangeShapeType="1"/>
          </p:cNvSpPr>
          <p:nvPr/>
        </p:nvSpPr>
        <p:spPr bwMode="auto">
          <a:xfrm>
            <a:off x="3514726" y="4090989"/>
            <a:ext cx="2238375" cy="7937"/>
          </a:xfrm>
          <a:prstGeom prst="line">
            <a:avLst/>
          </a:prstGeom>
          <a:noFill/>
          <a:ln w="12700">
            <a:solidFill>
              <a:schemeClr val="tx1"/>
            </a:solidFill>
            <a:prstDash val="dash"/>
            <a:round/>
            <a:headEnd type="none" w="sm" len="sm"/>
            <a:tailEnd type="none" w="sm" len="sm"/>
          </a:ln>
          <a:effectLst/>
        </p:spPr>
        <p:txBody>
          <a:bodyPr wrap="none" anchor="ctr"/>
          <a:lstStyle/>
          <a:p>
            <a:pPr eaLnBrk="0" fontAlgn="base" hangingPunct="0">
              <a:spcBef>
                <a:spcPct val="0"/>
              </a:spcBef>
              <a:spcAft>
                <a:spcPct val="0"/>
              </a:spcAft>
              <a:defRPr/>
            </a:pPr>
            <a:endParaRPr kumimoji="1" lang="zh-CN" altLang="en-US" sz="2400">
              <a:solidFill>
                <a:srgbClr val="FF00FF"/>
              </a:solidFill>
              <a:latin typeface="Times New Roman" charset="0"/>
              <a:ea typeface="宋体" charset="-122"/>
            </a:endParaRPr>
          </a:p>
        </p:txBody>
      </p:sp>
      <p:sp>
        <p:nvSpPr>
          <p:cNvPr id="35" name="Line 9"/>
          <p:cNvSpPr>
            <a:spLocks noChangeShapeType="1"/>
          </p:cNvSpPr>
          <p:nvPr/>
        </p:nvSpPr>
        <p:spPr bwMode="auto">
          <a:xfrm flipH="1">
            <a:off x="4883150" y="2570164"/>
            <a:ext cx="0" cy="2941637"/>
          </a:xfrm>
          <a:prstGeom prst="line">
            <a:avLst/>
          </a:prstGeom>
          <a:noFill/>
          <a:ln w="12700">
            <a:solidFill>
              <a:schemeClr val="tx1"/>
            </a:solidFill>
            <a:prstDash val="dash"/>
            <a:round/>
            <a:headEnd type="none" w="sm" len="sm"/>
            <a:tailEnd type="none" w="sm" len="sm"/>
          </a:ln>
          <a:effectLst/>
        </p:spPr>
        <p:txBody>
          <a:bodyPr wrap="none" anchor="ctr"/>
          <a:lstStyle/>
          <a:p>
            <a:pPr eaLnBrk="0" fontAlgn="base" hangingPunct="0">
              <a:spcBef>
                <a:spcPct val="0"/>
              </a:spcBef>
              <a:spcAft>
                <a:spcPct val="0"/>
              </a:spcAft>
              <a:defRPr/>
            </a:pPr>
            <a:endParaRPr kumimoji="1" lang="zh-CN" altLang="en-US" sz="2400">
              <a:solidFill>
                <a:srgbClr val="FF00FF"/>
              </a:solidFill>
              <a:latin typeface="Times New Roman" charset="0"/>
              <a:ea typeface="宋体" charset="-122"/>
            </a:endParaRPr>
          </a:p>
        </p:txBody>
      </p:sp>
      <p:sp>
        <p:nvSpPr>
          <p:cNvPr id="36" name="Rectangle 23"/>
          <p:cNvSpPr>
            <a:spLocks noChangeArrowheads="1"/>
          </p:cNvSpPr>
          <p:nvPr/>
        </p:nvSpPr>
        <p:spPr bwMode="auto">
          <a:xfrm>
            <a:off x="4659314" y="5511800"/>
            <a:ext cx="401637" cy="338138"/>
          </a:xfrm>
          <a:prstGeom prst="rect">
            <a:avLst/>
          </a:prstGeom>
          <a:noFill/>
          <a:ln>
            <a:noFill/>
          </a:ln>
          <a:effectLst/>
        </p:spPr>
        <p:txBody>
          <a:bodyPr wrap="none">
            <a:spAutoFit/>
          </a:bodyPr>
          <a:lstStyle>
            <a:lvl1pPr>
              <a:spcBef>
                <a:spcPct val="20000"/>
              </a:spcBef>
              <a:buClr>
                <a:srgbClr val="0BD0D9"/>
              </a:buClr>
              <a:buSzPct val="95000"/>
              <a:buFont typeface="Wingdings 2" charset="2"/>
              <a:buChar char=""/>
              <a:defRPr sz="2600">
                <a:solidFill>
                  <a:schemeClr val="tx1"/>
                </a:solidFill>
                <a:latin typeface="Constantia" charset="0"/>
                <a:ea typeface="宋体" charset="-122"/>
              </a:defRPr>
            </a:lvl1pPr>
            <a:lvl2pPr marL="742950" indent="-285750">
              <a:spcBef>
                <a:spcPct val="20000"/>
              </a:spcBef>
              <a:buClr>
                <a:schemeClr val="accent1"/>
              </a:buClr>
              <a:buSzPct val="85000"/>
              <a:buFont typeface="Wingdings 2" charset="2"/>
              <a:buChar char=""/>
              <a:defRPr sz="2400">
                <a:solidFill>
                  <a:schemeClr val="tx1"/>
                </a:solidFill>
                <a:latin typeface="Constantia" charset="0"/>
                <a:ea typeface="宋体" charset="-122"/>
              </a:defRPr>
            </a:lvl2pPr>
            <a:lvl3pPr marL="1143000" indent="-228600">
              <a:spcBef>
                <a:spcPct val="20000"/>
              </a:spcBef>
              <a:buClr>
                <a:schemeClr val="accent2"/>
              </a:buClr>
              <a:buSzPct val="70000"/>
              <a:buFont typeface="Wingdings 2" charset="2"/>
              <a:buChar char=""/>
              <a:defRPr sz="2100">
                <a:solidFill>
                  <a:schemeClr val="tx1"/>
                </a:solidFill>
                <a:latin typeface="Constantia" charset="0"/>
                <a:ea typeface="宋体" charset="-122"/>
              </a:defRPr>
            </a:lvl3pPr>
            <a:lvl4pPr marL="1600200" indent="-228600">
              <a:spcBef>
                <a:spcPct val="20000"/>
              </a:spcBef>
              <a:buClr>
                <a:srgbClr val="0BD0D9"/>
              </a:buClr>
              <a:buSzPct val="65000"/>
              <a:buFont typeface="Wingdings 2" charset="2"/>
              <a:buChar char=""/>
              <a:defRPr sz="2000">
                <a:solidFill>
                  <a:schemeClr val="tx1"/>
                </a:solidFill>
                <a:latin typeface="Constantia" charset="0"/>
                <a:ea typeface="宋体" charset="-122"/>
              </a:defRPr>
            </a:lvl4pPr>
            <a:lvl5pPr marL="2057400" indent="-228600">
              <a:spcBef>
                <a:spcPct val="20000"/>
              </a:spcBef>
              <a:buClr>
                <a:srgbClr val="10CF9B"/>
              </a:buClr>
              <a:buSzPct val="65000"/>
              <a:buFont typeface="Wingdings 2" charset="2"/>
              <a:buChar char=""/>
              <a:defRPr sz="2000">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9pPr>
          </a:lstStyle>
          <a:p>
            <a:pPr algn="r" fontAlgn="base">
              <a:spcBef>
                <a:spcPct val="0"/>
              </a:spcBef>
              <a:spcAft>
                <a:spcPct val="0"/>
              </a:spcAft>
              <a:buClrTx/>
              <a:buSzTx/>
              <a:buNone/>
              <a:defRPr/>
            </a:pPr>
            <a:r>
              <a:rPr kumimoji="1" lang="en-US" altLang="zh-CN" sz="1600">
                <a:solidFill>
                  <a:prstClr val="black"/>
                </a:solidFill>
                <a:latin typeface="Times New Roman" charset="0"/>
              </a:rPr>
              <a:t>Q</a:t>
            </a:r>
            <a:r>
              <a:rPr kumimoji="1" lang="en-US" altLang="zh-CN" sz="1600" baseline="-25000">
                <a:solidFill>
                  <a:prstClr val="black"/>
                </a:solidFill>
                <a:latin typeface="Times New Roman" charset="0"/>
              </a:rPr>
              <a:t>1</a:t>
            </a:r>
          </a:p>
        </p:txBody>
      </p:sp>
      <p:sp>
        <p:nvSpPr>
          <p:cNvPr id="37" name="Rectangle 19"/>
          <p:cNvSpPr>
            <a:spLocks noChangeArrowheads="1"/>
          </p:cNvSpPr>
          <p:nvPr/>
        </p:nvSpPr>
        <p:spPr bwMode="auto">
          <a:xfrm>
            <a:off x="8118475" y="3894139"/>
            <a:ext cx="355600" cy="338137"/>
          </a:xfrm>
          <a:prstGeom prst="rect">
            <a:avLst/>
          </a:prstGeom>
          <a:noFill/>
          <a:ln>
            <a:noFill/>
          </a:ln>
          <a:effectLst/>
        </p:spPr>
        <p:txBody>
          <a:bodyPr wrap="none">
            <a:spAutoFit/>
          </a:bodyPr>
          <a:lstStyle>
            <a:lvl1pPr>
              <a:spcBef>
                <a:spcPct val="20000"/>
              </a:spcBef>
              <a:buClr>
                <a:srgbClr val="0BD0D9"/>
              </a:buClr>
              <a:buSzPct val="95000"/>
              <a:buFont typeface="Wingdings 2" charset="2"/>
              <a:buChar char=""/>
              <a:defRPr sz="2600">
                <a:solidFill>
                  <a:schemeClr val="tx1"/>
                </a:solidFill>
                <a:latin typeface="Constantia" charset="0"/>
                <a:ea typeface="宋体" charset="-122"/>
              </a:defRPr>
            </a:lvl1pPr>
            <a:lvl2pPr marL="742950" indent="-285750">
              <a:spcBef>
                <a:spcPct val="20000"/>
              </a:spcBef>
              <a:buClr>
                <a:schemeClr val="accent1"/>
              </a:buClr>
              <a:buSzPct val="85000"/>
              <a:buFont typeface="Wingdings 2" charset="2"/>
              <a:buChar char=""/>
              <a:defRPr sz="2400">
                <a:solidFill>
                  <a:schemeClr val="tx1"/>
                </a:solidFill>
                <a:latin typeface="Constantia" charset="0"/>
                <a:ea typeface="宋体" charset="-122"/>
              </a:defRPr>
            </a:lvl2pPr>
            <a:lvl3pPr marL="1143000" indent="-228600">
              <a:spcBef>
                <a:spcPct val="20000"/>
              </a:spcBef>
              <a:buClr>
                <a:schemeClr val="accent2"/>
              </a:buClr>
              <a:buSzPct val="70000"/>
              <a:buFont typeface="Wingdings 2" charset="2"/>
              <a:buChar char=""/>
              <a:defRPr sz="2100">
                <a:solidFill>
                  <a:schemeClr val="tx1"/>
                </a:solidFill>
                <a:latin typeface="Constantia" charset="0"/>
                <a:ea typeface="宋体" charset="-122"/>
              </a:defRPr>
            </a:lvl3pPr>
            <a:lvl4pPr marL="1600200" indent="-228600">
              <a:spcBef>
                <a:spcPct val="20000"/>
              </a:spcBef>
              <a:buClr>
                <a:srgbClr val="0BD0D9"/>
              </a:buClr>
              <a:buSzPct val="65000"/>
              <a:buFont typeface="Wingdings 2" charset="2"/>
              <a:buChar char=""/>
              <a:defRPr sz="2000">
                <a:solidFill>
                  <a:schemeClr val="tx1"/>
                </a:solidFill>
                <a:latin typeface="Constantia" charset="0"/>
                <a:ea typeface="宋体" charset="-122"/>
              </a:defRPr>
            </a:lvl4pPr>
            <a:lvl5pPr marL="2057400" indent="-228600">
              <a:spcBef>
                <a:spcPct val="20000"/>
              </a:spcBef>
              <a:buClr>
                <a:srgbClr val="10CF9B"/>
              </a:buClr>
              <a:buSzPct val="65000"/>
              <a:buFont typeface="Wingdings 2" charset="2"/>
              <a:buChar char=""/>
              <a:defRPr sz="2000">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9pPr>
          </a:lstStyle>
          <a:p>
            <a:pPr algn="r" fontAlgn="base">
              <a:spcBef>
                <a:spcPct val="0"/>
              </a:spcBef>
              <a:spcAft>
                <a:spcPct val="0"/>
              </a:spcAft>
              <a:buClrTx/>
              <a:buSzTx/>
              <a:buNone/>
              <a:defRPr/>
            </a:pPr>
            <a:r>
              <a:rPr kumimoji="1" lang="en-US" altLang="zh-CN" sz="1600">
                <a:solidFill>
                  <a:prstClr val="black"/>
                </a:solidFill>
                <a:latin typeface="Times New Roman" charset="0"/>
              </a:rPr>
              <a:t>d</a:t>
            </a:r>
            <a:r>
              <a:rPr kumimoji="1" lang="en-US" altLang="zh-CN" sz="1600" baseline="-25000">
                <a:solidFill>
                  <a:prstClr val="black"/>
                </a:solidFill>
                <a:latin typeface="Times New Roman" charset="0"/>
              </a:rPr>
              <a:t>2</a:t>
            </a:r>
          </a:p>
        </p:txBody>
      </p:sp>
      <p:sp>
        <p:nvSpPr>
          <p:cNvPr id="2" name="TextBox 1"/>
          <p:cNvSpPr txBox="1">
            <a:spLocks noChangeArrowheads="1"/>
          </p:cNvSpPr>
          <p:nvPr/>
        </p:nvSpPr>
        <p:spPr bwMode="auto">
          <a:xfrm>
            <a:off x="6413501" y="2914650"/>
            <a:ext cx="2889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lgn="r" fontAlgn="base">
              <a:spcBef>
                <a:spcPct val="0"/>
              </a:spcBef>
              <a:spcAft>
                <a:spcPct val="0"/>
              </a:spcAft>
              <a:buClrTx/>
              <a:buSzTx/>
              <a:buNone/>
            </a:pPr>
            <a:r>
              <a:rPr kumimoji="1" lang="en-US" altLang="zh-CN" sz="7200">
                <a:solidFill>
                  <a:prstClr val="black"/>
                </a:solidFill>
                <a:latin typeface="Times New Roman" panose="02020603050405020304" pitchFamily="18" charset="0"/>
              </a:rPr>
              <a:t>.</a:t>
            </a:r>
            <a:endParaRPr kumimoji="1" lang="zh-CN" altLang="en-US" sz="7200">
              <a:solidFill>
                <a:prstClr val="black"/>
              </a:solidFill>
              <a:latin typeface="Times New Roman" panose="02020603050405020304" pitchFamily="18" charset="0"/>
            </a:endParaRPr>
          </a:p>
        </p:txBody>
      </p:sp>
      <p:sp>
        <p:nvSpPr>
          <p:cNvPr id="40" name="Rectangle 23"/>
          <p:cNvSpPr>
            <a:spLocks noChangeArrowheads="1"/>
          </p:cNvSpPr>
          <p:nvPr/>
        </p:nvSpPr>
        <p:spPr bwMode="auto">
          <a:xfrm>
            <a:off x="6062664" y="5500689"/>
            <a:ext cx="446087" cy="338137"/>
          </a:xfrm>
          <a:prstGeom prst="rect">
            <a:avLst/>
          </a:prstGeom>
          <a:noFill/>
          <a:ln>
            <a:noFill/>
          </a:ln>
          <a:effectLst/>
        </p:spPr>
        <p:txBody>
          <a:bodyPr wrap="none">
            <a:spAutoFit/>
          </a:bodyPr>
          <a:lstStyle>
            <a:lvl1pPr>
              <a:spcBef>
                <a:spcPct val="20000"/>
              </a:spcBef>
              <a:buClr>
                <a:srgbClr val="0BD0D9"/>
              </a:buClr>
              <a:buSzPct val="95000"/>
              <a:buFont typeface="Wingdings 2" charset="2"/>
              <a:buChar char=""/>
              <a:defRPr sz="2600">
                <a:solidFill>
                  <a:schemeClr val="tx1"/>
                </a:solidFill>
                <a:latin typeface="Constantia" charset="0"/>
                <a:ea typeface="宋体" charset="-122"/>
              </a:defRPr>
            </a:lvl1pPr>
            <a:lvl2pPr marL="742950" indent="-285750">
              <a:spcBef>
                <a:spcPct val="20000"/>
              </a:spcBef>
              <a:buClr>
                <a:schemeClr val="accent1"/>
              </a:buClr>
              <a:buSzPct val="85000"/>
              <a:buFont typeface="Wingdings 2" charset="2"/>
              <a:buChar char=""/>
              <a:defRPr sz="2400">
                <a:solidFill>
                  <a:schemeClr val="tx1"/>
                </a:solidFill>
                <a:latin typeface="Constantia" charset="0"/>
                <a:ea typeface="宋体" charset="-122"/>
              </a:defRPr>
            </a:lvl2pPr>
            <a:lvl3pPr marL="1143000" indent="-228600">
              <a:spcBef>
                <a:spcPct val="20000"/>
              </a:spcBef>
              <a:buClr>
                <a:schemeClr val="accent2"/>
              </a:buClr>
              <a:buSzPct val="70000"/>
              <a:buFont typeface="Wingdings 2" charset="2"/>
              <a:buChar char=""/>
              <a:defRPr sz="2100">
                <a:solidFill>
                  <a:schemeClr val="tx1"/>
                </a:solidFill>
                <a:latin typeface="Constantia" charset="0"/>
                <a:ea typeface="宋体" charset="-122"/>
              </a:defRPr>
            </a:lvl3pPr>
            <a:lvl4pPr marL="1600200" indent="-228600">
              <a:spcBef>
                <a:spcPct val="20000"/>
              </a:spcBef>
              <a:buClr>
                <a:srgbClr val="0BD0D9"/>
              </a:buClr>
              <a:buSzPct val="65000"/>
              <a:buFont typeface="Wingdings 2" charset="2"/>
              <a:buChar char=""/>
              <a:defRPr sz="2000">
                <a:solidFill>
                  <a:schemeClr val="tx1"/>
                </a:solidFill>
                <a:latin typeface="Constantia" charset="0"/>
                <a:ea typeface="宋体" charset="-122"/>
              </a:defRPr>
            </a:lvl4pPr>
            <a:lvl5pPr marL="2057400" indent="-228600">
              <a:spcBef>
                <a:spcPct val="20000"/>
              </a:spcBef>
              <a:buClr>
                <a:srgbClr val="10CF9B"/>
              </a:buClr>
              <a:buSzPct val="65000"/>
              <a:buFont typeface="Wingdings 2" charset="2"/>
              <a:buChar char=""/>
              <a:defRPr sz="2000">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9pPr>
          </a:lstStyle>
          <a:p>
            <a:pPr algn="r" fontAlgn="base">
              <a:spcBef>
                <a:spcPct val="0"/>
              </a:spcBef>
              <a:spcAft>
                <a:spcPct val="0"/>
              </a:spcAft>
              <a:buClrTx/>
              <a:buSzTx/>
              <a:buNone/>
              <a:defRPr/>
            </a:pPr>
            <a:r>
              <a:rPr kumimoji="1" lang="en-US" altLang="zh-CN" sz="1600">
                <a:solidFill>
                  <a:prstClr val="black"/>
                </a:solidFill>
                <a:latin typeface="Times New Roman" charset="0"/>
              </a:rPr>
              <a:t>Q′</a:t>
            </a:r>
            <a:r>
              <a:rPr kumimoji="1" lang="en-US" altLang="zh-CN" sz="1600" baseline="-25000">
                <a:solidFill>
                  <a:prstClr val="black"/>
                </a:solidFill>
                <a:latin typeface="Times New Roman" charset="0"/>
              </a:rPr>
              <a:t>2</a:t>
            </a:r>
          </a:p>
        </p:txBody>
      </p:sp>
      <p:sp>
        <p:nvSpPr>
          <p:cNvPr id="41" name="Line 10"/>
          <p:cNvSpPr>
            <a:spLocks noChangeShapeType="1"/>
          </p:cNvSpPr>
          <p:nvPr/>
        </p:nvSpPr>
        <p:spPr bwMode="auto">
          <a:xfrm>
            <a:off x="3513139" y="3230563"/>
            <a:ext cx="2771775" cy="55562"/>
          </a:xfrm>
          <a:prstGeom prst="line">
            <a:avLst/>
          </a:prstGeom>
          <a:noFill/>
          <a:ln w="12700">
            <a:solidFill>
              <a:schemeClr val="tx1"/>
            </a:solidFill>
            <a:prstDash val="dash"/>
            <a:round/>
            <a:headEnd type="none" w="sm" len="sm"/>
            <a:tailEnd type="none" w="sm" len="sm"/>
          </a:ln>
          <a:effectLst/>
        </p:spPr>
        <p:txBody>
          <a:bodyPr wrap="none" anchor="ctr"/>
          <a:lstStyle/>
          <a:p>
            <a:pPr eaLnBrk="0" fontAlgn="base" hangingPunct="0">
              <a:spcBef>
                <a:spcPct val="0"/>
              </a:spcBef>
              <a:spcAft>
                <a:spcPct val="0"/>
              </a:spcAft>
              <a:defRPr/>
            </a:pPr>
            <a:endParaRPr kumimoji="1" lang="zh-CN" altLang="en-US" sz="2400">
              <a:solidFill>
                <a:srgbClr val="FF00FF"/>
              </a:solidFill>
              <a:latin typeface="Times New Roman" charset="0"/>
              <a:ea typeface="宋体" charset="-122"/>
            </a:endParaRPr>
          </a:p>
        </p:txBody>
      </p:sp>
      <p:sp>
        <p:nvSpPr>
          <p:cNvPr id="42" name="Line 9"/>
          <p:cNvSpPr>
            <a:spLocks noChangeShapeType="1"/>
          </p:cNvSpPr>
          <p:nvPr/>
        </p:nvSpPr>
        <p:spPr bwMode="auto">
          <a:xfrm flipH="1">
            <a:off x="5305426" y="3273426"/>
            <a:ext cx="9525" cy="2214563"/>
          </a:xfrm>
          <a:prstGeom prst="line">
            <a:avLst/>
          </a:prstGeom>
          <a:noFill/>
          <a:ln w="12700">
            <a:solidFill>
              <a:schemeClr val="tx1"/>
            </a:solidFill>
            <a:prstDash val="dash"/>
            <a:round/>
            <a:headEnd type="none" w="sm" len="sm"/>
            <a:tailEnd type="none" w="sm" len="sm"/>
          </a:ln>
          <a:effectLst/>
        </p:spPr>
        <p:txBody>
          <a:bodyPr wrap="none" anchor="ctr"/>
          <a:lstStyle/>
          <a:p>
            <a:pPr eaLnBrk="0" fontAlgn="base" hangingPunct="0">
              <a:spcBef>
                <a:spcPct val="0"/>
              </a:spcBef>
              <a:spcAft>
                <a:spcPct val="0"/>
              </a:spcAft>
              <a:defRPr/>
            </a:pPr>
            <a:endParaRPr kumimoji="1" lang="zh-CN" altLang="en-US" sz="2400">
              <a:solidFill>
                <a:srgbClr val="FF00FF"/>
              </a:solidFill>
              <a:latin typeface="Times New Roman" charset="0"/>
              <a:ea typeface="宋体" charset="-122"/>
            </a:endParaRPr>
          </a:p>
        </p:txBody>
      </p:sp>
      <p:sp>
        <p:nvSpPr>
          <p:cNvPr id="43" name="Rectangle 23"/>
          <p:cNvSpPr>
            <a:spLocks noChangeArrowheads="1"/>
          </p:cNvSpPr>
          <p:nvPr/>
        </p:nvSpPr>
        <p:spPr bwMode="auto">
          <a:xfrm>
            <a:off x="5122863" y="5514975"/>
            <a:ext cx="400050" cy="338138"/>
          </a:xfrm>
          <a:prstGeom prst="rect">
            <a:avLst/>
          </a:prstGeom>
          <a:noFill/>
          <a:ln>
            <a:noFill/>
          </a:ln>
          <a:effectLst/>
        </p:spPr>
        <p:txBody>
          <a:bodyPr wrap="none">
            <a:spAutoFit/>
          </a:bodyPr>
          <a:lstStyle>
            <a:lvl1pPr>
              <a:spcBef>
                <a:spcPct val="20000"/>
              </a:spcBef>
              <a:buClr>
                <a:srgbClr val="0BD0D9"/>
              </a:buClr>
              <a:buSzPct val="95000"/>
              <a:buFont typeface="Wingdings 2" charset="2"/>
              <a:buChar char=""/>
              <a:defRPr sz="2600">
                <a:solidFill>
                  <a:schemeClr val="tx1"/>
                </a:solidFill>
                <a:latin typeface="Constantia" charset="0"/>
                <a:ea typeface="宋体" charset="-122"/>
              </a:defRPr>
            </a:lvl1pPr>
            <a:lvl2pPr marL="742950" indent="-285750">
              <a:spcBef>
                <a:spcPct val="20000"/>
              </a:spcBef>
              <a:buClr>
                <a:schemeClr val="accent1"/>
              </a:buClr>
              <a:buSzPct val="85000"/>
              <a:buFont typeface="Wingdings 2" charset="2"/>
              <a:buChar char=""/>
              <a:defRPr sz="2400">
                <a:solidFill>
                  <a:schemeClr val="tx1"/>
                </a:solidFill>
                <a:latin typeface="Constantia" charset="0"/>
                <a:ea typeface="宋体" charset="-122"/>
              </a:defRPr>
            </a:lvl2pPr>
            <a:lvl3pPr marL="1143000" indent="-228600">
              <a:spcBef>
                <a:spcPct val="20000"/>
              </a:spcBef>
              <a:buClr>
                <a:schemeClr val="accent2"/>
              </a:buClr>
              <a:buSzPct val="70000"/>
              <a:buFont typeface="Wingdings 2" charset="2"/>
              <a:buChar char=""/>
              <a:defRPr sz="2100">
                <a:solidFill>
                  <a:schemeClr val="tx1"/>
                </a:solidFill>
                <a:latin typeface="Constantia" charset="0"/>
                <a:ea typeface="宋体" charset="-122"/>
              </a:defRPr>
            </a:lvl3pPr>
            <a:lvl4pPr marL="1600200" indent="-228600">
              <a:spcBef>
                <a:spcPct val="20000"/>
              </a:spcBef>
              <a:buClr>
                <a:srgbClr val="0BD0D9"/>
              </a:buClr>
              <a:buSzPct val="65000"/>
              <a:buFont typeface="Wingdings 2" charset="2"/>
              <a:buChar char=""/>
              <a:defRPr sz="2000">
                <a:solidFill>
                  <a:schemeClr val="tx1"/>
                </a:solidFill>
                <a:latin typeface="Constantia" charset="0"/>
                <a:ea typeface="宋体" charset="-122"/>
              </a:defRPr>
            </a:lvl4pPr>
            <a:lvl5pPr marL="2057400" indent="-228600">
              <a:spcBef>
                <a:spcPct val="20000"/>
              </a:spcBef>
              <a:buClr>
                <a:srgbClr val="10CF9B"/>
              </a:buClr>
              <a:buSzPct val="65000"/>
              <a:buFont typeface="Wingdings 2" charset="2"/>
              <a:buChar char=""/>
              <a:defRPr sz="2000">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9pPr>
          </a:lstStyle>
          <a:p>
            <a:pPr algn="r" fontAlgn="base">
              <a:spcBef>
                <a:spcPct val="0"/>
              </a:spcBef>
              <a:spcAft>
                <a:spcPct val="0"/>
              </a:spcAft>
              <a:buClrTx/>
              <a:buSzTx/>
              <a:buNone/>
              <a:defRPr/>
            </a:pPr>
            <a:r>
              <a:rPr kumimoji="1" lang="en-US" altLang="zh-CN" sz="1600">
                <a:solidFill>
                  <a:prstClr val="black"/>
                </a:solidFill>
                <a:latin typeface="Times New Roman" charset="0"/>
              </a:rPr>
              <a:t>Q</a:t>
            </a:r>
            <a:r>
              <a:rPr kumimoji="1" lang="en-US" altLang="zh-CN" sz="1600" baseline="-25000">
                <a:solidFill>
                  <a:prstClr val="black"/>
                </a:solidFill>
                <a:latin typeface="Times New Roman" charset="0"/>
              </a:rPr>
              <a:t>2</a:t>
            </a:r>
          </a:p>
        </p:txBody>
      </p:sp>
      <p:sp>
        <p:nvSpPr>
          <p:cNvPr id="44" name="Rectangle 22"/>
          <p:cNvSpPr>
            <a:spLocks noChangeArrowheads="1"/>
          </p:cNvSpPr>
          <p:nvPr/>
        </p:nvSpPr>
        <p:spPr bwMode="auto">
          <a:xfrm>
            <a:off x="3092450" y="2947989"/>
            <a:ext cx="368300" cy="338137"/>
          </a:xfrm>
          <a:prstGeom prst="rect">
            <a:avLst/>
          </a:prstGeom>
          <a:noFill/>
          <a:ln>
            <a:noFill/>
          </a:ln>
          <a:effectLst/>
        </p:spPr>
        <p:txBody>
          <a:bodyPr wrap="none">
            <a:spAutoFit/>
          </a:bodyPr>
          <a:lstStyle>
            <a:lvl1pPr>
              <a:spcBef>
                <a:spcPct val="20000"/>
              </a:spcBef>
              <a:buClr>
                <a:srgbClr val="0BD0D9"/>
              </a:buClr>
              <a:buSzPct val="95000"/>
              <a:buFont typeface="Wingdings 2" charset="2"/>
              <a:buChar char=""/>
              <a:defRPr sz="2600">
                <a:solidFill>
                  <a:schemeClr val="tx1"/>
                </a:solidFill>
                <a:latin typeface="Constantia" charset="0"/>
                <a:ea typeface="宋体" charset="-122"/>
              </a:defRPr>
            </a:lvl1pPr>
            <a:lvl2pPr marL="742950" indent="-285750">
              <a:spcBef>
                <a:spcPct val="20000"/>
              </a:spcBef>
              <a:buClr>
                <a:schemeClr val="accent1"/>
              </a:buClr>
              <a:buSzPct val="85000"/>
              <a:buFont typeface="Wingdings 2" charset="2"/>
              <a:buChar char=""/>
              <a:defRPr sz="2400">
                <a:solidFill>
                  <a:schemeClr val="tx1"/>
                </a:solidFill>
                <a:latin typeface="Constantia" charset="0"/>
                <a:ea typeface="宋体" charset="-122"/>
              </a:defRPr>
            </a:lvl2pPr>
            <a:lvl3pPr marL="1143000" indent="-228600">
              <a:spcBef>
                <a:spcPct val="20000"/>
              </a:spcBef>
              <a:buClr>
                <a:schemeClr val="accent2"/>
              </a:buClr>
              <a:buSzPct val="70000"/>
              <a:buFont typeface="Wingdings 2" charset="2"/>
              <a:buChar char=""/>
              <a:defRPr sz="2100">
                <a:solidFill>
                  <a:schemeClr val="tx1"/>
                </a:solidFill>
                <a:latin typeface="Constantia" charset="0"/>
                <a:ea typeface="宋体" charset="-122"/>
              </a:defRPr>
            </a:lvl3pPr>
            <a:lvl4pPr marL="1600200" indent="-228600">
              <a:spcBef>
                <a:spcPct val="20000"/>
              </a:spcBef>
              <a:buClr>
                <a:srgbClr val="0BD0D9"/>
              </a:buClr>
              <a:buSzPct val="65000"/>
              <a:buFont typeface="Wingdings 2" charset="2"/>
              <a:buChar char=""/>
              <a:defRPr sz="2000">
                <a:solidFill>
                  <a:schemeClr val="tx1"/>
                </a:solidFill>
                <a:latin typeface="Constantia" charset="0"/>
                <a:ea typeface="宋体" charset="-122"/>
              </a:defRPr>
            </a:lvl4pPr>
            <a:lvl5pPr marL="2057400" indent="-228600">
              <a:spcBef>
                <a:spcPct val="20000"/>
              </a:spcBef>
              <a:buClr>
                <a:srgbClr val="10CF9B"/>
              </a:buClr>
              <a:buSzPct val="65000"/>
              <a:buFont typeface="Wingdings 2" charset="2"/>
              <a:buChar char=""/>
              <a:defRPr sz="2000">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9pPr>
          </a:lstStyle>
          <a:p>
            <a:pPr algn="r" fontAlgn="base">
              <a:spcBef>
                <a:spcPct val="0"/>
              </a:spcBef>
              <a:spcAft>
                <a:spcPct val="0"/>
              </a:spcAft>
              <a:buClrTx/>
              <a:buSzTx/>
              <a:buNone/>
              <a:defRPr/>
            </a:pPr>
            <a:r>
              <a:rPr kumimoji="1" lang="en-US" altLang="zh-CN" sz="1600">
                <a:solidFill>
                  <a:prstClr val="black"/>
                </a:solidFill>
                <a:latin typeface="Times New Roman" charset="0"/>
              </a:rPr>
              <a:t>P</a:t>
            </a:r>
            <a:r>
              <a:rPr kumimoji="1" lang="en-US" altLang="zh-CN" sz="1600" baseline="-25000">
                <a:solidFill>
                  <a:prstClr val="black"/>
                </a:solidFill>
                <a:latin typeface="Times New Roman" charset="0"/>
              </a:rPr>
              <a:t>2</a:t>
            </a:r>
          </a:p>
        </p:txBody>
      </p:sp>
      <p:sp>
        <p:nvSpPr>
          <p:cNvPr id="45" name="Line 9"/>
          <p:cNvSpPr>
            <a:spLocks noChangeShapeType="1"/>
          </p:cNvSpPr>
          <p:nvPr/>
        </p:nvSpPr>
        <p:spPr bwMode="auto">
          <a:xfrm flipH="1">
            <a:off x="5745164" y="4098926"/>
            <a:ext cx="7937" cy="1401763"/>
          </a:xfrm>
          <a:prstGeom prst="line">
            <a:avLst/>
          </a:prstGeom>
          <a:noFill/>
          <a:ln w="12700">
            <a:solidFill>
              <a:schemeClr val="tx1"/>
            </a:solidFill>
            <a:prstDash val="dash"/>
            <a:round/>
            <a:headEnd type="none" w="sm" len="sm"/>
            <a:tailEnd type="none" w="sm" len="sm"/>
          </a:ln>
          <a:effectLst/>
        </p:spPr>
        <p:txBody>
          <a:bodyPr wrap="none" anchor="ctr"/>
          <a:lstStyle/>
          <a:p>
            <a:pPr eaLnBrk="0" fontAlgn="base" hangingPunct="0">
              <a:spcBef>
                <a:spcPct val="0"/>
              </a:spcBef>
              <a:spcAft>
                <a:spcPct val="0"/>
              </a:spcAft>
              <a:defRPr/>
            </a:pPr>
            <a:endParaRPr kumimoji="1" lang="zh-CN" altLang="en-US" sz="2400">
              <a:solidFill>
                <a:srgbClr val="FF00FF"/>
              </a:solidFill>
              <a:latin typeface="Times New Roman" charset="0"/>
              <a:ea typeface="宋体" charset="-122"/>
            </a:endParaRPr>
          </a:p>
        </p:txBody>
      </p:sp>
      <p:sp>
        <p:nvSpPr>
          <p:cNvPr id="46" name="TextBox 45"/>
          <p:cNvSpPr txBox="1">
            <a:spLocks noChangeArrowheads="1"/>
          </p:cNvSpPr>
          <p:nvPr/>
        </p:nvSpPr>
        <p:spPr bwMode="auto">
          <a:xfrm>
            <a:off x="6073776" y="3363914"/>
            <a:ext cx="288925" cy="120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lgn="r" fontAlgn="base">
              <a:spcBef>
                <a:spcPct val="0"/>
              </a:spcBef>
              <a:spcAft>
                <a:spcPct val="0"/>
              </a:spcAft>
              <a:buClrTx/>
              <a:buSzTx/>
              <a:buNone/>
            </a:pPr>
            <a:r>
              <a:rPr kumimoji="1" lang="en-US" altLang="zh-CN" sz="7200">
                <a:solidFill>
                  <a:prstClr val="black"/>
                </a:solidFill>
                <a:latin typeface="Times New Roman" panose="02020603050405020304" pitchFamily="18" charset="0"/>
              </a:rPr>
              <a:t>.</a:t>
            </a:r>
            <a:endParaRPr kumimoji="1" lang="zh-CN" altLang="en-US" sz="7200">
              <a:solidFill>
                <a:prstClr val="black"/>
              </a:solidFill>
              <a:latin typeface="Times New Roman" panose="02020603050405020304" pitchFamily="18" charset="0"/>
            </a:endParaRPr>
          </a:p>
        </p:txBody>
      </p:sp>
      <p:sp>
        <p:nvSpPr>
          <p:cNvPr id="47" name="Rectangle 19"/>
          <p:cNvSpPr>
            <a:spLocks noChangeArrowheads="1"/>
          </p:cNvSpPr>
          <p:nvPr/>
        </p:nvSpPr>
        <p:spPr bwMode="auto">
          <a:xfrm>
            <a:off x="8094664" y="5091114"/>
            <a:ext cx="357187" cy="338137"/>
          </a:xfrm>
          <a:prstGeom prst="rect">
            <a:avLst/>
          </a:prstGeom>
          <a:noFill/>
          <a:ln>
            <a:noFill/>
          </a:ln>
          <a:effectLst/>
        </p:spPr>
        <p:txBody>
          <a:bodyPr wrap="none">
            <a:spAutoFit/>
          </a:bodyPr>
          <a:lstStyle>
            <a:lvl1pPr>
              <a:spcBef>
                <a:spcPct val="20000"/>
              </a:spcBef>
              <a:buClr>
                <a:srgbClr val="0BD0D9"/>
              </a:buClr>
              <a:buSzPct val="95000"/>
              <a:buFont typeface="Wingdings 2" charset="2"/>
              <a:buChar char=""/>
              <a:defRPr sz="2600">
                <a:solidFill>
                  <a:schemeClr val="tx1"/>
                </a:solidFill>
                <a:latin typeface="Constantia" charset="0"/>
                <a:ea typeface="宋体" charset="-122"/>
              </a:defRPr>
            </a:lvl1pPr>
            <a:lvl2pPr marL="742950" indent="-285750">
              <a:spcBef>
                <a:spcPct val="20000"/>
              </a:spcBef>
              <a:buClr>
                <a:schemeClr val="accent1"/>
              </a:buClr>
              <a:buSzPct val="85000"/>
              <a:buFont typeface="Wingdings 2" charset="2"/>
              <a:buChar char=""/>
              <a:defRPr sz="2400">
                <a:solidFill>
                  <a:schemeClr val="tx1"/>
                </a:solidFill>
                <a:latin typeface="Constantia" charset="0"/>
                <a:ea typeface="宋体" charset="-122"/>
              </a:defRPr>
            </a:lvl2pPr>
            <a:lvl3pPr marL="1143000" indent="-228600">
              <a:spcBef>
                <a:spcPct val="20000"/>
              </a:spcBef>
              <a:buClr>
                <a:schemeClr val="accent2"/>
              </a:buClr>
              <a:buSzPct val="70000"/>
              <a:buFont typeface="Wingdings 2" charset="2"/>
              <a:buChar char=""/>
              <a:defRPr sz="2100">
                <a:solidFill>
                  <a:schemeClr val="tx1"/>
                </a:solidFill>
                <a:latin typeface="Constantia" charset="0"/>
                <a:ea typeface="宋体" charset="-122"/>
              </a:defRPr>
            </a:lvl3pPr>
            <a:lvl4pPr marL="1600200" indent="-228600">
              <a:spcBef>
                <a:spcPct val="20000"/>
              </a:spcBef>
              <a:buClr>
                <a:srgbClr val="0BD0D9"/>
              </a:buClr>
              <a:buSzPct val="65000"/>
              <a:buFont typeface="Wingdings 2" charset="2"/>
              <a:buChar char=""/>
              <a:defRPr sz="2000">
                <a:solidFill>
                  <a:schemeClr val="tx1"/>
                </a:solidFill>
                <a:latin typeface="Constantia" charset="0"/>
                <a:ea typeface="宋体" charset="-122"/>
              </a:defRPr>
            </a:lvl4pPr>
            <a:lvl5pPr marL="2057400" indent="-228600">
              <a:spcBef>
                <a:spcPct val="20000"/>
              </a:spcBef>
              <a:buClr>
                <a:srgbClr val="10CF9B"/>
              </a:buClr>
              <a:buSzPct val="65000"/>
              <a:buFont typeface="Wingdings 2" charset="2"/>
              <a:buChar char=""/>
              <a:defRPr sz="2000">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9pPr>
          </a:lstStyle>
          <a:p>
            <a:pPr algn="r" fontAlgn="base">
              <a:spcBef>
                <a:spcPct val="0"/>
              </a:spcBef>
              <a:spcAft>
                <a:spcPct val="0"/>
              </a:spcAft>
              <a:buClrTx/>
              <a:buSzTx/>
              <a:buNone/>
              <a:defRPr/>
            </a:pPr>
            <a:r>
              <a:rPr kumimoji="1" lang="en-US" altLang="zh-CN" sz="1600">
                <a:solidFill>
                  <a:prstClr val="black"/>
                </a:solidFill>
                <a:latin typeface="Times New Roman" charset="0"/>
              </a:rPr>
              <a:t>d</a:t>
            </a:r>
            <a:r>
              <a:rPr kumimoji="1" lang="en-US" altLang="zh-CN" sz="1600" baseline="-25000">
                <a:solidFill>
                  <a:prstClr val="black"/>
                </a:solidFill>
                <a:latin typeface="Times New Roman" charset="0"/>
              </a:rPr>
              <a:t>3</a:t>
            </a:r>
          </a:p>
        </p:txBody>
      </p:sp>
      <p:sp>
        <p:nvSpPr>
          <p:cNvPr id="48" name="Rectangle 13"/>
          <p:cNvSpPr>
            <a:spLocks noChangeArrowheads="1"/>
          </p:cNvSpPr>
          <p:nvPr/>
        </p:nvSpPr>
        <p:spPr bwMode="auto">
          <a:xfrm>
            <a:off x="7034213" y="5046664"/>
            <a:ext cx="571500" cy="338137"/>
          </a:xfrm>
          <a:prstGeom prst="rect">
            <a:avLst/>
          </a:prstGeom>
          <a:noFill/>
          <a:ln>
            <a:noFill/>
          </a:ln>
          <a:effectLst/>
        </p:spPr>
        <p:txBody>
          <a:bodyPr wrap="none">
            <a:spAutoFit/>
          </a:bodyPr>
          <a:lstStyle>
            <a:lvl1pPr>
              <a:spcBef>
                <a:spcPct val="20000"/>
              </a:spcBef>
              <a:buClr>
                <a:srgbClr val="0BD0D9"/>
              </a:buClr>
              <a:buSzPct val="95000"/>
              <a:buFont typeface="Wingdings 2" charset="2"/>
              <a:buChar char=""/>
              <a:defRPr sz="2600">
                <a:solidFill>
                  <a:schemeClr val="tx1"/>
                </a:solidFill>
                <a:latin typeface="Constantia" charset="0"/>
                <a:ea typeface="宋体" charset="-122"/>
              </a:defRPr>
            </a:lvl1pPr>
            <a:lvl2pPr marL="742950" indent="-285750">
              <a:spcBef>
                <a:spcPct val="20000"/>
              </a:spcBef>
              <a:buClr>
                <a:schemeClr val="accent1"/>
              </a:buClr>
              <a:buSzPct val="85000"/>
              <a:buFont typeface="Wingdings 2" charset="2"/>
              <a:buChar char=""/>
              <a:defRPr sz="2400">
                <a:solidFill>
                  <a:schemeClr val="tx1"/>
                </a:solidFill>
                <a:latin typeface="Constantia" charset="0"/>
                <a:ea typeface="宋体" charset="-122"/>
              </a:defRPr>
            </a:lvl2pPr>
            <a:lvl3pPr marL="1143000" indent="-228600">
              <a:spcBef>
                <a:spcPct val="20000"/>
              </a:spcBef>
              <a:buClr>
                <a:schemeClr val="accent2"/>
              </a:buClr>
              <a:buSzPct val="70000"/>
              <a:buFont typeface="Wingdings 2" charset="2"/>
              <a:buChar char=""/>
              <a:defRPr sz="2100">
                <a:solidFill>
                  <a:schemeClr val="tx1"/>
                </a:solidFill>
                <a:latin typeface="Constantia" charset="0"/>
                <a:ea typeface="宋体" charset="-122"/>
              </a:defRPr>
            </a:lvl3pPr>
            <a:lvl4pPr marL="1600200" indent="-228600">
              <a:spcBef>
                <a:spcPct val="20000"/>
              </a:spcBef>
              <a:buClr>
                <a:srgbClr val="0BD0D9"/>
              </a:buClr>
              <a:buSzPct val="65000"/>
              <a:buFont typeface="Wingdings 2" charset="2"/>
              <a:buChar char=""/>
              <a:defRPr sz="2000">
                <a:solidFill>
                  <a:schemeClr val="tx1"/>
                </a:solidFill>
                <a:latin typeface="Constantia" charset="0"/>
                <a:ea typeface="宋体" charset="-122"/>
              </a:defRPr>
            </a:lvl4pPr>
            <a:lvl5pPr marL="2057400" indent="-228600">
              <a:spcBef>
                <a:spcPct val="20000"/>
              </a:spcBef>
              <a:buClr>
                <a:srgbClr val="10CF9B"/>
              </a:buClr>
              <a:buSzPct val="65000"/>
              <a:buFont typeface="Wingdings 2" charset="2"/>
              <a:buChar char=""/>
              <a:defRPr sz="2000">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9pPr>
          </a:lstStyle>
          <a:p>
            <a:pPr algn="r" fontAlgn="base">
              <a:spcBef>
                <a:spcPct val="0"/>
              </a:spcBef>
              <a:spcAft>
                <a:spcPct val="0"/>
              </a:spcAft>
              <a:buClrTx/>
              <a:buSzTx/>
              <a:buNone/>
              <a:defRPr/>
            </a:pPr>
            <a:r>
              <a:rPr kumimoji="1" lang="en-US" altLang="zh-CN" sz="1600">
                <a:solidFill>
                  <a:prstClr val="black"/>
                </a:solidFill>
                <a:latin typeface="Times New Roman" charset="0"/>
              </a:rPr>
              <a:t>MR</a:t>
            </a:r>
            <a:r>
              <a:rPr kumimoji="1" lang="en-US" altLang="zh-CN" sz="1600" baseline="-25000">
                <a:solidFill>
                  <a:prstClr val="black"/>
                </a:solidFill>
                <a:latin typeface="Times New Roman" charset="0"/>
              </a:rPr>
              <a:t>2</a:t>
            </a:r>
          </a:p>
        </p:txBody>
      </p:sp>
      <p:sp>
        <p:nvSpPr>
          <p:cNvPr id="26668" name="Rectangle 21"/>
          <p:cNvSpPr>
            <a:spLocks noChangeArrowheads="1"/>
          </p:cNvSpPr>
          <p:nvPr/>
        </p:nvSpPr>
        <p:spPr bwMode="auto">
          <a:xfrm>
            <a:off x="6257926" y="4148139"/>
            <a:ext cx="379413" cy="338137"/>
          </a:xfrm>
          <a:prstGeom prst="rect">
            <a:avLst/>
          </a:prstGeom>
          <a:noFill/>
          <a:ln>
            <a:noFill/>
          </a:ln>
          <a:effectLst/>
        </p:spPr>
        <p:txBody>
          <a:bodyPr wrap="none">
            <a:spAutoFit/>
          </a:bodyPr>
          <a:lstStyle>
            <a:lvl1pPr>
              <a:spcBef>
                <a:spcPct val="20000"/>
              </a:spcBef>
              <a:buClr>
                <a:srgbClr val="0BD0D9"/>
              </a:buClr>
              <a:buSzPct val="95000"/>
              <a:buFont typeface="Wingdings 2" charset="2"/>
              <a:buChar char=""/>
              <a:defRPr sz="2600">
                <a:solidFill>
                  <a:schemeClr val="tx1"/>
                </a:solidFill>
                <a:latin typeface="Constantia" charset="0"/>
                <a:ea typeface="宋体" charset="-122"/>
              </a:defRPr>
            </a:lvl1pPr>
            <a:lvl2pPr marL="742950" indent="-285750">
              <a:spcBef>
                <a:spcPct val="20000"/>
              </a:spcBef>
              <a:buClr>
                <a:schemeClr val="accent1"/>
              </a:buClr>
              <a:buSzPct val="85000"/>
              <a:buFont typeface="Wingdings 2" charset="2"/>
              <a:buChar char=""/>
              <a:defRPr sz="2400">
                <a:solidFill>
                  <a:schemeClr val="tx1"/>
                </a:solidFill>
                <a:latin typeface="Constantia" charset="0"/>
                <a:ea typeface="宋体" charset="-122"/>
              </a:defRPr>
            </a:lvl2pPr>
            <a:lvl3pPr marL="1143000" indent="-228600">
              <a:spcBef>
                <a:spcPct val="20000"/>
              </a:spcBef>
              <a:buClr>
                <a:schemeClr val="accent2"/>
              </a:buClr>
              <a:buSzPct val="70000"/>
              <a:buFont typeface="Wingdings 2" charset="2"/>
              <a:buChar char=""/>
              <a:defRPr sz="2100">
                <a:solidFill>
                  <a:schemeClr val="tx1"/>
                </a:solidFill>
                <a:latin typeface="Constantia" charset="0"/>
                <a:ea typeface="宋体" charset="-122"/>
              </a:defRPr>
            </a:lvl3pPr>
            <a:lvl4pPr marL="1600200" indent="-228600">
              <a:spcBef>
                <a:spcPct val="20000"/>
              </a:spcBef>
              <a:buClr>
                <a:srgbClr val="0BD0D9"/>
              </a:buClr>
              <a:buSzPct val="65000"/>
              <a:buFont typeface="Wingdings 2" charset="2"/>
              <a:buChar char=""/>
              <a:defRPr sz="2000">
                <a:solidFill>
                  <a:schemeClr val="tx1"/>
                </a:solidFill>
                <a:latin typeface="Constantia" charset="0"/>
                <a:ea typeface="宋体" charset="-122"/>
              </a:defRPr>
            </a:lvl4pPr>
            <a:lvl5pPr marL="2057400" indent="-228600">
              <a:spcBef>
                <a:spcPct val="20000"/>
              </a:spcBef>
              <a:buClr>
                <a:srgbClr val="10CF9B"/>
              </a:buClr>
              <a:buSzPct val="65000"/>
              <a:buFont typeface="Wingdings 2" charset="2"/>
              <a:buChar char=""/>
              <a:defRPr sz="2000">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9pPr>
          </a:lstStyle>
          <a:p>
            <a:pPr algn="r" fontAlgn="base">
              <a:spcBef>
                <a:spcPct val="0"/>
              </a:spcBef>
              <a:spcAft>
                <a:spcPct val="0"/>
              </a:spcAft>
              <a:buClrTx/>
              <a:buSzTx/>
              <a:buNone/>
              <a:defRPr/>
            </a:pPr>
            <a:r>
              <a:rPr kumimoji="1" lang="en-US" altLang="zh-CN" sz="1600">
                <a:solidFill>
                  <a:prstClr val="black"/>
                </a:solidFill>
                <a:latin typeface="Times New Roman" charset="0"/>
              </a:rPr>
              <a:t>E</a:t>
            </a:r>
            <a:r>
              <a:rPr kumimoji="1" lang="en-US" altLang="zh-CN" sz="1600" baseline="-25000">
                <a:solidFill>
                  <a:prstClr val="black"/>
                </a:solidFill>
                <a:latin typeface="Times New Roman" charset="0"/>
              </a:rPr>
              <a:t>1</a:t>
            </a:r>
            <a:endParaRPr kumimoji="1" lang="en-US" altLang="zh-CN" sz="1600">
              <a:solidFill>
                <a:prstClr val="black"/>
              </a:solidFill>
              <a:latin typeface="Times New Roman" charset="0"/>
            </a:endParaRPr>
          </a:p>
        </p:txBody>
      </p:sp>
      <p:sp>
        <p:nvSpPr>
          <p:cNvPr id="26669" name="Rectangle 27"/>
          <p:cNvSpPr>
            <a:spLocks noChangeArrowheads="1"/>
          </p:cNvSpPr>
          <p:nvPr/>
        </p:nvSpPr>
        <p:spPr bwMode="auto">
          <a:xfrm>
            <a:off x="5397501" y="4630739"/>
            <a:ext cx="309563" cy="339725"/>
          </a:xfrm>
          <a:prstGeom prst="rect">
            <a:avLst/>
          </a:prstGeom>
          <a:noFill/>
          <a:ln>
            <a:noFill/>
          </a:ln>
          <a:effectLst/>
        </p:spPr>
        <p:txBody>
          <a:bodyPr wrap="none">
            <a:spAutoFit/>
          </a:bodyPr>
          <a:lstStyle>
            <a:lvl1pPr>
              <a:spcBef>
                <a:spcPct val="20000"/>
              </a:spcBef>
              <a:buClr>
                <a:srgbClr val="0BD0D9"/>
              </a:buClr>
              <a:buSzPct val="95000"/>
              <a:buFont typeface="Wingdings 2" charset="2"/>
              <a:buChar char=""/>
              <a:defRPr sz="2600">
                <a:solidFill>
                  <a:schemeClr val="tx1"/>
                </a:solidFill>
                <a:latin typeface="Constantia" charset="0"/>
                <a:ea typeface="宋体" charset="-122"/>
              </a:defRPr>
            </a:lvl1pPr>
            <a:lvl2pPr marL="742950" indent="-285750">
              <a:spcBef>
                <a:spcPct val="20000"/>
              </a:spcBef>
              <a:buClr>
                <a:schemeClr val="accent1"/>
              </a:buClr>
              <a:buSzPct val="85000"/>
              <a:buFont typeface="Wingdings 2" charset="2"/>
              <a:buChar char=""/>
              <a:defRPr sz="2400">
                <a:solidFill>
                  <a:schemeClr val="tx1"/>
                </a:solidFill>
                <a:latin typeface="Constantia" charset="0"/>
                <a:ea typeface="宋体" charset="-122"/>
              </a:defRPr>
            </a:lvl2pPr>
            <a:lvl3pPr marL="1143000" indent="-228600">
              <a:spcBef>
                <a:spcPct val="20000"/>
              </a:spcBef>
              <a:buClr>
                <a:schemeClr val="accent2"/>
              </a:buClr>
              <a:buSzPct val="70000"/>
              <a:buFont typeface="Wingdings 2" charset="2"/>
              <a:buChar char=""/>
              <a:defRPr sz="2100">
                <a:solidFill>
                  <a:schemeClr val="tx1"/>
                </a:solidFill>
                <a:latin typeface="Constantia" charset="0"/>
                <a:ea typeface="宋体" charset="-122"/>
              </a:defRPr>
            </a:lvl3pPr>
            <a:lvl4pPr marL="1600200" indent="-228600">
              <a:spcBef>
                <a:spcPct val="20000"/>
              </a:spcBef>
              <a:buClr>
                <a:srgbClr val="0BD0D9"/>
              </a:buClr>
              <a:buSzPct val="65000"/>
              <a:buFont typeface="Wingdings 2" charset="2"/>
              <a:buChar char=""/>
              <a:defRPr sz="2000">
                <a:solidFill>
                  <a:schemeClr val="tx1"/>
                </a:solidFill>
                <a:latin typeface="Constantia" charset="0"/>
                <a:ea typeface="宋体" charset="-122"/>
              </a:defRPr>
            </a:lvl4pPr>
            <a:lvl5pPr marL="2057400" indent="-228600">
              <a:spcBef>
                <a:spcPct val="20000"/>
              </a:spcBef>
              <a:buClr>
                <a:srgbClr val="10CF9B"/>
              </a:buClr>
              <a:buSzPct val="65000"/>
              <a:buFont typeface="Wingdings 2" charset="2"/>
              <a:buChar char=""/>
              <a:defRPr sz="2000">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9pPr>
          </a:lstStyle>
          <a:p>
            <a:pPr algn="r" fontAlgn="base">
              <a:spcBef>
                <a:spcPct val="0"/>
              </a:spcBef>
              <a:spcAft>
                <a:spcPct val="0"/>
              </a:spcAft>
              <a:buClrTx/>
              <a:buSzTx/>
              <a:buNone/>
              <a:defRPr/>
            </a:pPr>
            <a:r>
              <a:rPr kumimoji="1" lang="en-US" altLang="zh-CN" sz="1600">
                <a:solidFill>
                  <a:prstClr val="black"/>
                </a:solidFill>
                <a:latin typeface="Times New Roman" charset="0"/>
              </a:rPr>
              <a:t>E</a:t>
            </a:r>
            <a:endParaRPr kumimoji="1" lang="en-US" altLang="zh-CN" sz="1600" baseline="-25000">
              <a:solidFill>
                <a:prstClr val="black"/>
              </a:solidFill>
              <a:latin typeface="Times New Roman" charset="0"/>
            </a:endParaRPr>
          </a:p>
        </p:txBody>
      </p:sp>
      <p:sp>
        <p:nvSpPr>
          <p:cNvPr id="50" name="TextBox 49"/>
          <p:cNvSpPr txBox="1">
            <a:spLocks noChangeArrowheads="1"/>
          </p:cNvSpPr>
          <p:nvPr/>
        </p:nvSpPr>
        <p:spPr bwMode="auto">
          <a:xfrm>
            <a:off x="5522914" y="3929064"/>
            <a:ext cx="288925" cy="120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lgn="r" fontAlgn="base">
              <a:spcBef>
                <a:spcPct val="0"/>
              </a:spcBef>
              <a:spcAft>
                <a:spcPct val="0"/>
              </a:spcAft>
              <a:buClrTx/>
              <a:buSzTx/>
              <a:buNone/>
            </a:pPr>
            <a:r>
              <a:rPr kumimoji="1" lang="en-US" altLang="zh-CN" sz="7200">
                <a:solidFill>
                  <a:prstClr val="black"/>
                </a:solidFill>
                <a:latin typeface="Times New Roman" panose="02020603050405020304" pitchFamily="18" charset="0"/>
              </a:rPr>
              <a:t>.</a:t>
            </a:r>
            <a:endParaRPr kumimoji="1" lang="zh-CN" altLang="en-US" sz="7200">
              <a:solidFill>
                <a:prstClr val="black"/>
              </a:solidFill>
              <a:latin typeface="Times New Roman" panose="02020603050405020304" pitchFamily="18" charset="0"/>
            </a:endParaRPr>
          </a:p>
        </p:txBody>
      </p:sp>
      <p:sp>
        <p:nvSpPr>
          <p:cNvPr id="26671" name="Rectangle 27"/>
          <p:cNvSpPr>
            <a:spLocks noChangeArrowheads="1"/>
          </p:cNvSpPr>
          <p:nvPr/>
        </p:nvSpPr>
        <p:spPr bwMode="auto">
          <a:xfrm>
            <a:off x="5438775" y="4064000"/>
            <a:ext cx="331788" cy="338138"/>
          </a:xfrm>
          <a:prstGeom prst="rect">
            <a:avLst/>
          </a:prstGeom>
          <a:noFill/>
          <a:ln>
            <a:noFill/>
          </a:ln>
          <a:effectLst/>
        </p:spPr>
        <p:txBody>
          <a:bodyPr>
            <a:spAutoFit/>
          </a:bodyPr>
          <a:lstStyle>
            <a:lvl1pPr>
              <a:spcBef>
                <a:spcPct val="20000"/>
              </a:spcBef>
              <a:buClr>
                <a:srgbClr val="0BD0D9"/>
              </a:buClr>
              <a:buSzPct val="95000"/>
              <a:buFont typeface="Wingdings 2" charset="2"/>
              <a:buChar char=""/>
              <a:defRPr sz="2600">
                <a:solidFill>
                  <a:schemeClr val="tx1"/>
                </a:solidFill>
                <a:latin typeface="Constantia" charset="0"/>
                <a:ea typeface="宋体" charset="-122"/>
              </a:defRPr>
            </a:lvl1pPr>
            <a:lvl2pPr marL="742950" indent="-285750">
              <a:spcBef>
                <a:spcPct val="20000"/>
              </a:spcBef>
              <a:buClr>
                <a:schemeClr val="accent1"/>
              </a:buClr>
              <a:buSzPct val="85000"/>
              <a:buFont typeface="Wingdings 2" charset="2"/>
              <a:buChar char=""/>
              <a:defRPr sz="2400">
                <a:solidFill>
                  <a:schemeClr val="tx1"/>
                </a:solidFill>
                <a:latin typeface="Constantia" charset="0"/>
                <a:ea typeface="宋体" charset="-122"/>
              </a:defRPr>
            </a:lvl2pPr>
            <a:lvl3pPr marL="1143000" indent="-228600">
              <a:spcBef>
                <a:spcPct val="20000"/>
              </a:spcBef>
              <a:buClr>
                <a:schemeClr val="accent2"/>
              </a:buClr>
              <a:buSzPct val="70000"/>
              <a:buFont typeface="Wingdings 2" charset="2"/>
              <a:buChar char=""/>
              <a:defRPr sz="2100">
                <a:solidFill>
                  <a:schemeClr val="tx1"/>
                </a:solidFill>
                <a:latin typeface="Constantia" charset="0"/>
                <a:ea typeface="宋体" charset="-122"/>
              </a:defRPr>
            </a:lvl3pPr>
            <a:lvl4pPr marL="1600200" indent="-228600">
              <a:spcBef>
                <a:spcPct val="20000"/>
              </a:spcBef>
              <a:buClr>
                <a:srgbClr val="0BD0D9"/>
              </a:buClr>
              <a:buSzPct val="65000"/>
              <a:buFont typeface="Wingdings 2" charset="2"/>
              <a:buChar char=""/>
              <a:defRPr sz="2000">
                <a:solidFill>
                  <a:schemeClr val="tx1"/>
                </a:solidFill>
                <a:latin typeface="Constantia" charset="0"/>
                <a:ea typeface="宋体" charset="-122"/>
              </a:defRPr>
            </a:lvl4pPr>
            <a:lvl5pPr marL="2057400" indent="-228600">
              <a:spcBef>
                <a:spcPct val="20000"/>
              </a:spcBef>
              <a:buClr>
                <a:srgbClr val="10CF9B"/>
              </a:buClr>
              <a:buSzPct val="65000"/>
              <a:buFont typeface="Wingdings 2" charset="2"/>
              <a:buChar char=""/>
              <a:defRPr sz="2000">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9pPr>
          </a:lstStyle>
          <a:p>
            <a:pPr algn="r" fontAlgn="base">
              <a:spcBef>
                <a:spcPct val="0"/>
              </a:spcBef>
              <a:spcAft>
                <a:spcPct val="0"/>
              </a:spcAft>
              <a:buClrTx/>
              <a:buSzTx/>
              <a:buNone/>
              <a:defRPr/>
            </a:pPr>
            <a:r>
              <a:rPr kumimoji="1" lang="en-US" altLang="zh-CN" sz="1600">
                <a:solidFill>
                  <a:prstClr val="black"/>
                </a:solidFill>
                <a:latin typeface="Times New Roman" charset="0"/>
              </a:rPr>
              <a:t>A</a:t>
            </a:r>
            <a:endParaRPr kumimoji="1" lang="en-US" altLang="zh-CN" sz="1600" baseline="-25000">
              <a:solidFill>
                <a:prstClr val="black"/>
              </a:solidFill>
              <a:latin typeface="Times New Roman" charset="0"/>
            </a:endParaRPr>
          </a:p>
        </p:txBody>
      </p:sp>
      <p:sp>
        <p:nvSpPr>
          <p:cNvPr id="53" name="TextBox 52"/>
          <p:cNvSpPr txBox="1">
            <a:spLocks noChangeArrowheads="1"/>
          </p:cNvSpPr>
          <p:nvPr/>
        </p:nvSpPr>
        <p:spPr bwMode="auto">
          <a:xfrm>
            <a:off x="5556250" y="3213100"/>
            <a:ext cx="28733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lgn="r" fontAlgn="base">
              <a:spcBef>
                <a:spcPct val="0"/>
              </a:spcBef>
              <a:spcAft>
                <a:spcPct val="0"/>
              </a:spcAft>
              <a:buClrTx/>
              <a:buSzTx/>
              <a:buNone/>
            </a:pPr>
            <a:r>
              <a:rPr kumimoji="1" lang="en-US" altLang="zh-CN" sz="7200">
                <a:solidFill>
                  <a:srgbClr val="FF0000"/>
                </a:solidFill>
                <a:latin typeface="Times New Roman" panose="02020603050405020304" pitchFamily="18" charset="0"/>
              </a:rPr>
              <a:t>.</a:t>
            </a:r>
            <a:endParaRPr kumimoji="1" lang="zh-CN" altLang="en-US" sz="7200">
              <a:solidFill>
                <a:srgbClr val="FF0000"/>
              </a:solidFill>
              <a:latin typeface="Times New Roman" panose="02020603050405020304" pitchFamily="18" charset="0"/>
            </a:endParaRPr>
          </a:p>
        </p:txBody>
      </p:sp>
      <p:sp>
        <p:nvSpPr>
          <p:cNvPr id="26673" name="Line 9"/>
          <p:cNvSpPr>
            <a:spLocks noChangeShapeType="1"/>
          </p:cNvSpPr>
          <p:nvPr/>
        </p:nvSpPr>
        <p:spPr bwMode="auto">
          <a:xfrm flipH="1">
            <a:off x="4217988" y="1433514"/>
            <a:ext cx="6350" cy="4078287"/>
          </a:xfrm>
          <a:prstGeom prst="line">
            <a:avLst/>
          </a:prstGeom>
          <a:noFill/>
          <a:ln w="12700">
            <a:solidFill>
              <a:schemeClr val="tx1"/>
            </a:solidFill>
            <a:prstDash val="dash"/>
            <a:round/>
            <a:headEnd type="none" w="sm" len="sm"/>
            <a:tailEnd type="none" w="sm" len="sm"/>
          </a:ln>
          <a:effectLst/>
        </p:spPr>
        <p:txBody>
          <a:bodyPr wrap="none" anchor="ctr"/>
          <a:lstStyle/>
          <a:p>
            <a:pPr eaLnBrk="0" fontAlgn="base" hangingPunct="0">
              <a:spcBef>
                <a:spcPct val="0"/>
              </a:spcBef>
              <a:spcAft>
                <a:spcPct val="0"/>
              </a:spcAft>
              <a:defRPr/>
            </a:pPr>
            <a:endParaRPr kumimoji="1" lang="zh-CN" altLang="en-US" sz="2400">
              <a:solidFill>
                <a:srgbClr val="FF00FF"/>
              </a:solidFill>
              <a:latin typeface="Times New Roman" charset="0"/>
              <a:ea typeface="宋体" charset="-122"/>
            </a:endParaRPr>
          </a:p>
        </p:txBody>
      </p:sp>
      <p:sp>
        <p:nvSpPr>
          <p:cNvPr id="51" name="Line 4"/>
          <p:cNvSpPr>
            <a:spLocks noChangeShapeType="1"/>
          </p:cNvSpPr>
          <p:nvPr/>
        </p:nvSpPr>
        <p:spPr bwMode="auto">
          <a:xfrm>
            <a:off x="3513139" y="5487988"/>
            <a:ext cx="5254625" cy="0"/>
          </a:xfrm>
          <a:prstGeom prst="line">
            <a:avLst/>
          </a:prstGeom>
          <a:noFill/>
          <a:ln w="28575" cap="sq">
            <a:solidFill>
              <a:schemeClr val="tx1"/>
            </a:solidFill>
            <a:round/>
            <a:headEnd type="none" w="sm" len="sm"/>
            <a:tailEnd type="none" w="sm" len="sm"/>
          </a:ln>
          <a:effectLst/>
        </p:spPr>
        <p:txBody>
          <a:bodyPr wrap="none" anchor="ctr"/>
          <a:lstStyle/>
          <a:p>
            <a:pPr eaLnBrk="0" fontAlgn="base" hangingPunct="0">
              <a:spcBef>
                <a:spcPct val="0"/>
              </a:spcBef>
              <a:spcAft>
                <a:spcPct val="0"/>
              </a:spcAft>
              <a:defRPr/>
            </a:pPr>
            <a:endParaRPr kumimoji="1" lang="zh-CN" altLang="en-US" sz="2400">
              <a:solidFill>
                <a:srgbClr val="FF00FF"/>
              </a:solidFill>
              <a:latin typeface="Times New Roman" charset="0"/>
              <a:ea typeface="宋体" charset="-122"/>
            </a:endParaRPr>
          </a:p>
        </p:txBody>
      </p:sp>
      <p:sp>
        <p:nvSpPr>
          <p:cNvPr id="52" name="Rectangle 23"/>
          <p:cNvSpPr>
            <a:spLocks noChangeArrowheads="1"/>
          </p:cNvSpPr>
          <p:nvPr/>
        </p:nvSpPr>
        <p:spPr bwMode="auto">
          <a:xfrm>
            <a:off x="4667250" y="5513389"/>
            <a:ext cx="401638" cy="338137"/>
          </a:xfrm>
          <a:prstGeom prst="rect">
            <a:avLst/>
          </a:prstGeom>
          <a:noFill/>
          <a:ln>
            <a:noFill/>
          </a:ln>
          <a:effectLst/>
        </p:spPr>
        <p:txBody>
          <a:bodyPr wrap="none">
            <a:spAutoFit/>
          </a:bodyPr>
          <a:lstStyle>
            <a:lvl1pPr>
              <a:spcBef>
                <a:spcPct val="20000"/>
              </a:spcBef>
              <a:buClr>
                <a:srgbClr val="0BD0D9"/>
              </a:buClr>
              <a:buSzPct val="95000"/>
              <a:buFont typeface="Wingdings 2" charset="2"/>
              <a:buChar char=""/>
              <a:defRPr sz="2600">
                <a:solidFill>
                  <a:schemeClr val="tx1"/>
                </a:solidFill>
                <a:latin typeface="Constantia" charset="0"/>
                <a:ea typeface="宋体" charset="-122"/>
              </a:defRPr>
            </a:lvl1pPr>
            <a:lvl2pPr marL="742950" indent="-285750">
              <a:spcBef>
                <a:spcPct val="20000"/>
              </a:spcBef>
              <a:buClr>
                <a:schemeClr val="accent1"/>
              </a:buClr>
              <a:buSzPct val="85000"/>
              <a:buFont typeface="Wingdings 2" charset="2"/>
              <a:buChar char=""/>
              <a:defRPr sz="2400">
                <a:solidFill>
                  <a:schemeClr val="tx1"/>
                </a:solidFill>
                <a:latin typeface="Constantia" charset="0"/>
                <a:ea typeface="宋体" charset="-122"/>
              </a:defRPr>
            </a:lvl2pPr>
            <a:lvl3pPr marL="1143000" indent="-228600">
              <a:spcBef>
                <a:spcPct val="20000"/>
              </a:spcBef>
              <a:buClr>
                <a:schemeClr val="accent2"/>
              </a:buClr>
              <a:buSzPct val="70000"/>
              <a:buFont typeface="Wingdings 2" charset="2"/>
              <a:buChar char=""/>
              <a:defRPr sz="2100">
                <a:solidFill>
                  <a:schemeClr val="tx1"/>
                </a:solidFill>
                <a:latin typeface="Constantia" charset="0"/>
                <a:ea typeface="宋体" charset="-122"/>
              </a:defRPr>
            </a:lvl3pPr>
            <a:lvl4pPr marL="1600200" indent="-228600">
              <a:spcBef>
                <a:spcPct val="20000"/>
              </a:spcBef>
              <a:buClr>
                <a:srgbClr val="0BD0D9"/>
              </a:buClr>
              <a:buSzPct val="65000"/>
              <a:buFont typeface="Wingdings 2" charset="2"/>
              <a:buChar char=""/>
              <a:defRPr sz="2000">
                <a:solidFill>
                  <a:schemeClr val="tx1"/>
                </a:solidFill>
                <a:latin typeface="Constantia" charset="0"/>
                <a:ea typeface="宋体" charset="-122"/>
              </a:defRPr>
            </a:lvl4pPr>
            <a:lvl5pPr marL="2057400" indent="-228600">
              <a:spcBef>
                <a:spcPct val="20000"/>
              </a:spcBef>
              <a:buClr>
                <a:srgbClr val="10CF9B"/>
              </a:buClr>
              <a:buSzPct val="65000"/>
              <a:buFont typeface="Wingdings 2" charset="2"/>
              <a:buChar char=""/>
              <a:defRPr sz="2000">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9pPr>
          </a:lstStyle>
          <a:p>
            <a:pPr algn="r" fontAlgn="base">
              <a:spcBef>
                <a:spcPct val="0"/>
              </a:spcBef>
              <a:spcAft>
                <a:spcPct val="0"/>
              </a:spcAft>
              <a:buClrTx/>
              <a:buSzTx/>
              <a:buNone/>
              <a:defRPr/>
            </a:pPr>
            <a:r>
              <a:rPr kumimoji="1" lang="en-US" altLang="zh-CN" sz="1600">
                <a:solidFill>
                  <a:prstClr val="black"/>
                </a:solidFill>
                <a:latin typeface="Times New Roman" charset="0"/>
              </a:rPr>
              <a:t>Q</a:t>
            </a:r>
            <a:r>
              <a:rPr kumimoji="1" lang="en-US" altLang="zh-CN" sz="1600" baseline="-25000">
                <a:solidFill>
                  <a:prstClr val="black"/>
                </a:solidFill>
                <a:latin typeface="Times New Roman" charset="0"/>
              </a:rPr>
              <a:t>1</a:t>
            </a:r>
          </a:p>
        </p:txBody>
      </p:sp>
      <p:sp>
        <p:nvSpPr>
          <p:cNvPr id="54" name="Line 4"/>
          <p:cNvSpPr>
            <a:spLocks noChangeShapeType="1"/>
          </p:cNvSpPr>
          <p:nvPr/>
        </p:nvSpPr>
        <p:spPr bwMode="auto">
          <a:xfrm>
            <a:off x="2938464" y="5478463"/>
            <a:ext cx="5254625" cy="0"/>
          </a:xfrm>
          <a:prstGeom prst="line">
            <a:avLst/>
          </a:prstGeom>
          <a:noFill/>
          <a:ln w="28575" cap="sq">
            <a:solidFill>
              <a:schemeClr val="tx1"/>
            </a:solidFill>
            <a:round/>
            <a:headEnd type="none" w="sm" len="sm"/>
            <a:tailEnd type="none" w="sm" len="sm"/>
          </a:ln>
          <a:effectLst/>
        </p:spPr>
        <p:txBody>
          <a:bodyPr wrap="none" anchor="ctr"/>
          <a:lstStyle/>
          <a:p>
            <a:pPr eaLnBrk="0" fontAlgn="base" hangingPunct="0">
              <a:spcBef>
                <a:spcPct val="0"/>
              </a:spcBef>
              <a:spcAft>
                <a:spcPct val="0"/>
              </a:spcAft>
              <a:defRPr/>
            </a:pPr>
            <a:endParaRPr kumimoji="1" lang="zh-CN" altLang="en-US" sz="2400">
              <a:solidFill>
                <a:srgbClr val="FF00FF"/>
              </a:solidFill>
              <a:latin typeface="Times New Roman" charset="0"/>
              <a:ea typeface="宋体" charset="-122"/>
            </a:endParaRPr>
          </a:p>
        </p:txBody>
      </p:sp>
      <p:sp>
        <p:nvSpPr>
          <p:cNvPr id="26677" name="Rectangle 23"/>
          <p:cNvSpPr>
            <a:spLocks noChangeArrowheads="1"/>
          </p:cNvSpPr>
          <p:nvPr/>
        </p:nvSpPr>
        <p:spPr bwMode="auto">
          <a:xfrm>
            <a:off x="4092575" y="5503864"/>
            <a:ext cx="401638" cy="338137"/>
          </a:xfrm>
          <a:prstGeom prst="rect">
            <a:avLst/>
          </a:prstGeom>
          <a:noFill/>
          <a:ln>
            <a:noFill/>
          </a:ln>
          <a:effectLst/>
        </p:spPr>
        <p:txBody>
          <a:bodyPr wrap="none">
            <a:spAutoFit/>
          </a:bodyPr>
          <a:lstStyle>
            <a:lvl1pPr>
              <a:spcBef>
                <a:spcPct val="20000"/>
              </a:spcBef>
              <a:buClr>
                <a:srgbClr val="0BD0D9"/>
              </a:buClr>
              <a:buSzPct val="95000"/>
              <a:buFont typeface="Wingdings 2" charset="2"/>
              <a:buChar char=""/>
              <a:defRPr sz="2600">
                <a:solidFill>
                  <a:schemeClr val="tx1"/>
                </a:solidFill>
                <a:latin typeface="Constantia" charset="0"/>
                <a:ea typeface="宋体" charset="-122"/>
              </a:defRPr>
            </a:lvl1pPr>
            <a:lvl2pPr marL="742950" indent="-285750">
              <a:spcBef>
                <a:spcPct val="20000"/>
              </a:spcBef>
              <a:buClr>
                <a:schemeClr val="accent1"/>
              </a:buClr>
              <a:buSzPct val="85000"/>
              <a:buFont typeface="Wingdings 2" charset="2"/>
              <a:buChar char=""/>
              <a:defRPr sz="2400">
                <a:solidFill>
                  <a:schemeClr val="tx1"/>
                </a:solidFill>
                <a:latin typeface="Constantia" charset="0"/>
                <a:ea typeface="宋体" charset="-122"/>
              </a:defRPr>
            </a:lvl2pPr>
            <a:lvl3pPr marL="1143000" indent="-228600">
              <a:spcBef>
                <a:spcPct val="20000"/>
              </a:spcBef>
              <a:buClr>
                <a:schemeClr val="accent2"/>
              </a:buClr>
              <a:buSzPct val="70000"/>
              <a:buFont typeface="Wingdings 2" charset="2"/>
              <a:buChar char=""/>
              <a:defRPr sz="2100">
                <a:solidFill>
                  <a:schemeClr val="tx1"/>
                </a:solidFill>
                <a:latin typeface="Constantia" charset="0"/>
                <a:ea typeface="宋体" charset="-122"/>
              </a:defRPr>
            </a:lvl3pPr>
            <a:lvl4pPr marL="1600200" indent="-228600">
              <a:spcBef>
                <a:spcPct val="20000"/>
              </a:spcBef>
              <a:buClr>
                <a:srgbClr val="0BD0D9"/>
              </a:buClr>
              <a:buSzPct val="65000"/>
              <a:buFont typeface="Wingdings 2" charset="2"/>
              <a:buChar char=""/>
              <a:defRPr sz="2000">
                <a:solidFill>
                  <a:schemeClr val="tx1"/>
                </a:solidFill>
                <a:latin typeface="Constantia" charset="0"/>
                <a:ea typeface="宋体" charset="-122"/>
              </a:defRPr>
            </a:lvl4pPr>
            <a:lvl5pPr marL="2057400" indent="-228600">
              <a:spcBef>
                <a:spcPct val="20000"/>
              </a:spcBef>
              <a:buClr>
                <a:srgbClr val="10CF9B"/>
              </a:buClr>
              <a:buSzPct val="65000"/>
              <a:buFont typeface="Wingdings 2" charset="2"/>
              <a:buChar char=""/>
              <a:defRPr sz="2000">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9pPr>
          </a:lstStyle>
          <a:p>
            <a:pPr algn="r" fontAlgn="base">
              <a:spcBef>
                <a:spcPct val="0"/>
              </a:spcBef>
              <a:spcAft>
                <a:spcPct val="0"/>
              </a:spcAft>
              <a:buClrTx/>
              <a:buSzTx/>
              <a:buNone/>
              <a:defRPr/>
            </a:pPr>
            <a:r>
              <a:rPr kumimoji="1" lang="en-US" altLang="zh-CN" sz="1600">
                <a:solidFill>
                  <a:prstClr val="black"/>
                </a:solidFill>
                <a:latin typeface="Times New Roman" charset="0"/>
              </a:rPr>
              <a:t>Q</a:t>
            </a:r>
            <a:r>
              <a:rPr kumimoji="1" lang="en-US" altLang="zh-CN" sz="1600" baseline="-25000">
                <a:solidFill>
                  <a:prstClr val="black"/>
                </a:solidFill>
                <a:latin typeface="Times New Roman" charset="0"/>
              </a:rPr>
              <a:t>0</a:t>
            </a:r>
          </a:p>
        </p:txBody>
      </p:sp>
      <p:sp>
        <p:nvSpPr>
          <p:cNvPr id="26678" name="Rectangle 22"/>
          <p:cNvSpPr>
            <a:spLocks noChangeArrowheads="1"/>
          </p:cNvSpPr>
          <p:nvPr/>
        </p:nvSpPr>
        <p:spPr bwMode="auto">
          <a:xfrm>
            <a:off x="3073400" y="1231900"/>
            <a:ext cx="368300" cy="338138"/>
          </a:xfrm>
          <a:prstGeom prst="rect">
            <a:avLst/>
          </a:prstGeom>
          <a:noFill/>
          <a:ln>
            <a:noFill/>
          </a:ln>
          <a:effectLst/>
        </p:spPr>
        <p:txBody>
          <a:bodyPr wrap="none">
            <a:spAutoFit/>
          </a:bodyPr>
          <a:lstStyle>
            <a:lvl1pPr>
              <a:spcBef>
                <a:spcPct val="20000"/>
              </a:spcBef>
              <a:buClr>
                <a:srgbClr val="0BD0D9"/>
              </a:buClr>
              <a:buSzPct val="95000"/>
              <a:buFont typeface="Wingdings 2" charset="2"/>
              <a:buChar char=""/>
              <a:defRPr sz="2600">
                <a:solidFill>
                  <a:schemeClr val="tx1"/>
                </a:solidFill>
                <a:latin typeface="Constantia" charset="0"/>
                <a:ea typeface="宋体" charset="-122"/>
              </a:defRPr>
            </a:lvl1pPr>
            <a:lvl2pPr marL="742950" indent="-285750">
              <a:spcBef>
                <a:spcPct val="20000"/>
              </a:spcBef>
              <a:buClr>
                <a:schemeClr val="accent1"/>
              </a:buClr>
              <a:buSzPct val="85000"/>
              <a:buFont typeface="Wingdings 2" charset="2"/>
              <a:buChar char=""/>
              <a:defRPr sz="2400">
                <a:solidFill>
                  <a:schemeClr val="tx1"/>
                </a:solidFill>
                <a:latin typeface="Constantia" charset="0"/>
                <a:ea typeface="宋体" charset="-122"/>
              </a:defRPr>
            </a:lvl2pPr>
            <a:lvl3pPr marL="1143000" indent="-228600">
              <a:spcBef>
                <a:spcPct val="20000"/>
              </a:spcBef>
              <a:buClr>
                <a:schemeClr val="accent2"/>
              </a:buClr>
              <a:buSzPct val="70000"/>
              <a:buFont typeface="Wingdings 2" charset="2"/>
              <a:buChar char=""/>
              <a:defRPr sz="2100">
                <a:solidFill>
                  <a:schemeClr val="tx1"/>
                </a:solidFill>
                <a:latin typeface="Constantia" charset="0"/>
                <a:ea typeface="宋体" charset="-122"/>
              </a:defRPr>
            </a:lvl3pPr>
            <a:lvl4pPr marL="1600200" indent="-228600">
              <a:spcBef>
                <a:spcPct val="20000"/>
              </a:spcBef>
              <a:buClr>
                <a:srgbClr val="0BD0D9"/>
              </a:buClr>
              <a:buSzPct val="65000"/>
              <a:buFont typeface="Wingdings 2" charset="2"/>
              <a:buChar char=""/>
              <a:defRPr sz="2000">
                <a:solidFill>
                  <a:schemeClr val="tx1"/>
                </a:solidFill>
                <a:latin typeface="Constantia" charset="0"/>
                <a:ea typeface="宋体" charset="-122"/>
              </a:defRPr>
            </a:lvl4pPr>
            <a:lvl5pPr marL="2057400" indent="-228600">
              <a:spcBef>
                <a:spcPct val="20000"/>
              </a:spcBef>
              <a:buClr>
                <a:srgbClr val="10CF9B"/>
              </a:buClr>
              <a:buSzPct val="65000"/>
              <a:buFont typeface="Wingdings 2" charset="2"/>
              <a:buChar char=""/>
              <a:defRPr sz="2000">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9pPr>
          </a:lstStyle>
          <a:p>
            <a:pPr algn="r" fontAlgn="base">
              <a:spcBef>
                <a:spcPct val="0"/>
              </a:spcBef>
              <a:spcAft>
                <a:spcPct val="0"/>
              </a:spcAft>
              <a:buClrTx/>
              <a:buSzTx/>
              <a:buNone/>
              <a:defRPr/>
            </a:pPr>
            <a:r>
              <a:rPr kumimoji="1" lang="en-US" altLang="zh-CN" sz="1600">
                <a:solidFill>
                  <a:prstClr val="black"/>
                </a:solidFill>
                <a:latin typeface="Times New Roman" charset="0"/>
              </a:rPr>
              <a:t>P</a:t>
            </a:r>
            <a:r>
              <a:rPr kumimoji="1" lang="en-US" altLang="zh-CN" sz="1600" baseline="-25000">
                <a:solidFill>
                  <a:prstClr val="black"/>
                </a:solidFill>
                <a:latin typeface="Times New Roman" charset="0"/>
              </a:rPr>
              <a:t>0</a:t>
            </a:r>
          </a:p>
        </p:txBody>
      </p:sp>
      <p:sp>
        <p:nvSpPr>
          <p:cNvPr id="26679" name="Line 10"/>
          <p:cNvSpPr>
            <a:spLocks noChangeShapeType="1"/>
          </p:cNvSpPr>
          <p:nvPr/>
        </p:nvSpPr>
        <p:spPr bwMode="auto">
          <a:xfrm flipV="1">
            <a:off x="3506788" y="1439864"/>
            <a:ext cx="717550" cy="3175"/>
          </a:xfrm>
          <a:prstGeom prst="line">
            <a:avLst/>
          </a:prstGeom>
          <a:noFill/>
          <a:ln w="12700">
            <a:solidFill>
              <a:schemeClr val="tx1"/>
            </a:solidFill>
            <a:prstDash val="dash"/>
            <a:round/>
            <a:headEnd type="none" w="sm" len="sm"/>
            <a:tailEnd type="none" w="sm" len="sm"/>
          </a:ln>
          <a:effectLst/>
        </p:spPr>
        <p:txBody>
          <a:bodyPr wrap="none" anchor="ctr"/>
          <a:lstStyle/>
          <a:p>
            <a:pPr eaLnBrk="0" fontAlgn="base" hangingPunct="0">
              <a:spcBef>
                <a:spcPct val="0"/>
              </a:spcBef>
              <a:spcAft>
                <a:spcPct val="0"/>
              </a:spcAft>
              <a:defRPr/>
            </a:pPr>
            <a:endParaRPr kumimoji="1" lang="zh-CN" altLang="en-US" sz="2400">
              <a:solidFill>
                <a:srgbClr val="FF00FF"/>
              </a:solidFill>
              <a:latin typeface="Times New Roman" charset="0"/>
              <a:ea typeface="宋体" charset="-122"/>
            </a:endParaRPr>
          </a:p>
        </p:txBody>
      </p:sp>
      <p:sp>
        <p:nvSpPr>
          <p:cNvPr id="26680" name="Rectangle 15"/>
          <p:cNvSpPr>
            <a:spLocks noChangeArrowheads="1"/>
          </p:cNvSpPr>
          <p:nvPr/>
        </p:nvSpPr>
        <p:spPr bwMode="auto">
          <a:xfrm>
            <a:off x="3709989" y="560389"/>
            <a:ext cx="331787" cy="339725"/>
          </a:xfrm>
          <a:prstGeom prst="rect">
            <a:avLst/>
          </a:prstGeom>
          <a:noFill/>
          <a:ln>
            <a:noFill/>
          </a:ln>
          <a:effectLst/>
        </p:spPr>
        <p:txBody>
          <a:bodyPr wrap="none">
            <a:spAutoFit/>
          </a:bodyPr>
          <a:lstStyle>
            <a:lvl1pPr>
              <a:spcBef>
                <a:spcPct val="20000"/>
              </a:spcBef>
              <a:buClr>
                <a:srgbClr val="0BD0D9"/>
              </a:buClr>
              <a:buSzPct val="95000"/>
              <a:buFont typeface="Wingdings 2" charset="2"/>
              <a:buChar char=""/>
              <a:defRPr sz="2600">
                <a:solidFill>
                  <a:schemeClr val="tx1"/>
                </a:solidFill>
                <a:latin typeface="Constantia" charset="0"/>
                <a:ea typeface="宋体" charset="-122"/>
              </a:defRPr>
            </a:lvl1pPr>
            <a:lvl2pPr marL="742950" indent="-285750">
              <a:spcBef>
                <a:spcPct val="20000"/>
              </a:spcBef>
              <a:buClr>
                <a:schemeClr val="accent1"/>
              </a:buClr>
              <a:buSzPct val="85000"/>
              <a:buFont typeface="Wingdings 2" charset="2"/>
              <a:buChar char=""/>
              <a:defRPr sz="2400">
                <a:solidFill>
                  <a:schemeClr val="tx1"/>
                </a:solidFill>
                <a:latin typeface="Constantia" charset="0"/>
                <a:ea typeface="宋体" charset="-122"/>
              </a:defRPr>
            </a:lvl2pPr>
            <a:lvl3pPr marL="1143000" indent="-228600">
              <a:spcBef>
                <a:spcPct val="20000"/>
              </a:spcBef>
              <a:buClr>
                <a:schemeClr val="accent2"/>
              </a:buClr>
              <a:buSzPct val="70000"/>
              <a:buFont typeface="Wingdings 2" charset="2"/>
              <a:buChar char=""/>
              <a:defRPr sz="2100">
                <a:solidFill>
                  <a:schemeClr val="tx1"/>
                </a:solidFill>
                <a:latin typeface="Constantia" charset="0"/>
                <a:ea typeface="宋体" charset="-122"/>
              </a:defRPr>
            </a:lvl3pPr>
            <a:lvl4pPr marL="1600200" indent="-228600">
              <a:spcBef>
                <a:spcPct val="20000"/>
              </a:spcBef>
              <a:buClr>
                <a:srgbClr val="0BD0D9"/>
              </a:buClr>
              <a:buSzPct val="65000"/>
              <a:buFont typeface="Wingdings 2" charset="2"/>
              <a:buChar char=""/>
              <a:defRPr sz="2000">
                <a:solidFill>
                  <a:schemeClr val="tx1"/>
                </a:solidFill>
                <a:latin typeface="Constantia" charset="0"/>
                <a:ea typeface="宋体" charset="-122"/>
              </a:defRPr>
            </a:lvl4pPr>
            <a:lvl5pPr marL="2057400" indent="-228600">
              <a:spcBef>
                <a:spcPct val="20000"/>
              </a:spcBef>
              <a:buClr>
                <a:srgbClr val="10CF9B"/>
              </a:buClr>
              <a:buSzPct val="65000"/>
              <a:buFont typeface="Wingdings 2" charset="2"/>
              <a:buChar char=""/>
              <a:defRPr sz="2000">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9pPr>
          </a:lstStyle>
          <a:p>
            <a:pPr algn="r" fontAlgn="base">
              <a:spcBef>
                <a:spcPct val="0"/>
              </a:spcBef>
              <a:spcAft>
                <a:spcPct val="0"/>
              </a:spcAft>
              <a:buClrTx/>
              <a:buSzTx/>
              <a:buNone/>
              <a:defRPr/>
            </a:pPr>
            <a:r>
              <a:rPr kumimoji="1" lang="en-US" altLang="zh-CN" sz="1600">
                <a:solidFill>
                  <a:prstClr val="black"/>
                </a:solidFill>
                <a:latin typeface="Times New Roman" charset="0"/>
              </a:rPr>
              <a:t>D</a:t>
            </a:r>
          </a:p>
        </p:txBody>
      </p:sp>
      <p:sp>
        <p:nvSpPr>
          <p:cNvPr id="28729" name="Rectangle 2"/>
          <p:cNvSpPr txBox="1">
            <a:spLocks noChangeArrowheads="1"/>
          </p:cNvSpPr>
          <p:nvPr/>
        </p:nvSpPr>
        <p:spPr bwMode="auto">
          <a:xfrm>
            <a:off x="1944688" y="15875"/>
            <a:ext cx="83756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639763" indent="-246063">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indent="-246063">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187450" indent="-20955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1462088" indent="-20955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1919288" indent="-20955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376488" indent="-20955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2833688" indent="-20955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290888" indent="-20955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fontAlgn="base">
              <a:spcBef>
                <a:spcPct val="0"/>
              </a:spcBef>
              <a:spcAft>
                <a:spcPct val="0"/>
              </a:spcAft>
              <a:buClrTx/>
              <a:buSzTx/>
              <a:buFont typeface="Wingdings" panose="05000000000000000000" pitchFamily="2" charset="2"/>
              <a:buChar char="n"/>
            </a:pPr>
            <a:r>
              <a:rPr lang="zh-CN" altLang="en-US" sz="2800">
                <a:solidFill>
                  <a:prstClr val="black"/>
                </a:solidFill>
                <a:latin typeface="Calibri" panose="020F0502020204030204" pitchFamily="34" charset="0"/>
                <a:ea typeface="隶书" panose="02010509060101010101" pitchFamily="49" charset="-122"/>
              </a:rPr>
              <a:t>垄断竞争厂商的短期均衡</a:t>
            </a:r>
            <a:endParaRPr lang="en-US" altLang="zh-CN" sz="2800">
              <a:solidFill>
                <a:prstClr val="black"/>
              </a:solidFill>
              <a:latin typeface="Calibri" panose="020F0502020204030204" pitchFamily="34" charset="0"/>
              <a:ea typeface="隶书" panose="02010509060101010101" pitchFamily="49" charset="-122"/>
            </a:endParaRPr>
          </a:p>
        </p:txBody>
      </p:sp>
    </p:spTree>
    <p:extLst>
      <p:ext uri="{BB962C8B-B14F-4D97-AF65-F5344CB8AC3E}">
        <p14:creationId xmlns:p14="http://schemas.microsoft.com/office/powerpoint/2010/main" val="26690743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225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54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253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53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8"/>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6"/>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4"/>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4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3"/>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nodeType="clickEffect">
                                  <p:stCondLst>
                                    <p:cond delay="0"/>
                                  </p:stCondLst>
                                  <p:childTnLst>
                                    <p:set>
                                      <p:cBhvr>
                                        <p:cTn id="64" dur="1" fill="hold">
                                          <p:stCondLst>
                                            <p:cond delay="0"/>
                                          </p:stCondLst>
                                        </p:cTn>
                                        <p:tgtEl>
                                          <p:spTgt spid="27"/>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254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7"/>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50"/>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nodeType="clickEffect">
                                  <p:stCondLst>
                                    <p:cond delay="0"/>
                                  </p:stCondLst>
                                  <p:childTnLst>
                                    <p:set>
                                      <p:cBhvr>
                                        <p:cTn id="78" dur="1" fill="hold">
                                          <p:stCondLst>
                                            <p:cond delay="0"/>
                                          </p:stCondLst>
                                        </p:cTn>
                                        <p:tgtEl>
                                          <p:spTgt spid="45"/>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22550"/>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22551"/>
                                        </p:tgtEl>
                                        <p:attrNameLst>
                                          <p:attrName>style.visibility</p:attrName>
                                        </p:attrNameLst>
                                      </p:cBhvr>
                                      <p:to>
                                        <p:strVal val="visible"/>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53"/>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22552"/>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51"/>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52"/>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41" grpId="0"/>
      <p:bldP spid="22544" grpId="0"/>
      <p:bldP spid="22550" grpId="0"/>
      <p:bldP spid="22551" grpId="0"/>
      <p:bldP spid="22552" grpId="0"/>
      <p:bldP spid="30" grpId="0"/>
      <p:bldP spid="31" grpId="0"/>
      <p:bldP spid="32" grpId="0"/>
      <p:bldP spid="36" grpId="0"/>
      <p:bldP spid="37" grpId="0"/>
      <p:bldP spid="2" grpId="0"/>
      <p:bldP spid="40" grpId="0"/>
      <p:bldP spid="43" grpId="0"/>
      <p:bldP spid="44" grpId="0"/>
      <p:bldP spid="46" grpId="0"/>
      <p:bldP spid="47" grpId="0"/>
      <p:bldP spid="48" grpId="0"/>
      <p:bldP spid="50" grpId="0"/>
      <p:bldP spid="53" grpId="0"/>
      <p:bldP spid="5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fontAlgn="base">
              <a:spcBef>
                <a:spcPct val="0"/>
              </a:spcBef>
              <a:spcAft>
                <a:spcPct val="0"/>
              </a:spcAft>
              <a:buClrTx/>
              <a:buSzTx/>
              <a:buNone/>
            </a:pPr>
            <a:fld id="{E858EB33-47EA-43A1-96FA-492F8FED044D}" type="slidenum">
              <a:rPr lang="en-US" altLang="zh-CN" sz="1200">
                <a:solidFill>
                  <a:srgbClr val="045C75"/>
                </a:solidFill>
                <a:latin typeface="Times New Roman" panose="02020603050405020304" pitchFamily="18" charset="0"/>
              </a:rPr>
              <a:pPr fontAlgn="base">
                <a:spcBef>
                  <a:spcPct val="0"/>
                </a:spcBef>
                <a:spcAft>
                  <a:spcPct val="0"/>
                </a:spcAft>
                <a:buClrTx/>
                <a:buSzTx/>
                <a:buNone/>
              </a:pPr>
              <a:t>22</a:t>
            </a:fld>
            <a:endParaRPr lang="en-US" altLang="zh-CN" sz="1400">
              <a:solidFill>
                <a:srgbClr val="045C75"/>
              </a:solidFill>
              <a:latin typeface="Times New Roman" panose="02020603050405020304" pitchFamily="18" charset="0"/>
            </a:endParaRPr>
          </a:p>
        </p:txBody>
      </p:sp>
      <p:sp>
        <p:nvSpPr>
          <p:cNvPr id="28675" name="Line 3"/>
          <p:cNvSpPr>
            <a:spLocks noChangeShapeType="1"/>
          </p:cNvSpPr>
          <p:nvPr/>
        </p:nvSpPr>
        <p:spPr bwMode="auto">
          <a:xfrm>
            <a:off x="3505200" y="1981200"/>
            <a:ext cx="0" cy="3124200"/>
          </a:xfrm>
          <a:prstGeom prst="line">
            <a:avLst/>
          </a:prstGeom>
          <a:noFill/>
          <a:ln w="28575" cap="sq">
            <a:solidFill>
              <a:schemeClr val="tx1"/>
            </a:solidFill>
            <a:round/>
            <a:headEnd type="none" w="sm" len="sm"/>
            <a:tailEnd type="none" w="sm" len="sm"/>
          </a:ln>
          <a:effectLst/>
        </p:spPr>
        <p:txBody>
          <a:bodyPr wrap="none" anchor="ctr"/>
          <a:lstStyle/>
          <a:p>
            <a:pPr eaLnBrk="0" fontAlgn="base" hangingPunct="0">
              <a:spcBef>
                <a:spcPct val="0"/>
              </a:spcBef>
              <a:spcAft>
                <a:spcPct val="0"/>
              </a:spcAft>
              <a:defRPr/>
            </a:pPr>
            <a:endParaRPr kumimoji="1" lang="zh-CN" altLang="en-US" sz="2400">
              <a:solidFill>
                <a:srgbClr val="FF00FF"/>
              </a:solidFill>
              <a:latin typeface="Times New Roman" charset="0"/>
              <a:ea typeface="宋体" charset="-122"/>
            </a:endParaRPr>
          </a:p>
        </p:txBody>
      </p:sp>
      <p:sp>
        <p:nvSpPr>
          <p:cNvPr id="28676" name="Line 4"/>
          <p:cNvSpPr>
            <a:spLocks noChangeShapeType="1"/>
          </p:cNvSpPr>
          <p:nvPr/>
        </p:nvSpPr>
        <p:spPr bwMode="auto">
          <a:xfrm>
            <a:off x="3505200" y="5105400"/>
            <a:ext cx="4191000" cy="0"/>
          </a:xfrm>
          <a:prstGeom prst="line">
            <a:avLst/>
          </a:prstGeom>
          <a:noFill/>
          <a:ln w="28575" cap="sq">
            <a:solidFill>
              <a:schemeClr val="tx1"/>
            </a:solidFill>
            <a:round/>
            <a:headEnd type="none" w="sm" len="sm"/>
            <a:tailEnd type="none" w="sm" len="sm"/>
          </a:ln>
          <a:effectLst/>
        </p:spPr>
        <p:txBody>
          <a:bodyPr wrap="none" anchor="ctr"/>
          <a:lstStyle/>
          <a:p>
            <a:pPr eaLnBrk="0" fontAlgn="base" hangingPunct="0">
              <a:spcBef>
                <a:spcPct val="0"/>
              </a:spcBef>
              <a:spcAft>
                <a:spcPct val="0"/>
              </a:spcAft>
              <a:defRPr/>
            </a:pPr>
            <a:endParaRPr kumimoji="1" lang="zh-CN" altLang="en-US" sz="2400">
              <a:solidFill>
                <a:srgbClr val="FF00FF"/>
              </a:solidFill>
              <a:latin typeface="Times New Roman" charset="0"/>
              <a:ea typeface="宋体" charset="-122"/>
            </a:endParaRPr>
          </a:p>
        </p:txBody>
      </p:sp>
      <p:sp>
        <p:nvSpPr>
          <p:cNvPr id="28677" name="Line 5"/>
          <p:cNvSpPr>
            <a:spLocks noChangeShapeType="1"/>
          </p:cNvSpPr>
          <p:nvPr/>
        </p:nvSpPr>
        <p:spPr bwMode="auto">
          <a:xfrm>
            <a:off x="4267200" y="2590800"/>
            <a:ext cx="2590800" cy="1752600"/>
          </a:xfrm>
          <a:prstGeom prst="line">
            <a:avLst/>
          </a:prstGeom>
          <a:noFill/>
          <a:ln w="19050" cap="sq">
            <a:solidFill>
              <a:srgbClr val="0070C0"/>
            </a:solidFill>
            <a:round/>
            <a:headEnd type="none" w="sm" len="sm"/>
            <a:tailEnd type="none" w="sm" len="sm"/>
          </a:ln>
          <a:effectLst/>
        </p:spPr>
        <p:txBody>
          <a:bodyPr wrap="none" anchor="ctr"/>
          <a:lstStyle/>
          <a:p>
            <a:pPr eaLnBrk="0" fontAlgn="base" hangingPunct="0">
              <a:spcBef>
                <a:spcPct val="0"/>
              </a:spcBef>
              <a:spcAft>
                <a:spcPct val="0"/>
              </a:spcAft>
              <a:defRPr/>
            </a:pPr>
            <a:endParaRPr kumimoji="1" lang="zh-CN" altLang="en-US" sz="2400">
              <a:solidFill>
                <a:srgbClr val="FF00FF"/>
              </a:solidFill>
              <a:latin typeface="Times New Roman" charset="0"/>
              <a:ea typeface="宋体" charset="-122"/>
            </a:endParaRPr>
          </a:p>
        </p:txBody>
      </p:sp>
      <p:sp>
        <p:nvSpPr>
          <p:cNvPr id="28678" name="Line 6"/>
          <p:cNvSpPr>
            <a:spLocks noChangeShapeType="1"/>
          </p:cNvSpPr>
          <p:nvPr/>
        </p:nvSpPr>
        <p:spPr bwMode="auto">
          <a:xfrm>
            <a:off x="4724400" y="2057400"/>
            <a:ext cx="1524000" cy="2590800"/>
          </a:xfrm>
          <a:prstGeom prst="line">
            <a:avLst/>
          </a:prstGeom>
          <a:noFill/>
          <a:ln w="19050" cap="sq">
            <a:solidFill>
              <a:schemeClr val="tx1"/>
            </a:solidFill>
            <a:round/>
            <a:headEnd type="none" w="sm" len="sm"/>
            <a:tailEnd type="none" w="sm" len="sm"/>
          </a:ln>
          <a:effectLst/>
        </p:spPr>
        <p:txBody>
          <a:bodyPr wrap="none" anchor="ctr"/>
          <a:lstStyle/>
          <a:p>
            <a:pPr eaLnBrk="0" fontAlgn="base" hangingPunct="0">
              <a:spcBef>
                <a:spcPct val="0"/>
              </a:spcBef>
              <a:spcAft>
                <a:spcPct val="0"/>
              </a:spcAft>
              <a:defRPr/>
            </a:pPr>
            <a:endParaRPr kumimoji="1" lang="zh-CN" altLang="en-US" sz="2400">
              <a:solidFill>
                <a:srgbClr val="FF00FF"/>
              </a:solidFill>
              <a:latin typeface="Times New Roman" charset="0"/>
              <a:ea typeface="宋体" charset="-122"/>
            </a:endParaRPr>
          </a:p>
        </p:txBody>
      </p:sp>
      <p:sp>
        <p:nvSpPr>
          <p:cNvPr id="28679" name="Line 7"/>
          <p:cNvSpPr>
            <a:spLocks noChangeShapeType="1"/>
          </p:cNvSpPr>
          <p:nvPr/>
        </p:nvSpPr>
        <p:spPr bwMode="auto">
          <a:xfrm>
            <a:off x="4267200" y="3124200"/>
            <a:ext cx="1752600" cy="1752600"/>
          </a:xfrm>
          <a:prstGeom prst="line">
            <a:avLst/>
          </a:prstGeom>
          <a:noFill/>
          <a:ln w="19050" cap="sq">
            <a:solidFill>
              <a:srgbClr val="0070C0"/>
            </a:solidFill>
            <a:round/>
            <a:headEnd type="none" w="sm" len="sm"/>
            <a:tailEnd type="none" w="sm" len="sm"/>
          </a:ln>
          <a:effectLst/>
        </p:spPr>
        <p:txBody>
          <a:bodyPr wrap="none" anchor="ctr"/>
          <a:lstStyle/>
          <a:p>
            <a:pPr eaLnBrk="0" fontAlgn="base" hangingPunct="0">
              <a:spcBef>
                <a:spcPct val="0"/>
              </a:spcBef>
              <a:spcAft>
                <a:spcPct val="0"/>
              </a:spcAft>
              <a:defRPr/>
            </a:pPr>
            <a:endParaRPr kumimoji="1" lang="zh-CN" altLang="en-US" sz="2400">
              <a:solidFill>
                <a:srgbClr val="FF00FF"/>
              </a:solidFill>
              <a:latin typeface="Times New Roman" charset="0"/>
              <a:ea typeface="宋体" charset="-122"/>
            </a:endParaRPr>
          </a:p>
        </p:txBody>
      </p:sp>
      <p:sp>
        <p:nvSpPr>
          <p:cNvPr id="30728" name="Arc 8"/>
          <p:cNvSpPr>
            <a:spLocks/>
          </p:cNvSpPr>
          <p:nvPr/>
        </p:nvSpPr>
        <p:spPr bwMode="auto">
          <a:xfrm flipV="1">
            <a:off x="4341814" y="2443163"/>
            <a:ext cx="2351087" cy="2209800"/>
          </a:xfrm>
          <a:custGeom>
            <a:avLst/>
            <a:gdLst>
              <a:gd name="T0" fmla="*/ 0 w 21500"/>
              <a:gd name="T1" fmla="*/ 0 h 21600"/>
              <a:gd name="T2" fmla="*/ 2147483646 w 21500"/>
              <a:gd name="T3" fmla="*/ 2147483646 h 21600"/>
              <a:gd name="T4" fmla="*/ 0 w 21500"/>
              <a:gd name="T5" fmla="*/ 2147483646 h 21600"/>
              <a:gd name="T6" fmla="*/ 0 60000 65536"/>
              <a:gd name="T7" fmla="*/ 0 60000 65536"/>
              <a:gd name="T8" fmla="*/ 0 60000 65536"/>
            </a:gdLst>
            <a:ahLst/>
            <a:cxnLst>
              <a:cxn ang="T6">
                <a:pos x="T0" y="T1"/>
              </a:cxn>
              <a:cxn ang="T7">
                <a:pos x="T2" y="T3"/>
              </a:cxn>
              <a:cxn ang="T8">
                <a:pos x="T4" y="T5"/>
              </a:cxn>
            </a:cxnLst>
            <a:rect l="0" t="0" r="r" b="b"/>
            <a:pathLst>
              <a:path w="21500" h="21600" fill="none" extrusionOk="0">
                <a:moveTo>
                  <a:pt x="-1" y="0"/>
                </a:moveTo>
                <a:cubicBezTo>
                  <a:pt x="11126" y="0"/>
                  <a:pt x="20433" y="8452"/>
                  <a:pt x="21500" y="19527"/>
                </a:cubicBezTo>
              </a:path>
              <a:path w="21500" h="21600" stroke="0" extrusionOk="0">
                <a:moveTo>
                  <a:pt x="-1" y="0"/>
                </a:moveTo>
                <a:cubicBezTo>
                  <a:pt x="11126" y="0"/>
                  <a:pt x="20433" y="8452"/>
                  <a:pt x="21500" y="19527"/>
                </a:cubicBezTo>
                <a:lnTo>
                  <a:pt x="0" y="21600"/>
                </a:lnTo>
                <a:lnTo>
                  <a:pt x="-1" y="0"/>
                </a:lnTo>
                <a:close/>
              </a:path>
            </a:pathLst>
          </a:custGeom>
          <a:noFill/>
          <a:ln w="19050" cap="sq">
            <a:solidFill>
              <a:srgbClr val="FF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FF00FF"/>
              </a:solidFill>
              <a:latin typeface="Times New Roman" panose="02020603050405020304" pitchFamily="18" charset="0"/>
              <a:ea typeface="宋体" panose="02010600030101010101" pitchFamily="2" charset="-122"/>
            </a:endParaRPr>
          </a:p>
        </p:txBody>
      </p:sp>
      <p:sp>
        <p:nvSpPr>
          <p:cNvPr id="28681" name="Line 9"/>
          <p:cNvSpPr>
            <a:spLocks noChangeShapeType="1"/>
          </p:cNvSpPr>
          <p:nvPr/>
        </p:nvSpPr>
        <p:spPr bwMode="auto">
          <a:xfrm>
            <a:off x="5486400" y="3429000"/>
            <a:ext cx="0" cy="1676400"/>
          </a:xfrm>
          <a:prstGeom prst="line">
            <a:avLst/>
          </a:prstGeom>
          <a:noFill/>
          <a:ln w="38100">
            <a:solidFill>
              <a:schemeClr val="tx1"/>
            </a:solidFill>
            <a:prstDash val="sysDot"/>
            <a:round/>
            <a:headEnd type="none" w="sm" len="sm"/>
            <a:tailEnd type="none" w="sm" len="sm"/>
          </a:ln>
          <a:effectLst/>
        </p:spPr>
        <p:txBody>
          <a:bodyPr wrap="none" anchor="ctr"/>
          <a:lstStyle/>
          <a:p>
            <a:pPr eaLnBrk="0" fontAlgn="base" hangingPunct="0">
              <a:spcBef>
                <a:spcPct val="0"/>
              </a:spcBef>
              <a:spcAft>
                <a:spcPct val="0"/>
              </a:spcAft>
              <a:defRPr/>
            </a:pPr>
            <a:endParaRPr kumimoji="1" lang="zh-CN" altLang="en-US" sz="2400">
              <a:solidFill>
                <a:srgbClr val="FF00FF"/>
              </a:solidFill>
              <a:latin typeface="Times New Roman" charset="0"/>
              <a:ea typeface="宋体" charset="-122"/>
            </a:endParaRPr>
          </a:p>
        </p:txBody>
      </p:sp>
      <p:sp>
        <p:nvSpPr>
          <p:cNvPr id="28682" name="Line 10"/>
          <p:cNvSpPr>
            <a:spLocks noChangeShapeType="1"/>
          </p:cNvSpPr>
          <p:nvPr/>
        </p:nvSpPr>
        <p:spPr bwMode="auto">
          <a:xfrm>
            <a:off x="3505200" y="3429000"/>
            <a:ext cx="1981200" cy="0"/>
          </a:xfrm>
          <a:prstGeom prst="line">
            <a:avLst/>
          </a:prstGeom>
          <a:noFill/>
          <a:ln w="38100">
            <a:solidFill>
              <a:schemeClr val="tx1"/>
            </a:solidFill>
            <a:prstDash val="sysDot"/>
            <a:round/>
            <a:headEnd type="none" w="sm" len="sm"/>
            <a:tailEnd type="none" w="sm" len="sm"/>
          </a:ln>
          <a:effectLst/>
        </p:spPr>
        <p:txBody>
          <a:bodyPr wrap="none" anchor="ctr"/>
          <a:lstStyle/>
          <a:p>
            <a:pPr eaLnBrk="0" fontAlgn="base" hangingPunct="0">
              <a:spcBef>
                <a:spcPct val="0"/>
              </a:spcBef>
              <a:spcAft>
                <a:spcPct val="0"/>
              </a:spcAft>
              <a:defRPr/>
            </a:pPr>
            <a:endParaRPr kumimoji="1" lang="zh-CN" altLang="en-US" sz="2400">
              <a:solidFill>
                <a:srgbClr val="FF00FF"/>
              </a:solidFill>
              <a:latin typeface="Times New Roman" charset="0"/>
              <a:ea typeface="宋体" charset="-122"/>
            </a:endParaRPr>
          </a:p>
        </p:txBody>
      </p:sp>
      <p:sp>
        <p:nvSpPr>
          <p:cNvPr id="28683" name="Rectangle 12"/>
          <p:cNvSpPr>
            <a:spLocks noChangeArrowheads="1"/>
          </p:cNvSpPr>
          <p:nvPr/>
        </p:nvSpPr>
        <p:spPr bwMode="auto">
          <a:xfrm>
            <a:off x="6248400" y="2200275"/>
            <a:ext cx="958850" cy="338138"/>
          </a:xfrm>
          <a:prstGeom prst="rect">
            <a:avLst/>
          </a:prstGeom>
          <a:noFill/>
          <a:ln>
            <a:noFill/>
          </a:ln>
          <a:effectLst/>
        </p:spPr>
        <p:txBody>
          <a:bodyPr>
            <a:spAutoFit/>
          </a:bodyPr>
          <a:lstStyle>
            <a:lvl1pPr>
              <a:spcBef>
                <a:spcPct val="20000"/>
              </a:spcBef>
              <a:buClr>
                <a:srgbClr val="0BD0D9"/>
              </a:buClr>
              <a:buSzPct val="95000"/>
              <a:buFont typeface="Wingdings 2" charset="2"/>
              <a:buChar char=""/>
              <a:defRPr sz="2600">
                <a:solidFill>
                  <a:schemeClr val="tx1"/>
                </a:solidFill>
                <a:latin typeface="Constantia" charset="0"/>
                <a:ea typeface="宋体" charset="-122"/>
              </a:defRPr>
            </a:lvl1pPr>
            <a:lvl2pPr marL="742950" indent="-285750">
              <a:spcBef>
                <a:spcPct val="20000"/>
              </a:spcBef>
              <a:buClr>
                <a:schemeClr val="accent1"/>
              </a:buClr>
              <a:buSzPct val="85000"/>
              <a:buFont typeface="Wingdings 2" charset="2"/>
              <a:buChar char=""/>
              <a:defRPr sz="2400">
                <a:solidFill>
                  <a:schemeClr val="tx1"/>
                </a:solidFill>
                <a:latin typeface="Constantia" charset="0"/>
                <a:ea typeface="宋体" charset="-122"/>
              </a:defRPr>
            </a:lvl2pPr>
            <a:lvl3pPr marL="1143000" indent="-228600">
              <a:spcBef>
                <a:spcPct val="20000"/>
              </a:spcBef>
              <a:buClr>
                <a:schemeClr val="accent2"/>
              </a:buClr>
              <a:buSzPct val="70000"/>
              <a:buFont typeface="Wingdings 2" charset="2"/>
              <a:buChar char=""/>
              <a:defRPr sz="2100">
                <a:solidFill>
                  <a:schemeClr val="tx1"/>
                </a:solidFill>
                <a:latin typeface="Constantia" charset="0"/>
                <a:ea typeface="宋体" charset="-122"/>
              </a:defRPr>
            </a:lvl3pPr>
            <a:lvl4pPr marL="1600200" indent="-228600">
              <a:spcBef>
                <a:spcPct val="20000"/>
              </a:spcBef>
              <a:buClr>
                <a:srgbClr val="0BD0D9"/>
              </a:buClr>
              <a:buSzPct val="65000"/>
              <a:buFont typeface="Wingdings 2" charset="2"/>
              <a:buChar char=""/>
              <a:defRPr sz="2000">
                <a:solidFill>
                  <a:schemeClr val="tx1"/>
                </a:solidFill>
                <a:latin typeface="Constantia" charset="0"/>
                <a:ea typeface="宋体" charset="-122"/>
              </a:defRPr>
            </a:lvl4pPr>
            <a:lvl5pPr marL="2057400" indent="-228600">
              <a:spcBef>
                <a:spcPct val="20000"/>
              </a:spcBef>
              <a:buClr>
                <a:srgbClr val="10CF9B"/>
              </a:buClr>
              <a:buSzPct val="65000"/>
              <a:buFont typeface="Wingdings 2" charset="2"/>
              <a:buChar char=""/>
              <a:defRPr sz="2000">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9pPr>
          </a:lstStyle>
          <a:p>
            <a:pPr algn="r" fontAlgn="base">
              <a:spcBef>
                <a:spcPct val="0"/>
              </a:spcBef>
              <a:spcAft>
                <a:spcPct val="0"/>
              </a:spcAft>
              <a:buClrTx/>
              <a:buSzTx/>
              <a:buNone/>
              <a:defRPr/>
            </a:pPr>
            <a:r>
              <a:rPr kumimoji="1" lang="en-US" altLang="zh-CN" sz="1600">
                <a:solidFill>
                  <a:srgbClr val="FF00FF"/>
                </a:solidFill>
                <a:latin typeface="Times New Roman" charset="0"/>
              </a:rPr>
              <a:t>SMC</a:t>
            </a:r>
          </a:p>
        </p:txBody>
      </p:sp>
      <p:sp>
        <p:nvSpPr>
          <p:cNvPr id="28684" name="Rectangle 13"/>
          <p:cNvSpPr>
            <a:spLocks noChangeArrowheads="1"/>
          </p:cNvSpPr>
          <p:nvPr/>
        </p:nvSpPr>
        <p:spPr bwMode="auto">
          <a:xfrm>
            <a:off x="5992814" y="4800600"/>
            <a:ext cx="503237" cy="338138"/>
          </a:xfrm>
          <a:prstGeom prst="rect">
            <a:avLst/>
          </a:prstGeom>
          <a:noFill/>
          <a:ln>
            <a:noFill/>
          </a:ln>
          <a:effectLst/>
        </p:spPr>
        <p:txBody>
          <a:bodyPr wrap="none">
            <a:spAutoFit/>
          </a:bodyPr>
          <a:lstStyle>
            <a:lvl1pPr>
              <a:spcBef>
                <a:spcPct val="20000"/>
              </a:spcBef>
              <a:buClr>
                <a:srgbClr val="0BD0D9"/>
              </a:buClr>
              <a:buSzPct val="95000"/>
              <a:buFont typeface="Wingdings 2" charset="2"/>
              <a:buChar char=""/>
              <a:defRPr sz="2600">
                <a:solidFill>
                  <a:schemeClr val="tx1"/>
                </a:solidFill>
                <a:latin typeface="Constantia" charset="0"/>
                <a:ea typeface="宋体" charset="-122"/>
              </a:defRPr>
            </a:lvl1pPr>
            <a:lvl2pPr marL="742950" indent="-285750">
              <a:spcBef>
                <a:spcPct val="20000"/>
              </a:spcBef>
              <a:buClr>
                <a:schemeClr val="accent1"/>
              </a:buClr>
              <a:buSzPct val="85000"/>
              <a:buFont typeface="Wingdings 2" charset="2"/>
              <a:buChar char=""/>
              <a:defRPr sz="2400">
                <a:solidFill>
                  <a:schemeClr val="tx1"/>
                </a:solidFill>
                <a:latin typeface="Constantia" charset="0"/>
                <a:ea typeface="宋体" charset="-122"/>
              </a:defRPr>
            </a:lvl2pPr>
            <a:lvl3pPr marL="1143000" indent="-228600">
              <a:spcBef>
                <a:spcPct val="20000"/>
              </a:spcBef>
              <a:buClr>
                <a:schemeClr val="accent2"/>
              </a:buClr>
              <a:buSzPct val="70000"/>
              <a:buFont typeface="Wingdings 2" charset="2"/>
              <a:buChar char=""/>
              <a:defRPr sz="2100">
                <a:solidFill>
                  <a:schemeClr val="tx1"/>
                </a:solidFill>
                <a:latin typeface="Constantia" charset="0"/>
                <a:ea typeface="宋体" charset="-122"/>
              </a:defRPr>
            </a:lvl3pPr>
            <a:lvl4pPr marL="1600200" indent="-228600">
              <a:spcBef>
                <a:spcPct val="20000"/>
              </a:spcBef>
              <a:buClr>
                <a:srgbClr val="0BD0D9"/>
              </a:buClr>
              <a:buSzPct val="65000"/>
              <a:buFont typeface="Wingdings 2" charset="2"/>
              <a:buChar char=""/>
              <a:defRPr sz="2000">
                <a:solidFill>
                  <a:schemeClr val="tx1"/>
                </a:solidFill>
                <a:latin typeface="Constantia" charset="0"/>
                <a:ea typeface="宋体" charset="-122"/>
              </a:defRPr>
            </a:lvl4pPr>
            <a:lvl5pPr marL="2057400" indent="-228600">
              <a:spcBef>
                <a:spcPct val="20000"/>
              </a:spcBef>
              <a:buClr>
                <a:srgbClr val="10CF9B"/>
              </a:buClr>
              <a:buSzPct val="65000"/>
              <a:buFont typeface="Wingdings 2" charset="2"/>
              <a:buChar char=""/>
              <a:defRPr sz="2000">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9pPr>
          </a:lstStyle>
          <a:p>
            <a:pPr algn="r" fontAlgn="base">
              <a:spcBef>
                <a:spcPct val="0"/>
              </a:spcBef>
              <a:spcAft>
                <a:spcPct val="0"/>
              </a:spcAft>
              <a:buClrTx/>
              <a:buSzTx/>
              <a:buNone/>
              <a:defRPr/>
            </a:pPr>
            <a:r>
              <a:rPr kumimoji="1" lang="en-US" altLang="zh-CN" sz="1600">
                <a:solidFill>
                  <a:srgbClr val="FF00FF"/>
                </a:solidFill>
                <a:latin typeface="Times New Roman" charset="0"/>
              </a:rPr>
              <a:t>MR</a:t>
            </a:r>
          </a:p>
        </p:txBody>
      </p:sp>
      <p:sp>
        <p:nvSpPr>
          <p:cNvPr id="28685" name="Rectangle 14"/>
          <p:cNvSpPr>
            <a:spLocks noChangeArrowheads="1"/>
          </p:cNvSpPr>
          <p:nvPr/>
        </p:nvSpPr>
        <p:spPr bwMode="auto">
          <a:xfrm>
            <a:off x="6245225" y="4419600"/>
            <a:ext cx="331788" cy="338138"/>
          </a:xfrm>
          <a:prstGeom prst="rect">
            <a:avLst/>
          </a:prstGeom>
          <a:noFill/>
          <a:ln>
            <a:noFill/>
          </a:ln>
          <a:effectLst/>
        </p:spPr>
        <p:txBody>
          <a:bodyPr wrap="none">
            <a:spAutoFit/>
          </a:bodyPr>
          <a:lstStyle>
            <a:lvl1pPr>
              <a:spcBef>
                <a:spcPct val="20000"/>
              </a:spcBef>
              <a:buClr>
                <a:srgbClr val="0BD0D9"/>
              </a:buClr>
              <a:buSzPct val="95000"/>
              <a:buFont typeface="Wingdings 2" charset="2"/>
              <a:buChar char=""/>
              <a:defRPr sz="2600">
                <a:solidFill>
                  <a:schemeClr val="tx1"/>
                </a:solidFill>
                <a:latin typeface="Constantia" charset="0"/>
                <a:ea typeface="宋体" charset="-122"/>
              </a:defRPr>
            </a:lvl1pPr>
            <a:lvl2pPr marL="742950" indent="-285750">
              <a:spcBef>
                <a:spcPct val="20000"/>
              </a:spcBef>
              <a:buClr>
                <a:schemeClr val="accent1"/>
              </a:buClr>
              <a:buSzPct val="85000"/>
              <a:buFont typeface="Wingdings 2" charset="2"/>
              <a:buChar char=""/>
              <a:defRPr sz="2400">
                <a:solidFill>
                  <a:schemeClr val="tx1"/>
                </a:solidFill>
                <a:latin typeface="Constantia" charset="0"/>
                <a:ea typeface="宋体" charset="-122"/>
              </a:defRPr>
            </a:lvl2pPr>
            <a:lvl3pPr marL="1143000" indent="-228600">
              <a:spcBef>
                <a:spcPct val="20000"/>
              </a:spcBef>
              <a:buClr>
                <a:schemeClr val="accent2"/>
              </a:buClr>
              <a:buSzPct val="70000"/>
              <a:buFont typeface="Wingdings 2" charset="2"/>
              <a:buChar char=""/>
              <a:defRPr sz="2100">
                <a:solidFill>
                  <a:schemeClr val="tx1"/>
                </a:solidFill>
                <a:latin typeface="Constantia" charset="0"/>
                <a:ea typeface="宋体" charset="-122"/>
              </a:defRPr>
            </a:lvl3pPr>
            <a:lvl4pPr marL="1600200" indent="-228600">
              <a:spcBef>
                <a:spcPct val="20000"/>
              </a:spcBef>
              <a:buClr>
                <a:srgbClr val="0BD0D9"/>
              </a:buClr>
              <a:buSzPct val="65000"/>
              <a:buFont typeface="Wingdings 2" charset="2"/>
              <a:buChar char=""/>
              <a:defRPr sz="2000">
                <a:solidFill>
                  <a:schemeClr val="tx1"/>
                </a:solidFill>
                <a:latin typeface="Constantia" charset="0"/>
                <a:ea typeface="宋体" charset="-122"/>
              </a:defRPr>
            </a:lvl4pPr>
            <a:lvl5pPr marL="2057400" indent="-228600">
              <a:spcBef>
                <a:spcPct val="20000"/>
              </a:spcBef>
              <a:buClr>
                <a:srgbClr val="10CF9B"/>
              </a:buClr>
              <a:buSzPct val="65000"/>
              <a:buFont typeface="Wingdings 2" charset="2"/>
              <a:buChar char=""/>
              <a:defRPr sz="2000">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9pPr>
          </a:lstStyle>
          <a:p>
            <a:pPr algn="r" fontAlgn="base">
              <a:spcBef>
                <a:spcPct val="0"/>
              </a:spcBef>
              <a:spcAft>
                <a:spcPct val="0"/>
              </a:spcAft>
              <a:buClrTx/>
              <a:buSzTx/>
              <a:buNone/>
              <a:defRPr/>
            </a:pPr>
            <a:r>
              <a:rPr kumimoji="1" lang="en-US" altLang="zh-CN" sz="1600">
                <a:solidFill>
                  <a:srgbClr val="FF00FF"/>
                </a:solidFill>
                <a:latin typeface="Times New Roman" charset="0"/>
              </a:rPr>
              <a:t>D</a:t>
            </a:r>
          </a:p>
        </p:txBody>
      </p:sp>
      <p:sp>
        <p:nvSpPr>
          <p:cNvPr id="28686" name="Rectangle 15"/>
          <p:cNvSpPr>
            <a:spLocks noChangeArrowheads="1"/>
          </p:cNvSpPr>
          <p:nvPr/>
        </p:nvSpPr>
        <p:spPr bwMode="auto">
          <a:xfrm>
            <a:off x="4797425" y="1752600"/>
            <a:ext cx="331788" cy="338138"/>
          </a:xfrm>
          <a:prstGeom prst="rect">
            <a:avLst/>
          </a:prstGeom>
          <a:noFill/>
          <a:ln>
            <a:noFill/>
          </a:ln>
          <a:effectLst/>
        </p:spPr>
        <p:txBody>
          <a:bodyPr wrap="none">
            <a:spAutoFit/>
          </a:bodyPr>
          <a:lstStyle>
            <a:lvl1pPr>
              <a:spcBef>
                <a:spcPct val="20000"/>
              </a:spcBef>
              <a:buClr>
                <a:srgbClr val="0BD0D9"/>
              </a:buClr>
              <a:buSzPct val="95000"/>
              <a:buFont typeface="Wingdings 2" charset="2"/>
              <a:buChar char=""/>
              <a:defRPr sz="2600">
                <a:solidFill>
                  <a:schemeClr val="tx1"/>
                </a:solidFill>
                <a:latin typeface="Constantia" charset="0"/>
                <a:ea typeface="宋体" charset="-122"/>
              </a:defRPr>
            </a:lvl1pPr>
            <a:lvl2pPr marL="742950" indent="-285750">
              <a:spcBef>
                <a:spcPct val="20000"/>
              </a:spcBef>
              <a:buClr>
                <a:schemeClr val="accent1"/>
              </a:buClr>
              <a:buSzPct val="85000"/>
              <a:buFont typeface="Wingdings 2" charset="2"/>
              <a:buChar char=""/>
              <a:defRPr sz="2400">
                <a:solidFill>
                  <a:schemeClr val="tx1"/>
                </a:solidFill>
                <a:latin typeface="Constantia" charset="0"/>
                <a:ea typeface="宋体" charset="-122"/>
              </a:defRPr>
            </a:lvl2pPr>
            <a:lvl3pPr marL="1143000" indent="-228600">
              <a:spcBef>
                <a:spcPct val="20000"/>
              </a:spcBef>
              <a:buClr>
                <a:schemeClr val="accent2"/>
              </a:buClr>
              <a:buSzPct val="70000"/>
              <a:buFont typeface="Wingdings 2" charset="2"/>
              <a:buChar char=""/>
              <a:defRPr sz="2100">
                <a:solidFill>
                  <a:schemeClr val="tx1"/>
                </a:solidFill>
                <a:latin typeface="Constantia" charset="0"/>
                <a:ea typeface="宋体" charset="-122"/>
              </a:defRPr>
            </a:lvl3pPr>
            <a:lvl4pPr marL="1600200" indent="-228600">
              <a:spcBef>
                <a:spcPct val="20000"/>
              </a:spcBef>
              <a:buClr>
                <a:srgbClr val="0BD0D9"/>
              </a:buClr>
              <a:buSzPct val="65000"/>
              <a:buFont typeface="Wingdings 2" charset="2"/>
              <a:buChar char=""/>
              <a:defRPr sz="2000">
                <a:solidFill>
                  <a:schemeClr val="tx1"/>
                </a:solidFill>
                <a:latin typeface="Constantia" charset="0"/>
                <a:ea typeface="宋体" charset="-122"/>
              </a:defRPr>
            </a:lvl4pPr>
            <a:lvl5pPr marL="2057400" indent="-228600">
              <a:spcBef>
                <a:spcPct val="20000"/>
              </a:spcBef>
              <a:buClr>
                <a:srgbClr val="10CF9B"/>
              </a:buClr>
              <a:buSzPct val="65000"/>
              <a:buFont typeface="Wingdings 2" charset="2"/>
              <a:buChar char=""/>
              <a:defRPr sz="2000">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9pPr>
          </a:lstStyle>
          <a:p>
            <a:pPr algn="r" fontAlgn="base">
              <a:spcBef>
                <a:spcPct val="0"/>
              </a:spcBef>
              <a:spcAft>
                <a:spcPct val="0"/>
              </a:spcAft>
              <a:buClrTx/>
              <a:buSzTx/>
              <a:buNone/>
              <a:defRPr/>
            </a:pPr>
            <a:r>
              <a:rPr kumimoji="1" lang="en-US" altLang="zh-CN" sz="1600">
                <a:solidFill>
                  <a:srgbClr val="FF00FF"/>
                </a:solidFill>
                <a:latin typeface="Times New Roman" charset="0"/>
              </a:rPr>
              <a:t>D</a:t>
            </a:r>
          </a:p>
        </p:txBody>
      </p:sp>
      <p:sp>
        <p:nvSpPr>
          <p:cNvPr id="28687" name="Rectangle 16"/>
          <p:cNvSpPr>
            <a:spLocks noChangeArrowheads="1"/>
          </p:cNvSpPr>
          <p:nvPr/>
        </p:nvSpPr>
        <p:spPr bwMode="auto">
          <a:xfrm>
            <a:off x="7694613" y="4862513"/>
            <a:ext cx="404812" cy="457200"/>
          </a:xfrm>
          <a:prstGeom prst="rect">
            <a:avLst/>
          </a:prstGeom>
          <a:noFill/>
          <a:ln>
            <a:noFill/>
          </a:ln>
          <a:effectLst/>
        </p:spPr>
        <p:txBody>
          <a:bodyPr wrap="none">
            <a:spAutoFit/>
          </a:bodyPr>
          <a:lstStyle>
            <a:lvl1pPr>
              <a:spcBef>
                <a:spcPct val="20000"/>
              </a:spcBef>
              <a:buClr>
                <a:srgbClr val="0BD0D9"/>
              </a:buClr>
              <a:buSzPct val="95000"/>
              <a:buFont typeface="Wingdings 2" charset="2"/>
              <a:buChar char=""/>
              <a:defRPr sz="2600">
                <a:solidFill>
                  <a:schemeClr val="tx1"/>
                </a:solidFill>
                <a:latin typeface="Constantia" charset="0"/>
                <a:ea typeface="宋体" charset="-122"/>
              </a:defRPr>
            </a:lvl1pPr>
            <a:lvl2pPr marL="742950" indent="-285750">
              <a:spcBef>
                <a:spcPct val="20000"/>
              </a:spcBef>
              <a:buClr>
                <a:schemeClr val="accent1"/>
              </a:buClr>
              <a:buSzPct val="85000"/>
              <a:buFont typeface="Wingdings 2" charset="2"/>
              <a:buChar char=""/>
              <a:defRPr sz="2400">
                <a:solidFill>
                  <a:schemeClr val="tx1"/>
                </a:solidFill>
                <a:latin typeface="Constantia" charset="0"/>
                <a:ea typeface="宋体" charset="-122"/>
              </a:defRPr>
            </a:lvl2pPr>
            <a:lvl3pPr marL="1143000" indent="-228600">
              <a:spcBef>
                <a:spcPct val="20000"/>
              </a:spcBef>
              <a:buClr>
                <a:schemeClr val="accent2"/>
              </a:buClr>
              <a:buSzPct val="70000"/>
              <a:buFont typeface="Wingdings 2" charset="2"/>
              <a:buChar char=""/>
              <a:defRPr sz="2100">
                <a:solidFill>
                  <a:schemeClr val="tx1"/>
                </a:solidFill>
                <a:latin typeface="Constantia" charset="0"/>
                <a:ea typeface="宋体" charset="-122"/>
              </a:defRPr>
            </a:lvl3pPr>
            <a:lvl4pPr marL="1600200" indent="-228600">
              <a:spcBef>
                <a:spcPct val="20000"/>
              </a:spcBef>
              <a:buClr>
                <a:srgbClr val="0BD0D9"/>
              </a:buClr>
              <a:buSzPct val="65000"/>
              <a:buFont typeface="Wingdings 2" charset="2"/>
              <a:buChar char=""/>
              <a:defRPr sz="2000">
                <a:solidFill>
                  <a:schemeClr val="tx1"/>
                </a:solidFill>
                <a:latin typeface="Constantia" charset="0"/>
                <a:ea typeface="宋体" charset="-122"/>
              </a:defRPr>
            </a:lvl4pPr>
            <a:lvl5pPr marL="2057400" indent="-228600">
              <a:spcBef>
                <a:spcPct val="20000"/>
              </a:spcBef>
              <a:buClr>
                <a:srgbClr val="10CF9B"/>
              </a:buClr>
              <a:buSzPct val="65000"/>
              <a:buFont typeface="Wingdings 2" charset="2"/>
              <a:buChar char=""/>
              <a:defRPr sz="2000">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9pPr>
          </a:lstStyle>
          <a:p>
            <a:pPr algn="r" fontAlgn="base">
              <a:spcBef>
                <a:spcPct val="0"/>
              </a:spcBef>
              <a:spcAft>
                <a:spcPct val="0"/>
              </a:spcAft>
              <a:buClrTx/>
              <a:buSzTx/>
              <a:buNone/>
              <a:defRPr/>
            </a:pPr>
            <a:r>
              <a:rPr kumimoji="1" lang="en-US" altLang="zh-CN" sz="2400">
                <a:solidFill>
                  <a:srgbClr val="FF00FF"/>
                </a:solidFill>
                <a:latin typeface="Times New Roman" charset="0"/>
              </a:rPr>
              <a:t>Q</a:t>
            </a:r>
          </a:p>
        </p:txBody>
      </p:sp>
      <p:sp>
        <p:nvSpPr>
          <p:cNvPr id="28688" name="Rectangle 17"/>
          <p:cNvSpPr>
            <a:spLocks noChangeArrowheads="1"/>
          </p:cNvSpPr>
          <p:nvPr/>
        </p:nvSpPr>
        <p:spPr bwMode="auto">
          <a:xfrm>
            <a:off x="3302001" y="1565275"/>
            <a:ext cx="354013" cy="457200"/>
          </a:xfrm>
          <a:prstGeom prst="rect">
            <a:avLst/>
          </a:prstGeom>
          <a:noFill/>
          <a:ln>
            <a:noFill/>
          </a:ln>
          <a:effectLst/>
        </p:spPr>
        <p:txBody>
          <a:bodyPr wrap="none">
            <a:spAutoFit/>
          </a:bodyPr>
          <a:lstStyle>
            <a:lvl1pPr>
              <a:spcBef>
                <a:spcPct val="20000"/>
              </a:spcBef>
              <a:buClr>
                <a:srgbClr val="0BD0D9"/>
              </a:buClr>
              <a:buSzPct val="95000"/>
              <a:buFont typeface="Wingdings 2" charset="2"/>
              <a:buChar char=""/>
              <a:defRPr sz="2600">
                <a:solidFill>
                  <a:schemeClr val="tx1"/>
                </a:solidFill>
                <a:latin typeface="Constantia" charset="0"/>
                <a:ea typeface="宋体" charset="-122"/>
              </a:defRPr>
            </a:lvl1pPr>
            <a:lvl2pPr marL="742950" indent="-285750">
              <a:spcBef>
                <a:spcPct val="20000"/>
              </a:spcBef>
              <a:buClr>
                <a:schemeClr val="accent1"/>
              </a:buClr>
              <a:buSzPct val="85000"/>
              <a:buFont typeface="Wingdings 2" charset="2"/>
              <a:buChar char=""/>
              <a:defRPr sz="2400">
                <a:solidFill>
                  <a:schemeClr val="tx1"/>
                </a:solidFill>
                <a:latin typeface="Constantia" charset="0"/>
                <a:ea typeface="宋体" charset="-122"/>
              </a:defRPr>
            </a:lvl2pPr>
            <a:lvl3pPr marL="1143000" indent="-228600">
              <a:spcBef>
                <a:spcPct val="20000"/>
              </a:spcBef>
              <a:buClr>
                <a:schemeClr val="accent2"/>
              </a:buClr>
              <a:buSzPct val="70000"/>
              <a:buFont typeface="Wingdings 2" charset="2"/>
              <a:buChar char=""/>
              <a:defRPr sz="2100">
                <a:solidFill>
                  <a:schemeClr val="tx1"/>
                </a:solidFill>
                <a:latin typeface="Constantia" charset="0"/>
                <a:ea typeface="宋体" charset="-122"/>
              </a:defRPr>
            </a:lvl3pPr>
            <a:lvl4pPr marL="1600200" indent="-228600">
              <a:spcBef>
                <a:spcPct val="20000"/>
              </a:spcBef>
              <a:buClr>
                <a:srgbClr val="0BD0D9"/>
              </a:buClr>
              <a:buSzPct val="65000"/>
              <a:buFont typeface="Wingdings 2" charset="2"/>
              <a:buChar char=""/>
              <a:defRPr sz="2000">
                <a:solidFill>
                  <a:schemeClr val="tx1"/>
                </a:solidFill>
                <a:latin typeface="Constantia" charset="0"/>
                <a:ea typeface="宋体" charset="-122"/>
              </a:defRPr>
            </a:lvl4pPr>
            <a:lvl5pPr marL="2057400" indent="-228600">
              <a:spcBef>
                <a:spcPct val="20000"/>
              </a:spcBef>
              <a:buClr>
                <a:srgbClr val="10CF9B"/>
              </a:buClr>
              <a:buSzPct val="65000"/>
              <a:buFont typeface="Wingdings 2" charset="2"/>
              <a:buChar char=""/>
              <a:defRPr sz="2000">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9pPr>
          </a:lstStyle>
          <a:p>
            <a:pPr algn="r" fontAlgn="base">
              <a:spcBef>
                <a:spcPct val="0"/>
              </a:spcBef>
              <a:spcAft>
                <a:spcPct val="0"/>
              </a:spcAft>
              <a:buClrTx/>
              <a:buSzTx/>
              <a:buNone/>
              <a:defRPr/>
            </a:pPr>
            <a:r>
              <a:rPr kumimoji="1" lang="en-US" altLang="zh-CN" sz="2400">
                <a:solidFill>
                  <a:srgbClr val="FF00FF"/>
                </a:solidFill>
                <a:latin typeface="Times New Roman" charset="0"/>
              </a:rPr>
              <a:t>P</a:t>
            </a:r>
          </a:p>
        </p:txBody>
      </p:sp>
      <p:sp>
        <p:nvSpPr>
          <p:cNvPr id="28689" name="Rectangle 18"/>
          <p:cNvSpPr>
            <a:spLocks noChangeArrowheads="1"/>
          </p:cNvSpPr>
          <p:nvPr/>
        </p:nvSpPr>
        <p:spPr bwMode="auto">
          <a:xfrm>
            <a:off x="3160713" y="4933950"/>
            <a:ext cx="404812" cy="457200"/>
          </a:xfrm>
          <a:prstGeom prst="rect">
            <a:avLst/>
          </a:prstGeom>
          <a:noFill/>
          <a:ln>
            <a:noFill/>
          </a:ln>
          <a:effectLst/>
        </p:spPr>
        <p:txBody>
          <a:bodyPr wrap="none">
            <a:spAutoFit/>
          </a:bodyPr>
          <a:lstStyle>
            <a:lvl1pPr>
              <a:spcBef>
                <a:spcPct val="20000"/>
              </a:spcBef>
              <a:buClr>
                <a:srgbClr val="0BD0D9"/>
              </a:buClr>
              <a:buSzPct val="95000"/>
              <a:buFont typeface="Wingdings 2" charset="2"/>
              <a:buChar char=""/>
              <a:defRPr sz="2600">
                <a:solidFill>
                  <a:schemeClr val="tx1"/>
                </a:solidFill>
                <a:latin typeface="Constantia" charset="0"/>
                <a:ea typeface="宋体" charset="-122"/>
              </a:defRPr>
            </a:lvl1pPr>
            <a:lvl2pPr marL="742950" indent="-285750">
              <a:spcBef>
                <a:spcPct val="20000"/>
              </a:spcBef>
              <a:buClr>
                <a:schemeClr val="accent1"/>
              </a:buClr>
              <a:buSzPct val="85000"/>
              <a:buFont typeface="Wingdings 2" charset="2"/>
              <a:buChar char=""/>
              <a:defRPr sz="2400">
                <a:solidFill>
                  <a:schemeClr val="tx1"/>
                </a:solidFill>
                <a:latin typeface="Constantia" charset="0"/>
                <a:ea typeface="宋体" charset="-122"/>
              </a:defRPr>
            </a:lvl2pPr>
            <a:lvl3pPr marL="1143000" indent="-228600">
              <a:spcBef>
                <a:spcPct val="20000"/>
              </a:spcBef>
              <a:buClr>
                <a:schemeClr val="accent2"/>
              </a:buClr>
              <a:buSzPct val="70000"/>
              <a:buFont typeface="Wingdings 2" charset="2"/>
              <a:buChar char=""/>
              <a:defRPr sz="2100">
                <a:solidFill>
                  <a:schemeClr val="tx1"/>
                </a:solidFill>
                <a:latin typeface="Constantia" charset="0"/>
                <a:ea typeface="宋体" charset="-122"/>
              </a:defRPr>
            </a:lvl3pPr>
            <a:lvl4pPr marL="1600200" indent="-228600">
              <a:spcBef>
                <a:spcPct val="20000"/>
              </a:spcBef>
              <a:buClr>
                <a:srgbClr val="0BD0D9"/>
              </a:buClr>
              <a:buSzPct val="65000"/>
              <a:buFont typeface="Wingdings 2" charset="2"/>
              <a:buChar char=""/>
              <a:defRPr sz="2000">
                <a:solidFill>
                  <a:schemeClr val="tx1"/>
                </a:solidFill>
                <a:latin typeface="Constantia" charset="0"/>
                <a:ea typeface="宋体" charset="-122"/>
              </a:defRPr>
            </a:lvl4pPr>
            <a:lvl5pPr marL="2057400" indent="-228600">
              <a:spcBef>
                <a:spcPct val="20000"/>
              </a:spcBef>
              <a:buClr>
                <a:srgbClr val="10CF9B"/>
              </a:buClr>
              <a:buSzPct val="65000"/>
              <a:buFont typeface="Wingdings 2" charset="2"/>
              <a:buChar char=""/>
              <a:defRPr sz="2000">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9pPr>
          </a:lstStyle>
          <a:p>
            <a:pPr algn="r" fontAlgn="base">
              <a:spcBef>
                <a:spcPct val="0"/>
              </a:spcBef>
              <a:spcAft>
                <a:spcPct val="0"/>
              </a:spcAft>
              <a:buClrTx/>
              <a:buSzTx/>
              <a:buNone/>
              <a:defRPr/>
            </a:pPr>
            <a:r>
              <a:rPr kumimoji="1" lang="en-US" altLang="zh-CN" sz="2400">
                <a:solidFill>
                  <a:srgbClr val="FF00FF"/>
                </a:solidFill>
                <a:latin typeface="Times New Roman" charset="0"/>
              </a:rPr>
              <a:t>O</a:t>
            </a:r>
          </a:p>
        </p:txBody>
      </p:sp>
      <p:sp>
        <p:nvSpPr>
          <p:cNvPr id="28690" name="Rectangle 19"/>
          <p:cNvSpPr>
            <a:spLocks noChangeArrowheads="1"/>
          </p:cNvSpPr>
          <p:nvPr/>
        </p:nvSpPr>
        <p:spPr bwMode="auto">
          <a:xfrm>
            <a:off x="6989764" y="4103688"/>
            <a:ext cx="339725" cy="461962"/>
          </a:xfrm>
          <a:prstGeom prst="rect">
            <a:avLst/>
          </a:prstGeom>
          <a:noFill/>
          <a:ln>
            <a:noFill/>
          </a:ln>
          <a:effectLst/>
        </p:spPr>
        <p:txBody>
          <a:bodyPr wrap="none">
            <a:spAutoFit/>
          </a:bodyPr>
          <a:lstStyle>
            <a:lvl1pPr>
              <a:spcBef>
                <a:spcPct val="20000"/>
              </a:spcBef>
              <a:buClr>
                <a:srgbClr val="0BD0D9"/>
              </a:buClr>
              <a:buSzPct val="95000"/>
              <a:buFont typeface="Wingdings 2" charset="2"/>
              <a:buChar char=""/>
              <a:defRPr sz="2600">
                <a:solidFill>
                  <a:schemeClr val="tx1"/>
                </a:solidFill>
                <a:latin typeface="Constantia" charset="0"/>
                <a:ea typeface="宋体" charset="-122"/>
              </a:defRPr>
            </a:lvl1pPr>
            <a:lvl2pPr marL="742950" indent="-285750">
              <a:spcBef>
                <a:spcPct val="20000"/>
              </a:spcBef>
              <a:buClr>
                <a:schemeClr val="accent1"/>
              </a:buClr>
              <a:buSzPct val="85000"/>
              <a:buFont typeface="Wingdings 2" charset="2"/>
              <a:buChar char=""/>
              <a:defRPr sz="2400">
                <a:solidFill>
                  <a:schemeClr val="tx1"/>
                </a:solidFill>
                <a:latin typeface="Constantia" charset="0"/>
                <a:ea typeface="宋体" charset="-122"/>
              </a:defRPr>
            </a:lvl2pPr>
            <a:lvl3pPr marL="1143000" indent="-228600">
              <a:spcBef>
                <a:spcPct val="20000"/>
              </a:spcBef>
              <a:buClr>
                <a:schemeClr val="accent2"/>
              </a:buClr>
              <a:buSzPct val="70000"/>
              <a:buFont typeface="Wingdings 2" charset="2"/>
              <a:buChar char=""/>
              <a:defRPr sz="2100">
                <a:solidFill>
                  <a:schemeClr val="tx1"/>
                </a:solidFill>
                <a:latin typeface="Constantia" charset="0"/>
                <a:ea typeface="宋体" charset="-122"/>
              </a:defRPr>
            </a:lvl3pPr>
            <a:lvl4pPr marL="1600200" indent="-228600">
              <a:spcBef>
                <a:spcPct val="20000"/>
              </a:spcBef>
              <a:buClr>
                <a:srgbClr val="0BD0D9"/>
              </a:buClr>
              <a:buSzPct val="65000"/>
              <a:buFont typeface="Wingdings 2" charset="2"/>
              <a:buChar char=""/>
              <a:defRPr sz="2000">
                <a:solidFill>
                  <a:schemeClr val="tx1"/>
                </a:solidFill>
                <a:latin typeface="Constantia" charset="0"/>
                <a:ea typeface="宋体" charset="-122"/>
              </a:defRPr>
            </a:lvl4pPr>
            <a:lvl5pPr marL="2057400" indent="-228600">
              <a:spcBef>
                <a:spcPct val="20000"/>
              </a:spcBef>
              <a:buClr>
                <a:srgbClr val="10CF9B"/>
              </a:buClr>
              <a:buSzPct val="65000"/>
              <a:buFont typeface="Wingdings 2" charset="2"/>
              <a:buChar char=""/>
              <a:defRPr sz="2000">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9pPr>
          </a:lstStyle>
          <a:p>
            <a:pPr algn="r" fontAlgn="base">
              <a:spcBef>
                <a:spcPct val="0"/>
              </a:spcBef>
              <a:spcAft>
                <a:spcPct val="0"/>
              </a:spcAft>
              <a:buClrTx/>
              <a:buSzTx/>
              <a:buNone/>
              <a:defRPr/>
            </a:pPr>
            <a:r>
              <a:rPr kumimoji="1" lang="en-US" altLang="zh-CN" sz="2400">
                <a:solidFill>
                  <a:srgbClr val="FF00FF"/>
                </a:solidFill>
                <a:latin typeface="Times New Roman" charset="0"/>
              </a:rPr>
              <a:t>d</a:t>
            </a:r>
          </a:p>
        </p:txBody>
      </p:sp>
      <p:sp>
        <p:nvSpPr>
          <p:cNvPr id="28691" name="Rectangle 20"/>
          <p:cNvSpPr>
            <a:spLocks noChangeArrowheads="1"/>
          </p:cNvSpPr>
          <p:nvPr/>
        </p:nvSpPr>
        <p:spPr bwMode="auto">
          <a:xfrm>
            <a:off x="4087814" y="2200275"/>
            <a:ext cx="287337" cy="338138"/>
          </a:xfrm>
          <a:prstGeom prst="rect">
            <a:avLst/>
          </a:prstGeom>
          <a:noFill/>
          <a:ln>
            <a:noFill/>
          </a:ln>
          <a:effectLst/>
        </p:spPr>
        <p:txBody>
          <a:bodyPr wrap="none">
            <a:spAutoFit/>
          </a:bodyPr>
          <a:lstStyle>
            <a:lvl1pPr>
              <a:spcBef>
                <a:spcPct val="20000"/>
              </a:spcBef>
              <a:buClr>
                <a:srgbClr val="0BD0D9"/>
              </a:buClr>
              <a:buSzPct val="95000"/>
              <a:buFont typeface="Wingdings 2" charset="2"/>
              <a:buChar char=""/>
              <a:defRPr sz="2600">
                <a:solidFill>
                  <a:schemeClr val="tx1"/>
                </a:solidFill>
                <a:latin typeface="Constantia" charset="0"/>
                <a:ea typeface="宋体" charset="-122"/>
              </a:defRPr>
            </a:lvl1pPr>
            <a:lvl2pPr marL="742950" indent="-285750">
              <a:spcBef>
                <a:spcPct val="20000"/>
              </a:spcBef>
              <a:buClr>
                <a:schemeClr val="accent1"/>
              </a:buClr>
              <a:buSzPct val="85000"/>
              <a:buFont typeface="Wingdings 2" charset="2"/>
              <a:buChar char=""/>
              <a:defRPr sz="2400">
                <a:solidFill>
                  <a:schemeClr val="tx1"/>
                </a:solidFill>
                <a:latin typeface="Constantia" charset="0"/>
                <a:ea typeface="宋体" charset="-122"/>
              </a:defRPr>
            </a:lvl2pPr>
            <a:lvl3pPr marL="1143000" indent="-228600">
              <a:spcBef>
                <a:spcPct val="20000"/>
              </a:spcBef>
              <a:buClr>
                <a:schemeClr val="accent2"/>
              </a:buClr>
              <a:buSzPct val="70000"/>
              <a:buFont typeface="Wingdings 2" charset="2"/>
              <a:buChar char=""/>
              <a:defRPr sz="2100">
                <a:solidFill>
                  <a:schemeClr val="tx1"/>
                </a:solidFill>
                <a:latin typeface="Constantia" charset="0"/>
                <a:ea typeface="宋体" charset="-122"/>
              </a:defRPr>
            </a:lvl3pPr>
            <a:lvl4pPr marL="1600200" indent="-228600">
              <a:spcBef>
                <a:spcPct val="20000"/>
              </a:spcBef>
              <a:buClr>
                <a:srgbClr val="0BD0D9"/>
              </a:buClr>
              <a:buSzPct val="65000"/>
              <a:buFont typeface="Wingdings 2" charset="2"/>
              <a:buChar char=""/>
              <a:defRPr sz="2000">
                <a:solidFill>
                  <a:schemeClr val="tx1"/>
                </a:solidFill>
                <a:latin typeface="Constantia" charset="0"/>
                <a:ea typeface="宋体" charset="-122"/>
              </a:defRPr>
            </a:lvl4pPr>
            <a:lvl5pPr marL="2057400" indent="-228600">
              <a:spcBef>
                <a:spcPct val="20000"/>
              </a:spcBef>
              <a:buClr>
                <a:srgbClr val="10CF9B"/>
              </a:buClr>
              <a:buSzPct val="65000"/>
              <a:buFont typeface="Wingdings 2" charset="2"/>
              <a:buChar char=""/>
              <a:defRPr sz="2000">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9pPr>
          </a:lstStyle>
          <a:p>
            <a:pPr algn="r" fontAlgn="base">
              <a:spcBef>
                <a:spcPct val="0"/>
              </a:spcBef>
              <a:spcAft>
                <a:spcPct val="0"/>
              </a:spcAft>
              <a:buClrTx/>
              <a:buSzTx/>
              <a:buNone/>
              <a:defRPr/>
            </a:pPr>
            <a:r>
              <a:rPr kumimoji="1" lang="en-US" altLang="zh-CN" sz="1600">
                <a:solidFill>
                  <a:srgbClr val="FF00FF"/>
                </a:solidFill>
                <a:latin typeface="Times New Roman" charset="0"/>
              </a:rPr>
              <a:t>d</a:t>
            </a:r>
          </a:p>
        </p:txBody>
      </p:sp>
      <p:sp>
        <p:nvSpPr>
          <p:cNvPr id="28692" name="Rectangle 21"/>
          <p:cNvSpPr>
            <a:spLocks noChangeArrowheads="1"/>
          </p:cNvSpPr>
          <p:nvPr/>
        </p:nvSpPr>
        <p:spPr bwMode="auto">
          <a:xfrm>
            <a:off x="5545138" y="4227514"/>
            <a:ext cx="309562" cy="338137"/>
          </a:xfrm>
          <a:prstGeom prst="rect">
            <a:avLst/>
          </a:prstGeom>
          <a:noFill/>
          <a:ln>
            <a:noFill/>
          </a:ln>
          <a:effectLst/>
        </p:spPr>
        <p:txBody>
          <a:bodyPr wrap="none">
            <a:spAutoFit/>
          </a:bodyPr>
          <a:lstStyle>
            <a:lvl1pPr>
              <a:spcBef>
                <a:spcPct val="20000"/>
              </a:spcBef>
              <a:buClr>
                <a:srgbClr val="0BD0D9"/>
              </a:buClr>
              <a:buSzPct val="95000"/>
              <a:buFont typeface="Wingdings 2" charset="2"/>
              <a:buChar char=""/>
              <a:defRPr sz="2600">
                <a:solidFill>
                  <a:schemeClr val="tx1"/>
                </a:solidFill>
                <a:latin typeface="Constantia" charset="0"/>
                <a:ea typeface="宋体" charset="-122"/>
              </a:defRPr>
            </a:lvl1pPr>
            <a:lvl2pPr marL="742950" indent="-285750">
              <a:spcBef>
                <a:spcPct val="20000"/>
              </a:spcBef>
              <a:buClr>
                <a:schemeClr val="accent1"/>
              </a:buClr>
              <a:buSzPct val="85000"/>
              <a:buFont typeface="Wingdings 2" charset="2"/>
              <a:buChar char=""/>
              <a:defRPr sz="2400">
                <a:solidFill>
                  <a:schemeClr val="tx1"/>
                </a:solidFill>
                <a:latin typeface="Constantia" charset="0"/>
                <a:ea typeface="宋体" charset="-122"/>
              </a:defRPr>
            </a:lvl2pPr>
            <a:lvl3pPr marL="1143000" indent="-228600">
              <a:spcBef>
                <a:spcPct val="20000"/>
              </a:spcBef>
              <a:buClr>
                <a:schemeClr val="accent2"/>
              </a:buClr>
              <a:buSzPct val="70000"/>
              <a:buFont typeface="Wingdings 2" charset="2"/>
              <a:buChar char=""/>
              <a:defRPr sz="2100">
                <a:solidFill>
                  <a:schemeClr val="tx1"/>
                </a:solidFill>
                <a:latin typeface="Constantia" charset="0"/>
                <a:ea typeface="宋体" charset="-122"/>
              </a:defRPr>
            </a:lvl3pPr>
            <a:lvl4pPr marL="1600200" indent="-228600">
              <a:spcBef>
                <a:spcPct val="20000"/>
              </a:spcBef>
              <a:buClr>
                <a:srgbClr val="0BD0D9"/>
              </a:buClr>
              <a:buSzPct val="65000"/>
              <a:buFont typeface="Wingdings 2" charset="2"/>
              <a:buChar char=""/>
              <a:defRPr sz="2000">
                <a:solidFill>
                  <a:schemeClr val="tx1"/>
                </a:solidFill>
                <a:latin typeface="Constantia" charset="0"/>
                <a:ea typeface="宋体" charset="-122"/>
              </a:defRPr>
            </a:lvl4pPr>
            <a:lvl5pPr marL="2057400" indent="-228600">
              <a:spcBef>
                <a:spcPct val="20000"/>
              </a:spcBef>
              <a:buClr>
                <a:srgbClr val="10CF9B"/>
              </a:buClr>
              <a:buSzPct val="65000"/>
              <a:buFont typeface="Wingdings 2" charset="2"/>
              <a:buChar char=""/>
              <a:defRPr sz="2000">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9pPr>
          </a:lstStyle>
          <a:p>
            <a:pPr algn="r" fontAlgn="base">
              <a:spcBef>
                <a:spcPct val="0"/>
              </a:spcBef>
              <a:spcAft>
                <a:spcPct val="0"/>
              </a:spcAft>
              <a:buClrTx/>
              <a:buSzTx/>
              <a:buNone/>
              <a:defRPr/>
            </a:pPr>
            <a:r>
              <a:rPr kumimoji="1" lang="en-US" altLang="zh-CN" sz="1600">
                <a:solidFill>
                  <a:srgbClr val="FF00FF"/>
                </a:solidFill>
                <a:latin typeface="Times New Roman" charset="0"/>
              </a:rPr>
              <a:t>E</a:t>
            </a:r>
          </a:p>
        </p:txBody>
      </p:sp>
      <p:sp>
        <p:nvSpPr>
          <p:cNvPr id="28693" name="Rectangle 22"/>
          <p:cNvSpPr>
            <a:spLocks noChangeArrowheads="1"/>
          </p:cNvSpPr>
          <p:nvPr/>
        </p:nvSpPr>
        <p:spPr bwMode="auto">
          <a:xfrm>
            <a:off x="3070225" y="3200401"/>
            <a:ext cx="509588" cy="461963"/>
          </a:xfrm>
          <a:prstGeom prst="rect">
            <a:avLst/>
          </a:prstGeom>
          <a:noFill/>
          <a:ln>
            <a:noFill/>
          </a:ln>
          <a:effectLst/>
        </p:spPr>
        <p:txBody>
          <a:bodyPr wrap="none">
            <a:spAutoFit/>
          </a:bodyPr>
          <a:lstStyle>
            <a:lvl1pPr>
              <a:spcBef>
                <a:spcPct val="20000"/>
              </a:spcBef>
              <a:buClr>
                <a:srgbClr val="0BD0D9"/>
              </a:buClr>
              <a:buSzPct val="95000"/>
              <a:buFont typeface="Wingdings 2" charset="2"/>
              <a:buChar char=""/>
              <a:defRPr sz="2600">
                <a:solidFill>
                  <a:schemeClr val="tx1"/>
                </a:solidFill>
                <a:latin typeface="Constantia" charset="0"/>
                <a:ea typeface="宋体" charset="-122"/>
              </a:defRPr>
            </a:lvl1pPr>
            <a:lvl2pPr marL="742950" indent="-285750">
              <a:spcBef>
                <a:spcPct val="20000"/>
              </a:spcBef>
              <a:buClr>
                <a:schemeClr val="accent1"/>
              </a:buClr>
              <a:buSzPct val="85000"/>
              <a:buFont typeface="Wingdings 2" charset="2"/>
              <a:buChar char=""/>
              <a:defRPr sz="2400">
                <a:solidFill>
                  <a:schemeClr val="tx1"/>
                </a:solidFill>
                <a:latin typeface="Constantia" charset="0"/>
                <a:ea typeface="宋体" charset="-122"/>
              </a:defRPr>
            </a:lvl2pPr>
            <a:lvl3pPr marL="1143000" indent="-228600">
              <a:spcBef>
                <a:spcPct val="20000"/>
              </a:spcBef>
              <a:buClr>
                <a:schemeClr val="accent2"/>
              </a:buClr>
              <a:buSzPct val="70000"/>
              <a:buFont typeface="Wingdings 2" charset="2"/>
              <a:buChar char=""/>
              <a:defRPr sz="2100">
                <a:solidFill>
                  <a:schemeClr val="tx1"/>
                </a:solidFill>
                <a:latin typeface="Constantia" charset="0"/>
                <a:ea typeface="宋体" charset="-122"/>
              </a:defRPr>
            </a:lvl3pPr>
            <a:lvl4pPr marL="1600200" indent="-228600">
              <a:spcBef>
                <a:spcPct val="20000"/>
              </a:spcBef>
              <a:buClr>
                <a:srgbClr val="0BD0D9"/>
              </a:buClr>
              <a:buSzPct val="65000"/>
              <a:buFont typeface="Wingdings 2" charset="2"/>
              <a:buChar char=""/>
              <a:defRPr sz="2000">
                <a:solidFill>
                  <a:schemeClr val="tx1"/>
                </a:solidFill>
                <a:latin typeface="Constantia" charset="0"/>
                <a:ea typeface="宋体" charset="-122"/>
              </a:defRPr>
            </a:lvl4pPr>
            <a:lvl5pPr marL="2057400" indent="-228600">
              <a:spcBef>
                <a:spcPct val="20000"/>
              </a:spcBef>
              <a:buClr>
                <a:srgbClr val="10CF9B"/>
              </a:buClr>
              <a:buSzPct val="65000"/>
              <a:buFont typeface="Wingdings 2" charset="2"/>
              <a:buChar char=""/>
              <a:defRPr sz="2000">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9pPr>
          </a:lstStyle>
          <a:p>
            <a:pPr algn="r" fontAlgn="base">
              <a:spcBef>
                <a:spcPct val="0"/>
              </a:spcBef>
              <a:spcAft>
                <a:spcPct val="0"/>
              </a:spcAft>
              <a:buClrTx/>
              <a:buSzTx/>
              <a:buNone/>
              <a:defRPr/>
            </a:pPr>
            <a:r>
              <a:rPr kumimoji="1" lang="en-US" altLang="zh-CN" sz="2400">
                <a:solidFill>
                  <a:srgbClr val="FF00FF"/>
                </a:solidFill>
                <a:latin typeface="Times New Roman" charset="0"/>
              </a:rPr>
              <a:t>P*</a:t>
            </a:r>
            <a:endParaRPr kumimoji="1" lang="en-US" altLang="zh-CN" sz="2400" baseline="-25000">
              <a:solidFill>
                <a:srgbClr val="FF00FF"/>
              </a:solidFill>
              <a:latin typeface="Times New Roman" charset="0"/>
            </a:endParaRPr>
          </a:p>
        </p:txBody>
      </p:sp>
      <p:sp>
        <p:nvSpPr>
          <p:cNvPr id="28694" name="Rectangle 23"/>
          <p:cNvSpPr>
            <a:spLocks noChangeArrowheads="1"/>
          </p:cNvSpPr>
          <p:nvPr/>
        </p:nvSpPr>
        <p:spPr bwMode="auto">
          <a:xfrm>
            <a:off x="5202239" y="5029201"/>
            <a:ext cx="561975" cy="461963"/>
          </a:xfrm>
          <a:prstGeom prst="rect">
            <a:avLst/>
          </a:prstGeom>
          <a:noFill/>
          <a:ln>
            <a:noFill/>
          </a:ln>
          <a:effectLst/>
        </p:spPr>
        <p:txBody>
          <a:bodyPr wrap="none">
            <a:spAutoFit/>
          </a:bodyPr>
          <a:lstStyle>
            <a:lvl1pPr>
              <a:spcBef>
                <a:spcPct val="20000"/>
              </a:spcBef>
              <a:buClr>
                <a:srgbClr val="0BD0D9"/>
              </a:buClr>
              <a:buSzPct val="95000"/>
              <a:buFont typeface="Wingdings 2" charset="2"/>
              <a:buChar char=""/>
              <a:defRPr sz="2600">
                <a:solidFill>
                  <a:schemeClr val="tx1"/>
                </a:solidFill>
                <a:latin typeface="Constantia" charset="0"/>
                <a:ea typeface="宋体" charset="-122"/>
              </a:defRPr>
            </a:lvl1pPr>
            <a:lvl2pPr marL="742950" indent="-285750">
              <a:spcBef>
                <a:spcPct val="20000"/>
              </a:spcBef>
              <a:buClr>
                <a:schemeClr val="accent1"/>
              </a:buClr>
              <a:buSzPct val="85000"/>
              <a:buFont typeface="Wingdings 2" charset="2"/>
              <a:buChar char=""/>
              <a:defRPr sz="2400">
                <a:solidFill>
                  <a:schemeClr val="tx1"/>
                </a:solidFill>
                <a:latin typeface="Constantia" charset="0"/>
                <a:ea typeface="宋体" charset="-122"/>
              </a:defRPr>
            </a:lvl2pPr>
            <a:lvl3pPr marL="1143000" indent="-228600">
              <a:spcBef>
                <a:spcPct val="20000"/>
              </a:spcBef>
              <a:buClr>
                <a:schemeClr val="accent2"/>
              </a:buClr>
              <a:buSzPct val="70000"/>
              <a:buFont typeface="Wingdings 2" charset="2"/>
              <a:buChar char=""/>
              <a:defRPr sz="2100">
                <a:solidFill>
                  <a:schemeClr val="tx1"/>
                </a:solidFill>
                <a:latin typeface="Constantia" charset="0"/>
                <a:ea typeface="宋体" charset="-122"/>
              </a:defRPr>
            </a:lvl3pPr>
            <a:lvl4pPr marL="1600200" indent="-228600">
              <a:spcBef>
                <a:spcPct val="20000"/>
              </a:spcBef>
              <a:buClr>
                <a:srgbClr val="0BD0D9"/>
              </a:buClr>
              <a:buSzPct val="65000"/>
              <a:buFont typeface="Wingdings 2" charset="2"/>
              <a:buChar char=""/>
              <a:defRPr sz="2000">
                <a:solidFill>
                  <a:schemeClr val="tx1"/>
                </a:solidFill>
                <a:latin typeface="Constantia" charset="0"/>
                <a:ea typeface="宋体" charset="-122"/>
              </a:defRPr>
            </a:lvl4pPr>
            <a:lvl5pPr marL="2057400" indent="-228600">
              <a:spcBef>
                <a:spcPct val="20000"/>
              </a:spcBef>
              <a:buClr>
                <a:srgbClr val="10CF9B"/>
              </a:buClr>
              <a:buSzPct val="65000"/>
              <a:buFont typeface="Wingdings 2" charset="2"/>
              <a:buChar char=""/>
              <a:defRPr sz="2000">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9pPr>
          </a:lstStyle>
          <a:p>
            <a:pPr algn="r" fontAlgn="base">
              <a:spcBef>
                <a:spcPct val="0"/>
              </a:spcBef>
              <a:spcAft>
                <a:spcPct val="0"/>
              </a:spcAft>
              <a:buClrTx/>
              <a:buSzTx/>
              <a:buNone/>
              <a:defRPr/>
            </a:pPr>
            <a:r>
              <a:rPr kumimoji="1" lang="en-US" altLang="zh-CN" sz="2400">
                <a:solidFill>
                  <a:srgbClr val="FF00FF"/>
                </a:solidFill>
                <a:latin typeface="Times New Roman" charset="0"/>
              </a:rPr>
              <a:t>Q*</a:t>
            </a:r>
            <a:endParaRPr kumimoji="1" lang="en-US" altLang="zh-CN" sz="2400" baseline="-25000">
              <a:solidFill>
                <a:srgbClr val="FF00FF"/>
              </a:solidFill>
              <a:latin typeface="Times New Roman" charset="0"/>
            </a:endParaRPr>
          </a:p>
        </p:txBody>
      </p:sp>
      <p:sp>
        <p:nvSpPr>
          <p:cNvPr id="30743" name="Rectangle 24"/>
          <p:cNvSpPr>
            <a:spLocks noChangeArrowheads="1"/>
          </p:cNvSpPr>
          <p:nvPr/>
        </p:nvSpPr>
        <p:spPr bwMode="auto">
          <a:xfrm>
            <a:off x="2279650" y="5715000"/>
            <a:ext cx="6985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lgn="ctr" fontAlgn="base">
              <a:spcBef>
                <a:spcPct val="0"/>
              </a:spcBef>
              <a:spcAft>
                <a:spcPct val="0"/>
              </a:spcAft>
              <a:buClrTx/>
              <a:buSzTx/>
              <a:buNone/>
            </a:pPr>
            <a:r>
              <a:rPr kumimoji="1" lang="zh-CN" altLang="en-US" sz="2000">
                <a:solidFill>
                  <a:srgbClr val="6600FF"/>
                </a:solidFill>
                <a:latin typeface="Times New Roman" panose="02020603050405020304" pitchFamily="18" charset="0"/>
                <a:ea typeface="黑体" panose="02010609060101010101" pitchFamily="49" charset="-122"/>
              </a:rPr>
              <a:t>短期均衡条件：</a:t>
            </a:r>
            <a:r>
              <a:rPr kumimoji="1" lang="en-US" altLang="zh-CN" sz="2000">
                <a:solidFill>
                  <a:srgbClr val="6600FF"/>
                </a:solidFill>
                <a:latin typeface="Arial Black" panose="020B0A04020102020204" pitchFamily="34" charset="0"/>
              </a:rPr>
              <a:t>MR=MC</a:t>
            </a:r>
            <a:r>
              <a:rPr kumimoji="1" lang="zh-CN" altLang="en-US" sz="2000">
                <a:solidFill>
                  <a:srgbClr val="6600FF"/>
                </a:solidFill>
                <a:latin typeface="Arial Black" panose="020B0A04020102020204" pitchFamily="34" charset="0"/>
              </a:rPr>
              <a:t>；</a:t>
            </a:r>
            <a:r>
              <a:rPr kumimoji="1" lang="en-US" altLang="zh-CN" sz="2000">
                <a:solidFill>
                  <a:srgbClr val="6600FF"/>
                </a:solidFill>
                <a:latin typeface="Arial Black" panose="020B0A04020102020204" pitchFamily="34" charset="0"/>
              </a:rPr>
              <a:t>d(Q*)=D(Q*)</a:t>
            </a:r>
            <a:endParaRPr kumimoji="1" lang="en-US" altLang="zh-CN" sz="2000">
              <a:solidFill>
                <a:srgbClr val="FF00FF"/>
              </a:solidFill>
              <a:latin typeface="Times New Roman" panose="02020603050405020304" pitchFamily="18" charset="0"/>
            </a:endParaRPr>
          </a:p>
        </p:txBody>
      </p:sp>
      <p:sp>
        <p:nvSpPr>
          <p:cNvPr id="28696" name="Rectangle 27"/>
          <p:cNvSpPr>
            <a:spLocks noChangeArrowheads="1"/>
          </p:cNvSpPr>
          <p:nvPr/>
        </p:nvSpPr>
        <p:spPr bwMode="auto">
          <a:xfrm>
            <a:off x="5448300" y="2971800"/>
            <a:ext cx="331788" cy="338138"/>
          </a:xfrm>
          <a:prstGeom prst="rect">
            <a:avLst/>
          </a:prstGeom>
          <a:noFill/>
          <a:ln>
            <a:noFill/>
          </a:ln>
          <a:effectLst/>
        </p:spPr>
        <p:txBody>
          <a:bodyPr wrap="none">
            <a:spAutoFit/>
          </a:bodyPr>
          <a:lstStyle>
            <a:lvl1pPr>
              <a:spcBef>
                <a:spcPct val="20000"/>
              </a:spcBef>
              <a:buClr>
                <a:srgbClr val="0BD0D9"/>
              </a:buClr>
              <a:buSzPct val="95000"/>
              <a:buFont typeface="Wingdings 2" charset="2"/>
              <a:buChar char=""/>
              <a:defRPr sz="2600">
                <a:solidFill>
                  <a:schemeClr val="tx1"/>
                </a:solidFill>
                <a:latin typeface="Constantia" charset="0"/>
                <a:ea typeface="宋体" charset="-122"/>
              </a:defRPr>
            </a:lvl1pPr>
            <a:lvl2pPr marL="742950" indent="-285750">
              <a:spcBef>
                <a:spcPct val="20000"/>
              </a:spcBef>
              <a:buClr>
                <a:schemeClr val="accent1"/>
              </a:buClr>
              <a:buSzPct val="85000"/>
              <a:buFont typeface="Wingdings 2" charset="2"/>
              <a:buChar char=""/>
              <a:defRPr sz="2400">
                <a:solidFill>
                  <a:schemeClr val="tx1"/>
                </a:solidFill>
                <a:latin typeface="Constantia" charset="0"/>
                <a:ea typeface="宋体" charset="-122"/>
              </a:defRPr>
            </a:lvl2pPr>
            <a:lvl3pPr marL="1143000" indent="-228600">
              <a:spcBef>
                <a:spcPct val="20000"/>
              </a:spcBef>
              <a:buClr>
                <a:schemeClr val="accent2"/>
              </a:buClr>
              <a:buSzPct val="70000"/>
              <a:buFont typeface="Wingdings 2" charset="2"/>
              <a:buChar char=""/>
              <a:defRPr sz="2100">
                <a:solidFill>
                  <a:schemeClr val="tx1"/>
                </a:solidFill>
                <a:latin typeface="Constantia" charset="0"/>
                <a:ea typeface="宋体" charset="-122"/>
              </a:defRPr>
            </a:lvl3pPr>
            <a:lvl4pPr marL="1600200" indent="-228600">
              <a:spcBef>
                <a:spcPct val="20000"/>
              </a:spcBef>
              <a:buClr>
                <a:srgbClr val="0BD0D9"/>
              </a:buClr>
              <a:buSzPct val="65000"/>
              <a:buFont typeface="Wingdings 2" charset="2"/>
              <a:buChar char=""/>
              <a:defRPr sz="2000">
                <a:solidFill>
                  <a:schemeClr val="tx1"/>
                </a:solidFill>
                <a:latin typeface="Constantia" charset="0"/>
                <a:ea typeface="宋体" charset="-122"/>
              </a:defRPr>
            </a:lvl4pPr>
            <a:lvl5pPr marL="2057400" indent="-228600">
              <a:spcBef>
                <a:spcPct val="20000"/>
              </a:spcBef>
              <a:buClr>
                <a:srgbClr val="10CF9B"/>
              </a:buClr>
              <a:buSzPct val="65000"/>
              <a:buFont typeface="Wingdings 2" charset="2"/>
              <a:buChar char=""/>
              <a:defRPr sz="2000">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9pPr>
          </a:lstStyle>
          <a:p>
            <a:pPr algn="r" fontAlgn="base">
              <a:spcBef>
                <a:spcPct val="0"/>
              </a:spcBef>
              <a:spcAft>
                <a:spcPct val="0"/>
              </a:spcAft>
              <a:buClrTx/>
              <a:buSzTx/>
              <a:buNone/>
              <a:defRPr/>
            </a:pPr>
            <a:r>
              <a:rPr kumimoji="1" lang="en-US" altLang="zh-CN" sz="1600">
                <a:solidFill>
                  <a:srgbClr val="FF00FF"/>
                </a:solidFill>
                <a:latin typeface="Times New Roman" charset="0"/>
              </a:rPr>
              <a:t>A</a:t>
            </a:r>
          </a:p>
        </p:txBody>
      </p:sp>
      <p:sp>
        <p:nvSpPr>
          <p:cNvPr id="30745" name="Rectangle 2"/>
          <p:cNvSpPr txBox="1">
            <a:spLocks noChangeArrowheads="1"/>
          </p:cNvSpPr>
          <p:nvPr/>
        </p:nvSpPr>
        <p:spPr bwMode="auto">
          <a:xfrm>
            <a:off x="2090738" y="938213"/>
            <a:ext cx="83756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639763" indent="-246063">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indent="-246063">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187450" indent="-20955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1462088" indent="-20955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1919288" indent="-20955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376488" indent="-20955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2833688" indent="-20955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290888" indent="-20955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fontAlgn="base">
              <a:spcBef>
                <a:spcPct val="0"/>
              </a:spcBef>
              <a:spcAft>
                <a:spcPct val="0"/>
              </a:spcAft>
              <a:buClrTx/>
              <a:buSzTx/>
              <a:buFont typeface="Wingdings" panose="05000000000000000000" pitchFamily="2" charset="2"/>
              <a:buChar char="n"/>
            </a:pPr>
            <a:r>
              <a:rPr lang="zh-CN" altLang="en-US" sz="2800">
                <a:solidFill>
                  <a:prstClr val="black"/>
                </a:solidFill>
                <a:latin typeface="Calibri" panose="020F0502020204030204" pitchFamily="34" charset="0"/>
                <a:ea typeface="隶书" panose="02010509060101010101" pitchFamily="49" charset="-122"/>
              </a:rPr>
              <a:t>垄断竞争厂商的短期均衡</a:t>
            </a:r>
            <a:endParaRPr lang="en-US" altLang="zh-CN" sz="2800">
              <a:solidFill>
                <a:prstClr val="black"/>
              </a:solidFill>
              <a:latin typeface="Calibri" panose="020F0502020204030204" pitchFamily="34" charset="0"/>
              <a:ea typeface="隶书" panose="02010509060101010101" pitchFamily="49" charset="-122"/>
            </a:endParaRPr>
          </a:p>
        </p:txBody>
      </p:sp>
      <p:sp>
        <p:nvSpPr>
          <p:cNvPr id="26" name="Arc 8"/>
          <p:cNvSpPr>
            <a:spLocks/>
          </p:cNvSpPr>
          <p:nvPr/>
        </p:nvSpPr>
        <p:spPr bwMode="auto">
          <a:xfrm rot="3005353" flipV="1">
            <a:off x="4966494" y="291307"/>
            <a:ext cx="3059113" cy="5067300"/>
          </a:xfrm>
          <a:custGeom>
            <a:avLst/>
            <a:gdLst>
              <a:gd name="T0" fmla="*/ 0 w 21500"/>
              <a:gd name="T1" fmla="*/ 0 h 21600"/>
              <a:gd name="T2" fmla="*/ 2147483646 w 21500"/>
              <a:gd name="T3" fmla="*/ 2147483646 h 21600"/>
              <a:gd name="T4" fmla="*/ 0 w 21500"/>
              <a:gd name="T5" fmla="*/ 2147483646 h 21600"/>
              <a:gd name="T6" fmla="*/ 0 60000 65536"/>
              <a:gd name="T7" fmla="*/ 0 60000 65536"/>
              <a:gd name="T8" fmla="*/ 0 60000 65536"/>
            </a:gdLst>
            <a:ahLst/>
            <a:cxnLst>
              <a:cxn ang="T6">
                <a:pos x="T0" y="T1"/>
              </a:cxn>
              <a:cxn ang="T7">
                <a:pos x="T2" y="T3"/>
              </a:cxn>
              <a:cxn ang="T8">
                <a:pos x="T4" y="T5"/>
              </a:cxn>
            </a:cxnLst>
            <a:rect l="0" t="0" r="r" b="b"/>
            <a:pathLst>
              <a:path w="21500" h="21600" fill="none" extrusionOk="0">
                <a:moveTo>
                  <a:pt x="-1" y="0"/>
                </a:moveTo>
                <a:cubicBezTo>
                  <a:pt x="11126" y="0"/>
                  <a:pt x="20433" y="8452"/>
                  <a:pt x="21500" y="19527"/>
                </a:cubicBezTo>
              </a:path>
              <a:path w="21500" h="21600" stroke="0" extrusionOk="0">
                <a:moveTo>
                  <a:pt x="-1" y="0"/>
                </a:moveTo>
                <a:cubicBezTo>
                  <a:pt x="11126" y="0"/>
                  <a:pt x="20433" y="8452"/>
                  <a:pt x="21500" y="19527"/>
                </a:cubicBezTo>
                <a:lnTo>
                  <a:pt x="0" y="21600"/>
                </a:lnTo>
                <a:lnTo>
                  <a:pt x="-1" y="0"/>
                </a:lnTo>
                <a:close/>
              </a:path>
            </a:pathLst>
          </a:custGeom>
          <a:noFill/>
          <a:ln w="19050" cap="sq">
            <a:solidFill>
              <a:srgbClr val="55A839"/>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FF00FF"/>
              </a:solidFill>
              <a:latin typeface="Times New Roman" panose="02020603050405020304" pitchFamily="18" charset="0"/>
              <a:ea typeface="宋体" panose="02010600030101010101" pitchFamily="2" charset="-122"/>
            </a:endParaRPr>
          </a:p>
        </p:txBody>
      </p:sp>
      <p:sp>
        <p:nvSpPr>
          <p:cNvPr id="27" name="Rectangle 12"/>
          <p:cNvSpPr>
            <a:spLocks noChangeArrowheads="1"/>
          </p:cNvSpPr>
          <p:nvPr/>
        </p:nvSpPr>
        <p:spPr bwMode="auto">
          <a:xfrm>
            <a:off x="8736013" y="2486026"/>
            <a:ext cx="692150" cy="339725"/>
          </a:xfrm>
          <a:prstGeom prst="rect">
            <a:avLst/>
          </a:prstGeom>
          <a:noFill/>
          <a:ln>
            <a:noFill/>
          </a:ln>
          <a:effectLst/>
        </p:spPr>
        <p:txBody>
          <a:bodyPr>
            <a:spAutoFit/>
          </a:bodyPr>
          <a:lstStyle>
            <a:lvl1pPr>
              <a:spcBef>
                <a:spcPct val="20000"/>
              </a:spcBef>
              <a:buClr>
                <a:srgbClr val="0BD0D9"/>
              </a:buClr>
              <a:buSzPct val="95000"/>
              <a:buFont typeface="Wingdings 2" charset="2"/>
              <a:buChar char=""/>
              <a:defRPr sz="2600">
                <a:solidFill>
                  <a:schemeClr val="tx1"/>
                </a:solidFill>
                <a:latin typeface="Constantia" charset="0"/>
                <a:ea typeface="宋体" charset="-122"/>
              </a:defRPr>
            </a:lvl1pPr>
            <a:lvl2pPr marL="742950" indent="-285750">
              <a:spcBef>
                <a:spcPct val="20000"/>
              </a:spcBef>
              <a:buClr>
                <a:schemeClr val="accent1"/>
              </a:buClr>
              <a:buSzPct val="85000"/>
              <a:buFont typeface="Wingdings 2" charset="2"/>
              <a:buChar char=""/>
              <a:defRPr sz="2400">
                <a:solidFill>
                  <a:schemeClr val="tx1"/>
                </a:solidFill>
                <a:latin typeface="Constantia" charset="0"/>
                <a:ea typeface="宋体" charset="-122"/>
              </a:defRPr>
            </a:lvl2pPr>
            <a:lvl3pPr marL="1143000" indent="-228600">
              <a:spcBef>
                <a:spcPct val="20000"/>
              </a:spcBef>
              <a:buClr>
                <a:schemeClr val="accent2"/>
              </a:buClr>
              <a:buSzPct val="70000"/>
              <a:buFont typeface="Wingdings 2" charset="2"/>
              <a:buChar char=""/>
              <a:defRPr sz="2100">
                <a:solidFill>
                  <a:schemeClr val="tx1"/>
                </a:solidFill>
                <a:latin typeface="Constantia" charset="0"/>
                <a:ea typeface="宋体" charset="-122"/>
              </a:defRPr>
            </a:lvl3pPr>
            <a:lvl4pPr marL="1600200" indent="-228600">
              <a:spcBef>
                <a:spcPct val="20000"/>
              </a:spcBef>
              <a:buClr>
                <a:srgbClr val="0BD0D9"/>
              </a:buClr>
              <a:buSzPct val="65000"/>
              <a:buFont typeface="Wingdings 2" charset="2"/>
              <a:buChar char=""/>
              <a:defRPr sz="2000">
                <a:solidFill>
                  <a:schemeClr val="tx1"/>
                </a:solidFill>
                <a:latin typeface="Constantia" charset="0"/>
                <a:ea typeface="宋体" charset="-122"/>
              </a:defRPr>
            </a:lvl4pPr>
            <a:lvl5pPr marL="2057400" indent="-228600">
              <a:spcBef>
                <a:spcPct val="20000"/>
              </a:spcBef>
              <a:buClr>
                <a:srgbClr val="10CF9B"/>
              </a:buClr>
              <a:buSzPct val="65000"/>
              <a:buFont typeface="Wingdings 2" charset="2"/>
              <a:buChar char=""/>
              <a:defRPr sz="2000">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9pPr>
          </a:lstStyle>
          <a:p>
            <a:pPr algn="r" fontAlgn="base">
              <a:spcBef>
                <a:spcPct val="0"/>
              </a:spcBef>
              <a:spcAft>
                <a:spcPct val="0"/>
              </a:spcAft>
              <a:buClrTx/>
              <a:buSzTx/>
              <a:buNone/>
              <a:defRPr/>
            </a:pPr>
            <a:r>
              <a:rPr kumimoji="1" lang="en-US" altLang="zh-CN" sz="1600">
                <a:solidFill>
                  <a:prstClr val="black"/>
                </a:solidFill>
                <a:latin typeface="Times New Roman" charset="0"/>
              </a:rPr>
              <a:t>SAC</a:t>
            </a:r>
          </a:p>
        </p:txBody>
      </p:sp>
      <p:sp>
        <p:nvSpPr>
          <p:cNvPr id="28" name="Rectangle 21"/>
          <p:cNvSpPr>
            <a:spLocks noChangeArrowheads="1"/>
          </p:cNvSpPr>
          <p:nvPr/>
        </p:nvSpPr>
        <p:spPr bwMode="auto">
          <a:xfrm>
            <a:off x="5165726" y="3740150"/>
            <a:ext cx="320675" cy="338138"/>
          </a:xfrm>
          <a:prstGeom prst="rect">
            <a:avLst/>
          </a:prstGeom>
          <a:noFill/>
          <a:ln>
            <a:noFill/>
          </a:ln>
          <a:effectLst/>
        </p:spPr>
        <p:txBody>
          <a:bodyPr wrap="none">
            <a:spAutoFit/>
          </a:bodyPr>
          <a:lstStyle>
            <a:lvl1pPr>
              <a:spcBef>
                <a:spcPct val="20000"/>
              </a:spcBef>
              <a:buClr>
                <a:srgbClr val="0BD0D9"/>
              </a:buClr>
              <a:buSzPct val="95000"/>
              <a:buFont typeface="Wingdings 2" charset="2"/>
              <a:buChar char=""/>
              <a:defRPr sz="2600">
                <a:solidFill>
                  <a:schemeClr val="tx1"/>
                </a:solidFill>
                <a:latin typeface="Constantia" charset="0"/>
                <a:ea typeface="宋体" charset="-122"/>
              </a:defRPr>
            </a:lvl1pPr>
            <a:lvl2pPr marL="742950" indent="-285750">
              <a:spcBef>
                <a:spcPct val="20000"/>
              </a:spcBef>
              <a:buClr>
                <a:schemeClr val="accent1"/>
              </a:buClr>
              <a:buSzPct val="85000"/>
              <a:buFont typeface="Wingdings 2" charset="2"/>
              <a:buChar char=""/>
              <a:defRPr sz="2400">
                <a:solidFill>
                  <a:schemeClr val="tx1"/>
                </a:solidFill>
                <a:latin typeface="Constantia" charset="0"/>
                <a:ea typeface="宋体" charset="-122"/>
              </a:defRPr>
            </a:lvl2pPr>
            <a:lvl3pPr marL="1143000" indent="-228600">
              <a:spcBef>
                <a:spcPct val="20000"/>
              </a:spcBef>
              <a:buClr>
                <a:schemeClr val="accent2"/>
              </a:buClr>
              <a:buSzPct val="70000"/>
              <a:buFont typeface="Wingdings 2" charset="2"/>
              <a:buChar char=""/>
              <a:defRPr sz="2100">
                <a:solidFill>
                  <a:schemeClr val="tx1"/>
                </a:solidFill>
                <a:latin typeface="Constantia" charset="0"/>
                <a:ea typeface="宋体" charset="-122"/>
              </a:defRPr>
            </a:lvl3pPr>
            <a:lvl4pPr marL="1600200" indent="-228600">
              <a:spcBef>
                <a:spcPct val="20000"/>
              </a:spcBef>
              <a:buClr>
                <a:srgbClr val="0BD0D9"/>
              </a:buClr>
              <a:buSzPct val="65000"/>
              <a:buFont typeface="Wingdings 2" charset="2"/>
              <a:buChar char=""/>
              <a:defRPr sz="2000">
                <a:solidFill>
                  <a:schemeClr val="tx1"/>
                </a:solidFill>
                <a:latin typeface="Constantia" charset="0"/>
                <a:ea typeface="宋体" charset="-122"/>
              </a:defRPr>
            </a:lvl4pPr>
            <a:lvl5pPr marL="2057400" indent="-228600">
              <a:spcBef>
                <a:spcPct val="20000"/>
              </a:spcBef>
              <a:buClr>
                <a:srgbClr val="10CF9B"/>
              </a:buClr>
              <a:buSzPct val="65000"/>
              <a:buFont typeface="Wingdings 2" charset="2"/>
              <a:buChar char=""/>
              <a:defRPr sz="2000">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9pPr>
          </a:lstStyle>
          <a:p>
            <a:pPr algn="r" fontAlgn="base">
              <a:spcBef>
                <a:spcPct val="0"/>
              </a:spcBef>
              <a:spcAft>
                <a:spcPct val="0"/>
              </a:spcAft>
              <a:buClrTx/>
              <a:buSzTx/>
              <a:buNone/>
              <a:defRPr/>
            </a:pPr>
            <a:r>
              <a:rPr kumimoji="1" lang="en-US" altLang="zh-CN" sz="1600">
                <a:solidFill>
                  <a:srgbClr val="FF00FF"/>
                </a:solidFill>
                <a:latin typeface="Times New Roman" charset="0"/>
              </a:rPr>
              <a:t>C</a:t>
            </a:r>
          </a:p>
        </p:txBody>
      </p:sp>
      <p:sp>
        <p:nvSpPr>
          <p:cNvPr id="30" name="Line 10"/>
          <p:cNvSpPr>
            <a:spLocks noChangeShapeType="1"/>
          </p:cNvSpPr>
          <p:nvPr/>
        </p:nvSpPr>
        <p:spPr bwMode="auto">
          <a:xfrm>
            <a:off x="3505200" y="4075113"/>
            <a:ext cx="1981200" cy="0"/>
          </a:xfrm>
          <a:prstGeom prst="line">
            <a:avLst/>
          </a:prstGeom>
          <a:noFill/>
          <a:ln w="38100">
            <a:solidFill>
              <a:schemeClr val="tx1"/>
            </a:solidFill>
            <a:prstDash val="sysDot"/>
            <a:round/>
            <a:headEnd type="none" w="sm" len="sm"/>
            <a:tailEnd type="none" w="sm" len="sm"/>
          </a:ln>
          <a:effectLst/>
        </p:spPr>
        <p:txBody>
          <a:bodyPr wrap="none" anchor="ctr"/>
          <a:lstStyle/>
          <a:p>
            <a:pPr eaLnBrk="0" fontAlgn="base" hangingPunct="0">
              <a:spcBef>
                <a:spcPct val="0"/>
              </a:spcBef>
              <a:spcAft>
                <a:spcPct val="0"/>
              </a:spcAft>
              <a:defRPr/>
            </a:pPr>
            <a:endParaRPr kumimoji="1" lang="zh-CN" altLang="en-US" sz="2400">
              <a:solidFill>
                <a:srgbClr val="FF00FF"/>
              </a:solidFill>
              <a:latin typeface="Times New Roman" charset="0"/>
              <a:ea typeface="宋体" charset="-122"/>
            </a:endParaRPr>
          </a:p>
        </p:txBody>
      </p:sp>
      <p:sp>
        <p:nvSpPr>
          <p:cNvPr id="31" name="Rectangle 21"/>
          <p:cNvSpPr>
            <a:spLocks noChangeArrowheads="1"/>
          </p:cNvSpPr>
          <p:nvPr/>
        </p:nvSpPr>
        <p:spPr bwMode="auto">
          <a:xfrm>
            <a:off x="3133725" y="3905251"/>
            <a:ext cx="298450" cy="339725"/>
          </a:xfrm>
          <a:prstGeom prst="rect">
            <a:avLst/>
          </a:prstGeom>
          <a:noFill/>
          <a:ln>
            <a:noFill/>
          </a:ln>
          <a:effectLst/>
        </p:spPr>
        <p:txBody>
          <a:bodyPr wrap="none">
            <a:spAutoFit/>
          </a:bodyPr>
          <a:lstStyle>
            <a:lvl1pPr>
              <a:spcBef>
                <a:spcPct val="20000"/>
              </a:spcBef>
              <a:buClr>
                <a:srgbClr val="0BD0D9"/>
              </a:buClr>
              <a:buSzPct val="95000"/>
              <a:buFont typeface="Wingdings 2" charset="2"/>
              <a:buChar char=""/>
              <a:defRPr sz="2600">
                <a:solidFill>
                  <a:schemeClr val="tx1"/>
                </a:solidFill>
                <a:latin typeface="Constantia" charset="0"/>
                <a:ea typeface="宋体" charset="-122"/>
              </a:defRPr>
            </a:lvl1pPr>
            <a:lvl2pPr marL="742950" indent="-285750">
              <a:spcBef>
                <a:spcPct val="20000"/>
              </a:spcBef>
              <a:buClr>
                <a:schemeClr val="accent1"/>
              </a:buClr>
              <a:buSzPct val="85000"/>
              <a:buFont typeface="Wingdings 2" charset="2"/>
              <a:buChar char=""/>
              <a:defRPr sz="2400">
                <a:solidFill>
                  <a:schemeClr val="tx1"/>
                </a:solidFill>
                <a:latin typeface="Constantia" charset="0"/>
                <a:ea typeface="宋体" charset="-122"/>
              </a:defRPr>
            </a:lvl2pPr>
            <a:lvl3pPr marL="1143000" indent="-228600">
              <a:spcBef>
                <a:spcPct val="20000"/>
              </a:spcBef>
              <a:buClr>
                <a:schemeClr val="accent2"/>
              </a:buClr>
              <a:buSzPct val="70000"/>
              <a:buFont typeface="Wingdings 2" charset="2"/>
              <a:buChar char=""/>
              <a:defRPr sz="2100">
                <a:solidFill>
                  <a:schemeClr val="tx1"/>
                </a:solidFill>
                <a:latin typeface="Constantia" charset="0"/>
                <a:ea typeface="宋体" charset="-122"/>
              </a:defRPr>
            </a:lvl3pPr>
            <a:lvl4pPr marL="1600200" indent="-228600">
              <a:spcBef>
                <a:spcPct val="20000"/>
              </a:spcBef>
              <a:buClr>
                <a:srgbClr val="0BD0D9"/>
              </a:buClr>
              <a:buSzPct val="65000"/>
              <a:buFont typeface="Wingdings 2" charset="2"/>
              <a:buChar char=""/>
              <a:defRPr sz="2000">
                <a:solidFill>
                  <a:schemeClr val="tx1"/>
                </a:solidFill>
                <a:latin typeface="Constantia" charset="0"/>
                <a:ea typeface="宋体" charset="-122"/>
              </a:defRPr>
            </a:lvl4pPr>
            <a:lvl5pPr marL="2057400" indent="-228600">
              <a:spcBef>
                <a:spcPct val="20000"/>
              </a:spcBef>
              <a:buClr>
                <a:srgbClr val="10CF9B"/>
              </a:buClr>
              <a:buSzPct val="65000"/>
              <a:buFont typeface="Wingdings 2" charset="2"/>
              <a:buChar char=""/>
              <a:defRPr sz="2000">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9pPr>
          </a:lstStyle>
          <a:p>
            <a:pPr algn="r" fontAlgn="base">
              <a:spcBef>
                <a:spcPct val="0"/>
              </a:spcBef>
              <a:spcAft>
                <a:spcPct val="0"/>
              </a:spcAft>
              <a:buClrTx/>
              <a:buSzTx/>
              <a:buNone/>
              <a:defRPr/>
            </a:pPr>
            <a:r>
              <a:rPr kumimoji="1" lang="en-US" altLang="zh-CN" sz="1600">
                <a:solidFill>
                  <a:srgbClr val="FF00FF"/>
                </a:solidFill>
                <a:latin typeface="Times New Roman" charset="0"/>
              </a:rPr>
              <a:t>F</a:t>
            </a:r>
          </a:p>
        </p:txBody>
      </p:sp>
    </p:spTree>
    <p:extLst>
      <p:ext uri="{BB962C8B-B14F-4D97-AF65-F5344CB8AC3E}">
        <p14:creationId xmlns:p14="http://schemas.microsoft.com/office/powerpoint/2010/main" val="3785128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3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fontAlgn="base">
              <a:spcBef>
                <a:spcPct val="0"/>
              </a:spcBef>
              <a:spcAft>
                <a:spcPct val="0"/>
              </a:spcAft>
              <a:buClrTx/>
              <a:buSzTx/>
              <a:buNone/>
            </a:pPr>
            <a:fld id="{6260972C-B749-420C-95B8-F50EF3BBF4C6}" type="slidenum">
              <a:rPr lang="en-US" altLang="zh-CN" sz="1200">
                <a:solidFill>
                  <a:srgbClr val="045C75"/>
                </a:solidFill>
                <a:latin typeface="Times New Roman" panose="02020603050405020304" pitchFamily="18" charset="0"/>
              </a:rPr>
              <a:pPr fontAlgn="base">
                <a:spcBef>
                  <a:spcPct val="0"/>
                </a:spcBef>
                <a:spcAft>
                  <a:spcPct val="0"/>
                </a:spcAft>
                <a:buClrTx/>
                <a:buSzTx/>
                <a:buNone/>
              </a:pPr>
              <a:t>23</a:t>
            </a:fld>
            <a:endParaRPr lang="en-US" altLang="zh-CN" sz="1400">
              <a:solidFill>
                <a:srgbClr val="045C75"/>
              </a:solidFill>
              <a:latin typeface="Times New Roman" panose="02020603050405020304" pitchFamily="18" charset="0"/>
            </a:endParaRPr>
          </a:p>
        </p:txBody>
      </p:sp>
      <p:sp>
        <p:nvSpPr>
          <p:cNvPr id="29699" name="Line 3"/>
          <p:cNvSpPr>
            <a:spLocks noChangeShapeType="1"/>
          </p:cNvSpPr>
          <p:nvPr/>
        </p:nvSpPr>
        <p:spPr bwMode="auto">
          <a:xfrm>
            <a:off x="3502025" y="2608263"/>
            <a:ext cx="0" cy="3124200"/>
          </a:xfrm>
          <a:prstGeom prst="line">
            <a:avLst/>
          </a:prstGeom>
          <a:noFill/>
          <a:ln w="28575" cap="sq">
            <a:solidFill>
              <a:schemeClr val="tx1"/>
            </a:solidFill>
            <a:round/>
            <a:headEnd type="none" w="sm" len="sm"/>
            <a:tailEnd type="none" w="sm" len="sm"/>
          </a:ln>
          <a:effectLst/>
        </p:spPr>
        <p:txBody>
          <a:bodyPr wrap="none" anchor="ctr"/>
          <a:lstStyle/>
          <a:p>
            <a:pPr eaLnBrk="0" fontAlgn="base" hangingPunct="0">
              <a:spcBef>
                <a:spcPct val="0"/>
              </a:spcBef>
              <a:spcAft>
                <a:spcPct val="0"/>
              </a:spcAft>
              <a:defRPr/>
            </a:pPr>
            <a:endParaRPr kumimoji="1" lang="zh-CN" altLang="en-US" sz="2400">
              <a:solidFill>
                <a:srgbClr val="FF00FF"/>
              </a:solidFill>
              <a:latin typeface="Times New Roman" charset="0"/>
              <a:ea typeface="宋体" charset="-122"/>
            </a:endParaRPr>
          </a:p>
        </p:txBody>
      </p:sp>
      <p:sp>
        <p:nvSpPr>
          <p:cNvPr id="29700" name="Line 4"/>
          <p:cNvSpPr>
            <a:spLocks noChangeShapeType="1"/>
          </p:cNvSpPr>
          <p:nvPr/>
        </p:nvSpPr>
        <p:spPr bwMode="auto">
          <a:xfrm>
            <a:off x="3529013" y="5732463"/>
            <a:ext cx="4191000" cy="0"/>
          </a:xfrm>
          <a:prstGeom prst="line">
            <a:avLst/>
          </a:prstGeom>
          <a:noFill/>
          <a:ln w="28575" cap="sq">
            <a:solidFill>
              <a:schemeClr val="tx1"/>
            </a:solidFill>
            <a:round/>
            <a:headEnd type="none" w="sm" len="sm"/>
            <a:tailEnd type="none" w="sm" len="sm"/>
          </a:ln>
          <a:effectLst/>
        </p:spPr>
        <p:txBody>
          <a:bodyPr wrap="none" anchor="ctr"/>
          <a:lstStyle/>
          <a:p>
            <a:pPr eaLnBrk="0" fontAlgn="base" hangingPunct="0">
              <a:spcBef>
                <a:spcPct val="0"/>
              </a:spcBef>
              <a:spcAft>
                <a:spcPct val="0"/>
              </a:spcAft>
              <a:defRPr/>
            </a:pPr>
            <a:endParaRPr kumimoji="1" lang="zh-CN" altLang="en-US" sz="2400">
              <a:solidFill>
                <a:srgbClr val="FF00FF"/>
              </a:solidFill>
              <a:latin typeface="Times New Roman" charset="0"/>
              <a:ea typeface="宋体" charset="-122"/>
            </a:endParaRPr>
          </a:p>
        </p:txBody>
      </p:sp>
      <p:sp>
        <p:nvSpPr>
          <p:cNvPr id="29701" name="Line 5"/>
          <p:cNvSpPr>
            <a:spLocks noChangeShapeType="1"/>
          </p:cNvSpPr>
          <p:nvPr/>
        </p:nvSpPr>
        <p:spPr bwMode="auto">
          <a:xfrm>
            <a:off x="5418139" y="3290888"/>
            <a:ext cx="1444625" cy="1554162"/>
          </a:xfrm>
          <a:prstGeom prst="line">
            <a:avLst/>
          </a:prstGeom>
          <a:noFill/>
          <a:ln w="19050" cap="sq">
            <a:solidFill>
              <a:srgbClr val="0070C0"/>
            </a:solidFill>
            <a:round/>
            <a:headEnd type="none" w="sm" len="sm"/>
            <a:tailEnd type="none" w="sm" len="sm"/>
          </a:ln>
          <a:effectLst/>
        </p:spPr>
        <p:txBody>
          <a:bodyPr wrap="none" anchor="ctr"/>
          <a:lstStyle/>
          <a:p>
            <a:pPr eaLnBrk="0" fontAlgn="base" hangingPunct="0">
              <a:spcBef>
                <a:spcPct val="0"/>
              </a:spcBef>
              <a:spcAft>
                <a:spcPct val="0"/>
              </a:spcAft>
              <a:defRPr/>
            </a:pPr>
            <a:endParaRPr kumimoji="1" lang="zh-CN" altLang="en-US" sz="2400">
              <a:solidFill>
                <a:srgbClr val="FF00FF"/>
              </a:solidFill>
              <a:latin typeface="Times New Roman" charset="0"/>
              <a:ea typeface="宋体" charset="-122"/>
            </a:endParaRPr>
          </a:p>
        </p:txBody>
      </p:sp>
      <p:sp>
        <p:nvSpPr>
          <p:cNvPr id="29702" name="Line 6"/>
          <p:cNvSpPr>
            <a:spLocks noChangeShapeType="1"/>
          </p:cNvSpPr>
          <p:nvPr/>
        </p:nvSpPr>
        <p:spPr bwMode="auto">
          <a:xfrm>
            <a:off x="4568826" y="3236914"/>
            <a:ext cx="1698625" cy="1868487"/>
          </a:xfrm>
          <a:prstGeom prst="line">
            <a:avLst/>
          </a:prstGeom>
          <a:noFill/>
          <a:ln w="19050" cap="sq">
            <a:solidFill>
              <a:schemeClr val="tx1"/>
            </a:solidFill>
            <a:round/>
            <a:headEnd type="none" w="sm" len="sm"/>
            <a:tailEnd type="none" w="sm" len="sm"/>
          </a:ln>
          <a:effectLst/>
        </p:spPr>
        <p:txBody>
          <a:bodyPr wrap="none" anchor="ctr"/>
          <a:lstStyle/>
          <a:p>
            <a:pPr eaLnBrk="0" fontAlgn="base" hangingPunct="0">
              <a:spcBef>
                <a:spcPct val="0"/>
              </a:spcBef>
              <a:spcAft>
                <a:spcPct val="0"/>
              </a:spcAft>
              <a:defRPr/>
            </a:pPr>
            <a:endParaRPr kumimoji="1" lang="zh-CN" altLang="en-US" sz="2400">
              <a:solidFill>
                <a:srgbClr val="FF00FF"/>
              </a:solidFill>
              <a:latin typeface="Times New Roman" charset="0"/>
              <a:ea typeface="宋体" charset="-122"/>
            </a:endParaRPr>
          </a:p>
        </p:txBody>
      </p:sp>
      <p:sp>
        <p:nvSpPr>
          <p:cNvPr id="29703" name="Line 7"/>
          <p:cNvSpPr>
            <a:spLocks noChangeShapeType="1"/>
          </p:cNvSpPr>
          <p:nvPr/>
        </p:nvSpPr>
        <p:spPr bwMode="auto">
          <a:xfrm>
            <a:off x="3814764" y="3290889"/>
            <a:ext cx="1990725" cy="2225675"/>
          </a:xfrm>
          <a:prstGeom prst="line">
            <a:avLst/>
          </a:prstGeom>
          <a:noFill/>
          <a:ln w="19050" cap="sq">
            <a:solidFill>
              <a:srgbClr val="0070C0"/>
            </a:solidFill>
            <a:round/>
            <a:headEnd type="none" w="sm" len="sm"/>
            <a:tailEnd type="none" w="sm" len="sm"/>
          </a:ln>
          <a:effectLst/>
        </p:spPr>
        <p:txBody>
          <a:bodyPr wrap="none" anchor="ctr"/>
          <a:lstStyle/>
          <a:p>
            <a:pPr eaLnBrk="0" fontAlgn="base" hangingPunct="0">
              <a:spcBef>
                <a:spcPct val="0"/>
              </a:spcBef>
              <a:spcAft>
                <a:spcPct val="0"/>
              </a:spcAft>
              <a:defRPr/>
            </a:pPr>
            <a:endParaRPr kumimoji="1" lang="zh-CN" altLang="en-US" sz="2400">
              <a:solidFill>
                <a:srgbClr val="FF00FF"/>
              </a:solidFill>
              <a:latin typeface="Times New Roman" charset="0"/>
              <a:ea typeface="宋体" charset="-122"/>
            </a:endParaRPr>
          </a:p>
        </p:txBody>
      </p:sp>
      <p:sp>
        <p:nvSpPr>
          <p:cNvPr id="29704" name="Rectangle 13"/>
          <p:cNvSpPr>
            <a:spLocks noChangeArrowheads="1"/>
          </p:cNvSpPr>
          <p:nvPr/>
        </p:nvSpPr>
        <p:spPr bwMode="auto">
          <a:xfrm>
            <a:off x="5791201" y="5335589"/>
            <a:ext cx="434975" cy="338137"/>
          </a:xfrm>
          <a:prstGeom prst="rect">
            <a:avLst/>
          </a:prstGeom>
          <a:noFill/>
          <a:ln>
            <a:noFill/>
          </a:ln>
          <a:effectLst/>
        </p:spPr>
        <p:txBody>
          <a:bodyPr wrap="none">
            <a:spAutoFit/>
          </a:bodyPr>
          <a:lstStyle>
            <a:lvl1pPr>
              <a:spcBef>
                <a:spcPct val="20000"/>
              </a:spcBef>
              <a:buClr>
                <a:srgbClr val="0BD0D9"/>
              </a:buClr>
              <a:buSzPct val="95000"/>
              <a:buFont typeface="Wingdings 2" charset="2"/>
              <a:buChar char=""/>
              <a:defRPr sz="2600">
                <a:solidFill>
                  <a:schemeClr val="tx1"/>
                </a:solidFill>
                <a:latin typeface="Constantia" charset="0"/>
                <a:ea typeface="宋体" charset="-122"/>
              </a:defRPr>
            </a:lvl1pPr>
            <a:lvl2pPr marL="742950" indent="-285750">
              <a:spcBef>
                <a:spcPct val="20000"/>
              </a:spcBef>
              <a:buClr>
                <a:schemeClr val="accent1"/>
              </a:buClr>
              <a:buSzPct val="85000"/>
              <a:buFont typeface="Wingdings 2" charset="2"/>
              <a:buChar char=""/>
              <a:defRPr sz="2400">
                <a:solidFill>
                  <a:schemeClr val="tx1"/>
                </a:solidFill>
                <a:latin typeface="Constantia" charset="0"/>
                <a:ea typeface="宋体" charset="-122"/>
              </a:defRPr>
            </a:lvl2pPr>
            <a:lvl3pPr marL="1143000" indent="-228600">
              <a:spcBef>
                <a:spcPct val="20000"/>
              </a:spcBef>
              <a:buClr>
                <a:schemeClr val="accent2"/>
              </a:buClr>
              <a:buSzPct val="70000"/>
              <a:buFont typeface="Wingdings 2" charset="2"/>
              <a:buChar char=""/>
              <a:defRPr sz="2100">
                <a:solidFill>
                  <a:schemeClr val="tx1"/>
                </a:solidFill>
                <a:latin typeface="Constantia" charset="0"/>
                <a:ea typeface="宋体" charset="-122"/>
              </a:defRPr>
            </a:lvl3pPr>
            <a:lvl4pPr marL="1600200" indent="-228600">
              <a:spcBef>
                <a:spcPct val="20000"/>
              </a:spcBef>
              <a:buClr>
                <a:srgbClr val="0BD0D9"/>
              </a:buClr>
              <a:buSzPct val="65000"/>
              <a:buFont typeface="Wingdings 2" charset="2"/>
              <a:buChar char=""/>
              <a:defRPr sz="2000">
                <a:solidFill>
                  <a:schemeClr val="tx1"/>
                </a:solidFill>
                <a:latin typeface="Constantia" charset="0"/>
                <a:ea typeface="宋体" charset="-122"/>
              </a:defRPr>
            </a:lvl4pPr>
            <a:lvl5pPr marL="2057400" indent="-228600">
              <a:spcBef>
                <a:spcPct val="20000"/>
              </a:spcBef>
              <a:buClr>
                <a:srgbClr val="10CF9B"/>
              </a:buClr>
              <a:buSzPct val="65000"/>
              <a:buFont typeface="Wingdings 2" charset="2"/>
              <a:buChar char=""/>
              <a:defRPr sz="2000">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9pPr>
          </a:lstStyle>
          <a:p>
            <a:pPr algn="r" fontAlgn="base">
              <a:spcBef>
                <a:spcPct val="0"/>
              </a:spcBef>
              <a:spcAft>
                <a:spcPct val="0"/>
              </a:spcAft>
              <a:buClrTx/>
              <a:buSzTx/>
              <a:buNone/>
              <a:defRPr/>
            </a:pPr>
            <a:r>
              <a:rPr kumimoji="1" lang="en-US" altLang="zh-CN" sz="1600">
                <a:solidFill>
                  <a:srgbClr val="FF00FF"/>
                </a:solidFill>
                <a:latin typeface="Times New Roman" charset="0"/>
              </a:rPr>
              <a:t>D1</a:t>
            </a:r>
          </a:p>
        </p:txBody>
      </p:sp>
      <p:sp>
        <p:nvSpPr>
          <p:cNvPr id="29705" name="Rectangle 14"/>
          <p:cNvSpPr>
            <a:spLocks noChangeArrowheads="1"/>
          </p:cNvSpPr>
          <p:nvPr/>
        </p:nvSpPr>
        <p:spPr bwMode="auto">
          <a:xfrm>
            <a:off x="6388101" y="5062539"/>
            <a:ext cx="434975" cy="338137"/>
          </a:xfrm>
          <a:prstGeom prst="rect">
            <a:avLst/>
          </a:prstGeom>
          <a:noFill/>
          <a:ln>
            <a:noFill/>
          </a:ln>
          <a:effectLst/>
        </p:spPr>
        <p:txBody>
          <a:bodyPr wrap="none">
            <a:spAutoFit/>
          </a:bodyPr>
          <a:lstStyle>
            <a:lvl1pPr>
              <a:spcBef>
                <a:spcPct val="20000"/>
              </a:spcBef>
              <a:buClr>
                <a:srgbClr val="0BD0D9"/>
              </a:buClr>
              <a:buSzPct val="95000"/>
              <a:buFont typeface="Wingdings 2" charset="2"/>
              <a:buChar char=""/>
              <a:defRPr sz="2600">
                <a:solidFill>
                  <a:schemeClr val="tx1"/>
                </a:solidFill>
                <a:latin typeface="Constantia" charset="0"/>
                <a:ea typeface="宋体" charset="-122"/>
              </a:defRPr>
            </a:lvl1pPr>
            <a:lvl2pPr marL="742950" indent="-285750">
              <a:spcBef>
                <a:spcPct val="20000"/>
              </a:spcBef>
              <a:buClr>
                <a:schemeClr val="accent1"/>
              </a:buClr>
              <a:buSzPct val="85000"/>
              <a:buFont typeface="Wingdings 2" charset="2"/>
              <a:buChar char=""/>
              <a:defRPr sz="2400">
                <a:solidFill>
                  <a:schemeClr val="tx1"/>
                </a:solidFill>
                <a:latin typeface="Constantia" charset="0"/>
                <a:ea typeface="宋体" charset="-122"/>
              </a:defRPr>
            </a:lvl2pPr>
            <a:lvl3pPr marL="1143000" indent="-228600">
              <a:spcBef>
                <a:spcPct val="20000"/>
              </a:spcBef>
              <a:buClr>
                <a:schemeClr val="accent2"/>
              </a:buClr>
              <a:buSzPct val="70000"/>
              <a:buFont typeface="Wingdings 2" charset="2"/>
              <a:buChar char=""/>
              <a:defRPr sz="2100">
                <a:solidFill>
                  <a:schemeClr val="tx1"/>
                </a:solidFill>
                <a:latin typeface="Constantia" charset="0"/>
                <a:ea typeface="宋体" charset="-122"/>
              </a:defRPr>
            </a:lvl3pPr>
            <a:lvl4pPr marL="1600200" indent="-228600">
              <a:spcBef>
                <a:spcPct val="20000"/>
              </a:spcBef>
              <a:buClr>
                <a:srgbClr val="0BD0D9"/>
              </a:buClr>
              <a:buSzPct val="65000"/>
              <a:buFont typeface="Wingdings 2" charset="2"/>
              <a:buChar char=""/>
              <a:defRPr sz="2000">
                <a:solidFill>
                  <a:schemeClr val="tx1"/>
                </a:solidFill>
                <a:latin typeface="Constantia" charset="0"/>
                <a:ea typeface="宋体" charset="-122"/>
              </a:defRPr>
            </a:lvl4pPr>
            <a:lvl5pPr marL="2057400" indent="-228600">
              <a:spcBef>
                <a:spcPct val="20000"/>
              </a:spcBef>
              <a:buClr>
                <a:srgbClr val="10CF9B"/>
              </a:buClr>
              <a:buSzPct val="65000"/>
              <a:buFont typeface="Wingdings 2" charset="2"/>
              <a:buChar char=""/>
              <a:defRPr sz="2000">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9pPr>
          </a:lstStyle>
          <a:p>
            <a:pPr algn="r" fontAlgn="base">
              <a:spcBef>
                <a:spcPct val="0"/>
              </a:spcBef>
              <a:spcAft>
                <a:spcPct val="0"/>
              </a:spcAft>
              <a:buClrTx/>
              <a:buSzTx/>
              <a:buNone/>
              <a:defRPr/>
            </a:pPr>
            <a:r>
              <a:rPr kumimoji="1" lang="en-US" altLang="zh-CN" sz="1600">
                <a:solidFill>
                  <a:srgbClr val="FF00FF"/>
                </a:solidFill>
                <a:latin typeface="Times New Roman" charset="0"/>
              </a:rPr>
              <a:t>D0</a:t>
            </a:r>
          </a:p>
        </p:txBody>
      </p:sp>
      <p:sp>
        <p:nvSpPr>
          <p:cNvPr id="29706" name="Rectangle 15"/>
          <p:cNvSpPr>
            <a:spLocks noChangeArrowheads="1"/>
          </p:cNvSpPr>
          <p:nvPr/>
        </p:nvSpPr>
        <p:spPr bwMode="auto">
          <a:xfrm>
            <a:off x="6905626" y="4770439"/>
            <a:ext cx="434975" cy="338137"/>
          </a:xfrm>
          <a:prstGeom prst="rect">
            <a:avLst/>
          </a:prstGeom>
          <a:noFill/>
          <a:ln>
            <a:noFill/>
          </a:ln>
          <a:effectLst/>
        </p:spPr>
        <p:txBody>
          <a:bodyPr wrap="none">
            <a:spAutoFit/>
          </a:bodyPr>
          <a:lstStyle>
            <a:lvl1pPr>
              <a:spcBef>
                <a:spcPct val="20000"/>
              </a:spcBef>
              <a:buClr>
                <a:srgbClr val="0BD0D9"/>
              </a:buClr>
              <a:buSzPct val="95000"/>
              <a:buFont typeface="Wingdings 2" charset="2"/>
              <a:buChar char=""/>
              <a:defRPr sz="2600">
                <a:solidFill>
                  <a:schemeClr val="tx1"/>
                </a:solidFill>
                <a:latin typeface="Constantia" charset="0"/>
                <a:ea typeface="宋体" charset="-122"/>
              </a:defRPr>
            </a:lvl1pPr>
            <a:lvl2pPr marL="742950" indent="-285750">
              <a:spcBef>
                <a:spcPct val="20000"/>
              </a:spcBef>
              <a:buClr>
                <a:schemeClr val="accent1"/>
              </a:buClr>
              <a:buSzPct val="85000"/>
              <a:buFont typeface="Wingdings 2" charset="2"/>
              <a:buChar char=""/>
              <a:defRPr sz="2400">
                <a:solidFill>
                  <a:schemeClr val="tx1"/>
                </a:solidFill>
                <a:latin typeface="Constantia" charset="0"/>
                <a:ea typeface="宋体" charset="-122"/>
              </a:defRPr>
            </a:lvl2pPr>
            <a:lvl3pPr marL="1143000" indent="-228600">
              <a:spcBef>
                <a:spcPct val="20000"/>
              </a:spcBef>
              <a:buClr>
                <a:schemeClr val="accent2"/>
              </a:buClr>
              <a:buSzPct val="70000"/>
              <a:buFont typeface="Wingdings 2" charset="2"/>
              <a:buChar char=""/>
              <a:defRPr sz="2100">
                <a:solidFill>
                  <a:schemeClr val="tx1"/>
                </a:solidFill>
                <a:latin typeface="Constantia" charset="0"/>
                <a:ea typeface="宋体" charset="-122"/>
              </a:defRPr>
            </a:lvl3pPr>
            <a:lvl4pPr marL="1600200" indent="-228600">
              <a:spcBef>
                <a:spcPct val="20000"/>
              </a:spcBef>
              <a:buClr>
                <a:srgbClr val="0BD0D9"/>
              </a:buClr>
              <a:buSzPct val="65000"/>
              <a:buFont typeface="Wingdings 2" charset="2"/>
              <a:buChar char=""/>
              <a:defRPr sz="2000">
                <a:solidFill>
                  <a:schemeClr val="tx1"/>
                </a:solidFill>
                <a:latin typeface="Constantia" charset="0"/>
                <a:ea typeface="宋体" charset="-122"/>
              </a:defRPr>
            </a:lvl4pPr>
            <a:lvl5pPr marL="2057400" indent="-228600">
              <a:spcBef>
                <a:spcPct val="20000"/>
              </a:spcBef>
              <a:buClr>
                <a:srgbClr val="10CF9B"/>
              </a:buClr>
              <a:buSzPct val="65000"/>
              <a:buFont typeface="Wingdings 2" charset="2"/>
              <a:buChar char=""/>
              <a:defRPr sz="2000">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9pPr>
          </a:lstStyle>
          <a:p>
            <a:pPr algn="r" fontAlgn="base">
              <a:spcBef>
                <a:spcPct val="0"/>
              </a:spcBef>
              <a:spcAft>
                <a:spcPct val="0"/>
              </a:spcAft>
              <a:buClrTx/>
              <a:buSzTx/>
              <a:buNone/>
              <a:defRPr/>
            </a:pPr>
            <a:r>
              <a:rPr kumimoji="1" lang="en-US" altLang="zh-CN" sz="1600">
                <a:solidFill>
                  <a:srgbClr val="FF00FF"/>
                </a:solidFill>
                <a:latin typeface="Times New Roman" charset="0"/>
              </a:rPr>
              <a:t>D2</a:t>
            </a:r>
          </a:p>
        </p:txBody>
      </p:sp>
      <p:sp>
        <p:nvSpPr>
          <p:cNvPr id="29707" name="Rectangle 16"/>
          <p:cNvSpPr>
            <a:spLocks noChangeArrowheads="1"/>
          </p:cNvSpPr>
          <p:nvPr/>
        </p:nvSpPr>
        <p:spPr bwMode="auto">
          <a:xfrm>
            <a:off x="7893554" y="5503864"/>
            <a:ext cx="407484" cy="461665"/>
          </a:xfrm>
          <a:prstGeom prst="rect">
            <a:avLst/>
          </a:prstGeom>
          <a:noFill/>
          <a:ln>
            <a:noFill/>
          </a:ln>
          <a:effectLst/>
        </p:spPr>
        <p:txBody>
          <a:bodyPr wrap="none">
            <a:spAutoFit/>
          </a:bodyPr>
          <a:lstStyle>
            <a:lvl1pPr>
              <a:spcBef>
                <a:spcPct val="20000"/>
              </a:spcBef>
              <a:buClr>
                <a:srgbClr val="0BD0D9"/>
              </a:buClr>
              <a:buSzPct val="95000"/>
              <a:buFont typeface="Wingdings 2" charset="2"/>
              <a:buChar char=""/>
              <a:defRPr sz="2600">
                <a:solidFill>
                  <a:schemeClr val="tx1"/>
                </a:solidFill>
                <a:latin typeface="Constantia" charset="0"/>
                <a:ea typeface="宋体" charset="-122"/>
              </a:defRPr>
            </a:lvl1pPr>
            <a:lvl2pPr marL="742950" indent="-285750">
              <a:spcBef>
                <a:spcPct val="20000"/>
              </a:spcBef>
              <a:buClr>
                <a:schemeClr val="accent1"/>
              </a:buClr>
              <a:buSzPct val="85000"/>
              <a:buFont typeface="Wingdings 2" charset="2"/>
              <a:buChar char=""/>
              <a:defRPr sz="2400">
                <a:solidFill>
                  <a:schemeClr val="tx1"/>
                </a:solidFill>
                <a:latin typeface="Constantia" charset="0"/>
                <a:ea typeface="宋体" charset="-122"/>
              </a:defRPr>
            </a:lvl2pPr>
            <a:lvl3pPr marL="1143000" indent="-228600">
              <a:spcBef>
                <a:spcPct val="20000"/>
              </a:spcBef>
              <a:buClr>
                <a:schemeClr val="accent2"/>
              </a:buClr>
              <a:buSzPct val="70000"/>
              <a:buFont typeface="Wingdings 2" charset="2"/>
              <a:buChar char=""/>
              <a:defRPr sz="2100">
                <a:solidFill>
                  <a:schemeClr val="tx1"/>
                </a:solidFill>
                <a:latin typeface="Constantia" charset="0"/>
                <a:ea typeface="宋体" charset="-122"/>
              </a:defRPr>
            </a:lvl3pPr>
            <a:lvl4pPr marL="1600200" indent="-228600">
              <a:spcBef>
                <a:spcPct val="20000"/>
              </a:spcBef>
              <a:buClr>
                <a:srgbClr val="0BD0D9"/>
              </a:buClr>
              <a:buSzPct val="65000"/>
              <a:buFont typeface="Wingdings 2" charset="2"/>
              <a:buChar char=""/>
              <a:defRPr sz="2000">
                <a:solidFill>
                  <a:schemeClr val="tx1"/>
                </a:solidFill>
                <a:latin typeface="Constantia" charset="0"/>
                <a:ea typeface="宋体" charset="-122"/>
              </a:defRPr>
            </a:lvl4pPr>
            <a:lvl5pPr marL="2057400" indent="-228600">
              <a:spcBef>
                <a:spcPct val="20000"/>
              </a:spcBef>
              <a:buClr>
                <a:srgbClr val="10CF9B"/>
              </a:buClr>
              <a:buSzPct val="65000"/>
              <a:buFont typeface="Wingdings 2" charset="2"/>
              <a:buChar char=""/>
              <a:defRPr sz="2000">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9pPr>
          </a:lstStyle>
          <a:p>
            <a:pPr algn="r" fontAlgn="base">
              <a:spcBef>
                <a:spcPct val="0"/>
              </a:spcBef>
              <a:spcAft>
                <a:spcPct val="0"/>
              </a:spcAft>
              <a:buClrTx/>
              <a:buSzTx/>
              <a:buNone/>
              <a:defRPr/>
            </a:pPr>
            <a:r>
              <a:rPr kumimoji="1" lang="en-US" altLang="zh-CN" sz="2400">
                <a:solidFill>
                  <a:srgbClr val="FF00FF"/>
                </a:solidFill>
                <a:latin typeface="Times New Roman" charset="0"/>
              </a:rPr>
              <a:t>Q</a:t>
            </a:r>
          </a:p>
        </p:txBody>
      </p:sp>
      <p:sp>
        <p:nvSpPr>
          <p:cNvPr id="29708" name="Rectangle 17"/>
          <p:cNvSpPr>
            <a:spLocks noChangeArrowheads="1"/>
          </p:cNvSpPr>
          <p:nvPr/>
        </p:nvSpPr>
        <p:spPr bwMode="auto">
          <a:xfrm>
            <a:off x="2982913" y="2552700"/>
            <a:ext cx="354012" cy="457200"/>
          </a:xfrm>
          <a:prstGeom prst="rect">
            <a:avLst/>
          </a:prstGeom>
          <a:noFill/>
          <a:ln>
            <a:noFill/>
          </a:ln>
          <a:effectLst/>
        </p:spPr>
        <p:txBody>
          <a:bodyPr wrap="none">
            <a:spAutoFit/>
          </a:bodyPr>
          <a:lstStyle>
            <a:lvl1pPr>
              <a:spcBef>
                <a:spcPct val="20000"/>
              </a:spcBef>
              <a:buClr>
                <a:srgbClr val="0BD0D9"/>
              </a:buClr>
              <a:buSzPct val="95000"/>
              <a:buFont typeface="Wingdings 2" charset="2"/>
              <a:buChar char=""/>
              <a:defRPr sz="2600">
                <a:solidFill>
                  <a:schemeClr val="tx1"/>
                </a:solidFill>
                <a:latin typeface="Constantia" charset="0"/>
                <a:ea typeface="宋体" charset="-122"/>
              </a:defRPr>
            </a:lvl1pPr>
            <a:lvl2pPr marL="742950" indent="-285750">
              <a:spcBef>
                <a:spcPct val="20000"/>
              </a:spcBef>
              <a:buClr>
                <a:schemeClr val="accent1"/>
              </a:buClr>
              <a:buSzPct val="85000"/>
              <a:buFont typeface="Wingdings 2" charset="2"/>
              <a:buChar char=""/>
              <a:defRPr sz="2400">
                <a:solidFill>
                  <a:schemeClr val="tx1"/>
                </a:solidFill>
                <a:latin typeface="Constantia" charset="0"/>
                <a:ea typeface="宋体" charset="-122"/>
              </a:defRPr>
            </a:lvl2pPr>
            <a:lvl3pPr marL="1143000" indent="-228600">
              <a:spcBef>
                <a:spcPct val="20000"/>
              </a:spcBef>
              <a:buClr>
                <a:schemeClr val="accent2"/>
              </a:buClr>
              <a:buSzPct val="70000"/>
              <a:buFont typeface="Wingdings 2" charset="2"/>
              <a:buChar char=""/>
              <a:defRPr sz="2100">
                <a:solidFill>
                  <a:schemeClr val="tx1"/>
                </a:solidFill>
                <a:latin typeface="Constantia" charset="0"/>
                <a:ea typeface="宋体" charset="-122"/>
              </a:defRPr>
            </a:lvl3pPr>
            <a:lvl4pPr marL="1600200" indent="-228600">
              <a:spcBef>
                <a:spcPct val="20000"/>
              </a:spcBef>
              <a:buClr>
                <a:srgbClr val="0BD0D9"/>
              </a:buClr>
              <a:buSzPct val="65000"/>
              <a:buFont typeface="Wingdings 2" charset="2"/>
              <a:buChar char=""/>
              <a:defRPr sz="2000">
                <a:solidFill>
                  <a:schemeClr val="tx1"/>
                </a:solidFill>
                <a:latin typeface="Constantia" charset="0"/>
                <a:ea typeface="宋体" charset="-122"/>
              </a:defRPr>
            </a:lvl4pPr>
            <a:lvl5pPr marL="2057400" indent="-228600">
              <a:spcBef>
                <a:spcPct val="20000"/>
              </a:spcBef>
              <a:buClr>
                <a:srgbClr val="10CF9B"/>
              </a:buClr>
              <a:buSzPct val="65000"/>
              <a:buFont typeface="Wingdings 2" charset="2"/>
              <a:buChar char=""/>
              <a:defRPr sz="2000">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9pPr>
          </a:lstStyle>
          <a:p>
            <a:pPr algn="r" fontAlgn="base">
              <a:spcBef>
                <a:spcPct val="0"/>
              </a:spcBef>
              <a:spcAft>
                <a:spcPct val="0"/>
              </a:spcAft>
              <a:buClrTx/>
              <a:buSzTx/>
              <a:buNone/>
              <a:defRPr/>
            </a:pPr>
            <a:r>
              <a:rPr kumimoji="1" lang="en-US" altLang="zh-CN" sz="2400">
                <a:solidFill>
                  <a:srgbClr val="FF00FF"/>
                </a:solidFill>
                <a:latin typeface="Times New Roman" charset="0"/>
              </a:rPr>
              <a:t>P</a:t>
            </a:r>
          </a:p>
        </p:txBody>
      </p:sp>
      <p:sp>
        <p:nvSpPr>
          <p:cNvPr id="29709" name="Rectangle 18"/>
          <p:cNvSpPr>
            <a:spLocks noChangeArrowheads="1"/>
          </p:cNvSpPr>
          <p:nvPr/>
        </p:nvSpPr>
        <p:spPr bwMode="auto">
          <a:xfrm>
            <a:off x="3059113" y="5503863"/>
            <a:ext cx="404812" cy="457200"/>
          </a:xfrm>
          <a:prstGeom prst="rect">
            <a:avLst/>
          </a:prstGeom>
          <a:noFill/>
          <a:ln>
            <a:noFill/>
          </a:ln>
          <a:effectLst/>
        </p:spPr>
        <p:txBody>
          <a:bodyPr wrap="none">
            <a:spAutoFit/>
          </a:bodyPr>
          <a:lstStyle>
            <a:lvl1pPr>
              <a:spcBef>
                <a:spcPct val="20000"/>
              </a:spcBef>
              <a:buClr>
                <a:srgbClr val="0BD0D9"/>
              </a:buClr>
              <a:buSzPct val="95000"/>
              <a:buFont typeface="Wingdings 2" charset="2"/>
              <a:buChar char=""/>
              <a:defRPr sz="2600">
                <a:solidFill>
                  <a:schemeClr val="tx1"/>
                </a:solidFill>
                <a:latin typeface="Constantia" charset="0"/>
                <a:ea typeface="宋体" charset="-122"/>
              </a:defRPr>
            </a:lvl1pPr>
            <a:lvl2pPr marL="742950" indent="-285750">
              <a:spcBef>
                <a:spcPct val="20000"/>
              </a:spcBef>
              <a:buClr>
                <a:schemeClr val="accent1"/>
              </a:buClr>
              <a:buSzPct val="85000"/>
              <a:buFont typeface="Wingdings 2" charset="2"/>
              <a:buChar char=""/>
              <a:defRPr sz="2400">
                <a:solidFill>
                  <a:schemeClr val="tx1"/>
                </a:solidFill>
                <a:latin typeface="Constantia" charset="0"/>
                <a:ea typeface="宋体" charset="-122"/>
              </a:defRPr>
            </a:lvl2pPr>
            <a:lvl3pPr marL="1143000" indent="-228600">
              <a:spcBef>
                <a:spcPct val="20000"/>
              </a:spcBef>
              <a:buClr>
                <a:schemeClr val="accent2"/>
              </a:buClr>
              <a:buSzPct val="70000"/>
              <a:buFont typeface="Wingdings 2" charset="2"/>
              <a:buChar char=""/>
              <a:defRPr sz="2100">
                <a:solidFill>
                  <a:schemeClr val="tx1"/>
                </a:solidFill>
                <a:latin typeface="Constantia" charset="0"/>
                <a:ea typeface="宋体" charset="-122"/>
              </a:defRPr>
            </a:lvl3pPr>
            <a:lvl4pPr marL="1600200" indent="-228600">
              <a:spcBef>
                <a:spcPct val="20000"/>
              </a:spcBef>
              <a:buClr>
                <a:srgbClr val="0BD0D9"/>
              </a:buClr>
              <a:buSzPct val="65000"/>
              <a:buFont typeface="Wingdings 2" charset="2"/>
              <a:buChar char=""/>
              <a:defRPr sz="2000">
                <a:solidFill>
                  <a:schemeClr val="tx1"/>
                </a:solidFill>
                <a:latin typeface="Constantia" charset="0"/>
                <a:ea typeface="宋体" charset="-122"/>
              </a:defRPr>
            </a:lvl4pPr>
            <a:lvl5pPr marL="2057400" indent="-228600">
              <a:spcBef>
                <a:spcPct val="20000"/>
              </a:spcBef>
              <a:buClr>
                <a:srgbClr val="10CF9B"/>
              </a:buClr>
              <a:buSzPct val="65000"/>
              <a:buFont typeface="Wingdings 2" charset="2"/>
              <a:buChar char=""/>
              <a:defRPr sz="2000">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9pPr>
          </a:lstStyle>
          <a:p>
            <a:pPr algn="r" fontAlgn="base">
              <a:spcBef>
                <a:spcPct val="0"/>
              </a:spcBef>
              <a:spcAft>
                <a:spcPct val="0"/>
              </a:spcAft>
              <a:buClrTx/>
              <a:buSzTx/>
              <a:buNone/>
              <a:defRPr/>
            </a:pPr>
            <a:r>
              <a:rPr kumimoji="1" lang="en-US" altLang="zh-CN" sz="2400">
                <a:solidFill>
                  <a:srgbClr val="FF00FF"/>
                </a:solidFill>
                <a:latin typeface="Times New Roman" charset="0"/>
              </a:rPr>
              <a:t>O</a:t>
            </a:r>
          </a:p>
        </p:txBody>
      </p:sp>
      <p:sp>
        <p:nvSpPr>
          <p:cNvPr id="29710" name="Rectangle 19"/>
          <p:cNvSpPr>
            <a:spLocks noChangeArrowheads="1"/>
          </p:cNvSpPr>
          <p:nvPr/>
        </p:nvSpPr>
        <p:spPr bwMode="auto">
          <a:xfrm>
            <a:off x="7123114" y="4381501"/>
            <a:ext cx="338137" cy="460375"/>
          </a:xfrm>
          <a:prstGeom prst="rect">
            <a:avLst/>
          </a:prstGeom>
          <a:noFill/>
          <a:ln>
            <a:noFill/>
          </a:ln>
          <a:effectLst/>
        </p:spPr>
        <p:txBody>
          <a:bodyPr wrap="none">
            <a:spAutoFit/>
          </a:bodyPr>
          <a:lstStyle>
            <a:lvl1pPr>
              <a:spcBef>
                <a:spcPct val="20000"/>
              </a:spcBef>
              <a:buClr>
                <a:srgbClr val="0BD0D9"/>
              </a:buClr>
              <a:buSzPct val="95000"/>
              <a:buFont typeface="Wingdings 2" charset="2"/>
              <a:buChar char=""/>
              <a:defRPr sz="2600">
                <a:solidFill>
                  <a:schemeClr val="tx1"/>
                </a:solidFill>
                <a:latin typeface="Constantia" charset="0"/>
                <a:ea typeface="宋体" charset="-122"/>
              </a:defRPr>
            </a:lvl1pPr>
            <a:lvl2pPr marL="742950" indent="-285750">
              <a:spcBef>
                <a:spcPct val="20000"/>
              </a:spcBef>
              <a:buClr>
                <a:schemeClr val="accent1"/>
              </a:buClr>
              <a:buSzPct val="85000"/>
              <a:buFont typeface="Wingdings 2" charset="2"/>
              <a:buChar char=""/>
              <a:defRPr sz="2400">
                <a:solidFill>
                  <a:schemeClr val="tx1"/>
                </a:solidFill>
                <a:latin typeface="Constantia" charset="0"/>
                <a:ea typeface="宋体" charset="-122"/>
              </a:defRPr>
            </a:lvl2pPr>
            <a:lvl3pPr marL="1143000" indent="-228600">
              <a:spcBef>
                <a:spcPct val="20000"/>
              </a:spcBef>
              <a:buClr>
                <a:schemeClr val="accent2"/>
              </a:buClr>
              <a:buSzPct val="70000"/>
              <a:buFont typeface="Wingdings 2" charset="2"/>
              <a:buChar char=""/>
              <a:defRPr sz="2100">
                <a:solidFill>
                  <a:schemeClr val="tx1"/>
                </a:solidFill>
                <a:latin typeface="Constantia" charset="0"/>
                <a:ea typeface="宋体" charset="-122"/>
              </a:defRPr>
            </a:lvl3pPr>
            <a:lvl4pPr marL="1600200" indent="-228600">
              <a:spcBef>
                <a:spcPct val="20000"/>
              </a:spcBef>
              <a:buClr>
                <a:srgbClr val="0BD0D9"/>
              </a:buClr>
              <a:buSzPct val="65000"/>
              <a:buFont typeface="Wingdings 2" charset="2"/>
              <a:buChar char=""/>
              <a:defRPr sz="2000">
                <a:solidFill>
                  <a:schemeClr val="tx1"/>
                </a:solidFill>
                <a:latin typeface="Constantia" charset="0"/>
                <a:ea typeface="宋体" charset="-122"/>
              </a:defRPr>
            </a:lvl4pPr>
            <a:lvl5pPr marL="2057400" indent="-228600">
              <a:spcBef>
                <a:spcPct val="20000"/>
              </a:spcBef>
              <a:buClr>
                <a:srgbClr val="10CF9B"/>
              </a:buClr>
              <a:buSzPct val="65000"/>
              <a:buFont typeface="Wingdings 2" charset="2"/>
              <a:buChar char=""/>
              <a:defRPr sz="2000">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9pPr>
          </a:lstStyle>
          <a:p>
            <a:pPr algn="r" fontAlgn="base">
              <a:spcBef>
                <a:spcPct val="0"/>
              </a:spcBef>
              <a:spcAft>
                <a:spcPct val="0"/>
              </a:spcAft>
              <a:buClrTx/>
              <a:buSzTx/>
              <a:buNone/>
              <a:defRPr/>
            </a:pPr>
            <a:r>
              <a:rPr kumimoji="1" lang="en-US" altLang="zh-CN" sz="2400">
                <a:solidFill>
                  <a:srgbClr val="FF00FF"/>
                </a:solidFill>
                <a:latin typeface="Times New Roman" charset="0"/>
              </a:rPr>
              <a:t>d</a:t>
            </a:r>
          </a:p>
        </p:txBody>
      </p:sp>
      <p:sp>
        <p:nvSpPr>
          <p:cNvPr id="31759" name="Rectangle 2"/>
          <p:cNvSpPr txBox="1">
            <a:spLocks noChangeArrowheads="1"/>
          </p:cNvSpPr>
          <p:nvPr/>
        </p:nvSpPr>
        <p:spPr bwMode="auto">
          <a:xfrm>
            <a:off x="2100263" y="765175"/>
            <a:ext cx="83756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639763" indent="-246063">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indent="-246063">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187450" indent="-20955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1462088" indent="-20955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1919288" indent="-20955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376488" indent="-20955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2833688" indent="-20955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290888" indent="-20955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fontAlgn="base">
              <a:spcBef>
                <a:spcPct val="0"/>
              </a:spcBef>
              <a:spcAft>
                <a:spcPct val="0"/>
              </a:spcAft>
              <a:buClrTx/>
              <a:buSzTx/>
              <a:buFont typeface="Wingdings" panose="05000000000000000000" pitchFamily="2" charset="2"/>
              <a:buChar char="n"/>
            </a:pPr>
            <a:r>
              <a:rPr lang="zh-CN" altLang="en-US" sz="2800">
                <a:solidFill>
                  <a:prstClr val="black"/>
                </a:solidFill>
                <a:latin typeface="Calibri" panose="020F0502020204030204" pitchFamily="34" charset="0"/>
                <a:ea typeface="隶书" panose="02010509060101010101" pitchFamily="49" charset="-122"/>
              </a:rPr>
              <a:t>垄断竞争厂商的长期均衡</a:t>
            </a:r>
            <a:endParaRPr lang="en-US" altLang="zh-CN" sz="2800">
              <a:solidFill>
                <a:prstClr val="black"/>
              </a:solidFill>
              <a:latin typeface="Calibri" panose="020F0502020204030204" pitchFamily="34" charset="0"/>
              <a:ea typeface="隶书" panose="02010509060101010101" pitchFamily="49" charset="-122"/>
            </a:endParaRPr>
          </a:p>
        </p:txBody>
      </p:sp>
      <p:sp>
        <p:nvSpPr>
          <p:cNvPr id="31760" name="内容占位符 2"/>
          <p:cNvSpPr txBox="1">
            <a:spLocks/>
          </p:cNvSpPr>
          <p:nvPr/>
        </p:nvSpPr>
        <p:spPr bwMode="auto">
          <a:xfrm>
            <a:off x="2025650" y="1562100"/>
            <a:ext cx="8229600" cy="462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639763" indent="-246063">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indent="-246063">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187450" indent="-20955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1462088" indent="-20955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1919288" indent="-20955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376488" indent="-20955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2833688" indent="-20955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290888" indent="-20955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0" fontAlgn="base" hangingPunct="0">
              <a:spcAft>
                <a:spcPct val="0"/>
              </a:spcAft>
            </a:pPr>
            <a:r>
              <a:rPr lang="zh-CN" altLang="en-US">
                <a:solidFill>
                  <a:prstClr val="black"/>
                </a:solidFill>
              </a:rPr>
              <a:t>长期中厂商可以自由进入和退出，长期均衡利润必定为零。</a:t>
            </a:r>
          </a:p>
        </p:txBody>
      </p:sp>
      <p:sp>
        <p:nvSpPr>
          <p:cNvPr id="29713" name="Line 6"/>
          <p:cNvSpPr>
            <a:spLocks noChangeShapeType="1"/>
          </p:cNvSpPr>
          <p:nvPr/>
        </p:nvSpPr>
        <p:spPr bwMode="auto">
          <a:xfrm>
            <a:off x="3887788" y="3873501"/>
            <a:ext cx="3071812" cy="682625"/>
          </a:xfrm>
          <a:prstGeom prst="line">
            <a:avLst/>
          </a:prstGeom>
          <a:noFill/>
          <a:ln w="19050" cap="sq">
            <a:solidFill>
              <a:schemeClr val="tx1"/>
            </a:solidFill>
            <a:round/>
            <a:headEnd type="none" w="sm" len="sm"/>
            <a:tailEnd type="none" w="sm" len="sm"/>
          </a:ln>
          <a:effectLst/>
        </p:spPr>
        <p:txBody>
          <a:bodyPr wrap="none" anchor="ctr"/>
          <a:lstStyle/>
          <a:p>
            <a:pPr eaLnBrk="0" fontAlgn="base" hangingPunct="0">
              <a:spcBef>
                <a:spcPct val="0"/>
              </a:spcBef>
              <a:spcAft>
                <a:spcPct val="0"/>
              </a:spcAft>
              <a:defRPr/>
            </a:pPr>
            <a:endParaRPr kumimoji="1" lang="zh-CN" altLang="en-US" sz="2400">
              <a:solidFill>
                <a:srgbClr val="FF00FF"/>
              </a:solidFill>
              <a:latin typeface="Times New Roman" charset="0"/>
              <a:ea typeface="宋体" charset="-122"/>
            </a:endParaRPr>
          </a:p>
        </p:txBody>
      </p:sp>
    </p:spTree>
    <p:extLst>
      <p:ext uri="{BB962C8B-B14F-4D97-AF65-F5344CB8AC3E}">
        <p14:creationId xmlns:p14="http://schemas.microsoft.com/office/powerpoint/2010/main" val="8744868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lstStyle/>
          <a:p>
            <a:pPr fontAlgn="base">
              <a:spcBef>
                <a:spcPct val="0"/>
              </a:spcBef>
              <a:spcAft>
                <a:spcPct val="0"/>
              </a:spcAft>
              <a:defRPr/>
            </a:pPr>
            <a:fld id="{C5368027-6BAE-4543-B47D-AAC716DD22F3}" type="datetime1">
              <a:rPr lang="zh-CN" altLang="en-US">
                <a:solidFill>
                  <a:srgbClr val="04617B">
                    <a:shade val="90000"/>
                  </a:srgbClr>
                </a:solidFill>
              </a:rPr>
              <a:pPr fontAlgn="base">
                <a:spcBef>
                  <a:spcPct val="0"/>
                </a:spcBef>
                <a:spcAft>
                  <a:spcPct val="0"/>
                </a:spcAft>
                <a:defRPr/>
              </a:pPr>
              <a:t>2022/11/14</a:t>
            </a:fld>
            <a:endParaRPr lang="en-US" altLang="zh-CN">
              <a:solidFill>
                <a:srgbClr val="04617B">
                  <a:shade val="90000"/>
                </a:srgbClr>
              </a:solidFill>
            </a:endParaRPr>
          </a:p>
        </p:txBody>
      </p:sp>
      <p:sp>
        <p:nvSpPr>
          <p:cNvPr id="32771" name="灯片编号占位符 2"/>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rgbClr val="FF00FF"/>
                </a:solidFill>
                <a:latin typeface="Times New Roman" panose="02020603050405020304" pitchFamily="18" charset="0"/>
                <a:ea typeface="宋体" panose="02010600030101010101" pitchFamily="2" charset="-122"/>
              </a:defRPr>
            </a:lvl1pPr>
            <a:lvl2pPr marL="742950" indent="-285750">
              <a:defRPr kumimoji="1" sz="2400">
                <a:solidFill>
                  <a:srgbClr val="FF00FF"/>
                </a:solidFill>
                <a:latin typeface="Times New Roman" panose="02020603050405020304" pitchFamily="18" charset="0"/>
                <a:ea typeface="宋体" panose="02010600030101010101" pitchFamily="2" charset="-122"/>
              </a:defRPr>
            </a:lvl2pPr>
            <a:lvl3pPr marL="1143000" indent="-228600">
              <a:defRPr kumimoji="1" sz="2400">
                <a:solidFill>
                  <a:srgbClr val="FF00FF"/>
                </a:solidFill>
                <a:latin typeface="Times New Roman" panose="02020603050405020304" pitchFamily="18" charset="0"/>
                <a:ea typeface="宋体" panose="02010600030101010101" pitchFamily="2" charset="-122"/>
              </a:defRPr>
            </a:lvl3pPr>
            <a:lvl4pPr marL="1600200" indent="-228600">
              <a:defRPr kumimoji="1" sz="2400">
                <a:solidFill>
                  <a:srgbClr val="FF00FF"/>
                </a:solidFill>
                <a:latin typeface="Times New Roman" panose="02020603050405020304" pitchFamily="18" charset="0"/>
                <a:ea typeface="宋体" panose="02010600030101010101" pitchFamily="2" charset="-122"/>
              </a:defRPr>
            </a:lvl4pPr>
            <a:lvl5pPr marL="2057400" indent="-228600">
              <a:defRPr kumimoji="1" sz="2400">
                <a:solidFill>
                  <a:srgbClr val="FF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rgbClr val="FF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rgbClr val="FF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rgbClr val="FF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rgbClr val="FF00FF"/>
                </a:solidFill>
                <a:latin typeface="Times New Roman" panose="02020603050405020304" pitchFamily="18" charset="0"/>
                <a:ea typeface="宋体" panose="02010600030101010101" pitchFamily="2" charset="-122"/>
              </a:defRPr>
            </a:lvl9pPr>
          </a:lstStyle>
          <a:p>
            <a:pPr fontAlgn="base">
              <a:spcBef>
                <a:spcPct val="0"/>
              </a:spcBef>
              <a:spcAft>
                <a:spcPct val="0"/>
              </a:spcAft>
            </a:pPr>
            <a:fld id="{B872E70C-B9EB-452D-813C-6C95E18047D1}" type="slidenum">
              <a:rPr kumimoji="0" lang="en-US" altLang="zh-CN" sz="1200">
                <a:solidFill>
                  <a:srgbClr val="045C75"/>
                </a:solidFill>
              </a:rPr>
              <a:pPr fontAlgn="base">
                <a:spcBef>
                  <a:spcPct val="0"/>
                </a:spcBef>
                <a:spcAft>
                  <a:spcPct val="0"/>
                </a:spcAft>
              </a:pPr>
              <a:t>24</a:t>
            </a:fld>
            <a:endParaRPr kumimoji="0" lang="en-US" altLang="zh-CN" sz="1200">
              <a:solidFill>
                <a:srgbClr val="045C75"/>
              </a:solidFill>
            </a:endParaRPr>
          </a:p>
        </p:txBody>
      </p:sp>
      <p:pic>
        <p:nvPicPr>
          <p:cNvPr id="32772" name="Picture 2" descr="âmonopolistic competitionâçå¾çæç´¢ç»æ"/>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596" y="1430339"/>
            <a:ext cx="6840538" cy="527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3" name="Rectangle 3"/>
          <p:cNvSpPr txBox="1">
            <a:spLocks noChangeArrowheads="1"/>
          </p:cNvSpPr>
          <p:nvPr/>
        </p:nvSpPr>
        <p:spPr bwMode="auto">
          <a:xfrm>
            <a:off x="2135188" y="736601"/>
            <a:ext cx="8229600" cy="104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639763" indent="-246063">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indent="-246063">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187450" indent="-20955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1462088" indent="-20955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1919288" indent="-20955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376488" indent="-20955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2833688" indent="-20955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290888" indent="-20955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fontAlgn="base">
              <a:spcAft>
                <a:spcPct val="0"/>
              </a:spcAft>
              <a:buFont typeface="Wingdings" panose="05000000000000000000" pitchFamily="2" charset="2"/>
              <a:buChar char="n"/>
            </a:pPr>
            <a:r>
              <a:rPr lang="zh-CN" altLang="en-US" b="1" dirty="0">
                <a:solidFill>
                  <a:prstClr val="black"/>
                </a:solidFill>
              </a:rPr>
              <a:t>垄断竞争厂商的长期均衡</a:t>
            </a:r>
            <a:endParaRPr lang="en-US" altLang="zh-CN" b="1" dirty="0">
              <a:solidFill>
                <a:prstClr val="black"/>
              </a:solidFill>
            </a:endParaRPr>
          </a:p>
          <a:p>
            <a:pPr fontAlgn="base">
              <a:spcAft>
                <a:spcPct val="0"/>
              </a:spcAft>
              <a:buNone/>
            </a:pPr>
            <a:endParaRPr lang="en-US" altLang="zh-CN" dirty="0">
              <a:solidFill>
                <a:prstClr val="black"/>
              </a:solidFill>
            </a:endParaRPr>
          </a:p>
          <a:p>
            <a:pPr fontAlgn="base">
              <a:spcAft>
                <a:spcPct val="0"/>
              </a:spcAft>
              <a:buNone/>
            </a:pPr>
            <a:endParaRPr lang="en-US" altLang="zh-CN" dirty="0">
              <a:solidFill>
                <a:prstClr val="black"/>
              </a:solidFill>
            </a:endParaRPr>
          </a:p>
          <a:p>
            <a:pPr fontAlgn="base">
              <a:spcAft>
                <a:spcPct val="0"/>
              </a:spcAft>
              <a:buNone/>
            </a:pPr>
            <a:endParaRPr lang="en-US" altLang="zh-CN" dirty="0">
              <a:solidFill>
                <a:prstClr val="black"/>
              </a:solidFill>
            </a:endParaRPr>
          </a:p>
          <a:p>
            <a:pPr fontAlgn="base">
              <a:spcAft>
                <a:spcPct val="0"/>
              </a:spcAft>
              <a:buNone/>
            </a:pPr>
            <a:endParaRPr lang="en-US" altLang="zh-CN" dirty="0">
              <a:solidFill>
                <a:prstClr val="black"/>
              </a:solidFill>
            </a:endParaRPr>
          </a:p>
          <a:p>
            <a:pPr fontAlgn="base">
              <a:spcAft>
                <a:spcPct val="0"/>
              </a:spcAft>
              <a:buNone/>
            </a:pPr>
            <a:endParaRPr lang="en-US" altLang="zh-CN" dirty="0">
              <a:solidFill>
                <a:prstClr val="black"/>
              </a:solidFill>
            </a:endParaRPr>
          </a:p>
          <a:p>
            <a:pPr fontAlgn="base">
              <a:spcAft>
                <a:spcPct val="0"/>
              </a:spcAft>
              <a:buNone/>
            </a:pPr>
            <a:endParaRPr lang="en-US" altLang="zh-CN" dirty="0">
              <a:solidFill>
                <a:prstClr val="black"/>
              </a:solidFill>
            </a:endParaRPr>
          </a:p>
        </p:txBody>
      </p:sp>
      <p:cxnSp>
        <p:nvCxnSpPr>
          <p:cNvPr id="4" name="直接连接符 3"/>
          <p:cNvCxnSpPr/>
          <p:nvPr/>
        </p:nvCxnSpPr>
        <p:spPr>
          <a:xfrm>
            <a:off x="2576146" y="2998177"/>
            <a:ext cx="1013985" cy="228600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7077074" y="1259682"/>
            <a:ext cx="4886325" cy="3416320"/>
          </a:xfrm>
          <a:prstGeom prst="rect">
            <a:avLst/>
          </a:prstGeom>
          <a:noFill/>
        </p:spPr>
        <p:txBody>
          <a:bodyPr wrap="square" rtlCol="0">
            <a:spAutoFit/>
          </a:bodyPr>
          <a:lstStyle/>
          <a:p>
            <a:r>
              <a:rPr lang="zh-CN" altLang="en-US" dirty="0" smtClean="0"/>
              <a:t>垄断竞争长期均衡条件：</a:t>
            </a:r>
            <a:endParaRPr lang="en-US" altLang="zh-CN" dirty="0" smtClean="0"/>
          </a:p>
          <a:p>
            <a:endParaRPr lang="en-US" altLang="zh-CN" dirty="0"/>
          </a:p>
          <a:p>
            <a:r>
              <a:rPr lang="zh-CN" altLang="en-US" dirty="0" smtClean="0"/>
              <a:t>边际收益等于长期边际成本：</a:t>
            </a:r>
            <a:r>
              <a:rPr lang="en-US" altLang="zh-CN" dirty="0" smtClean="0">
                <a:solidFill>
                  <a:srgbClr val="7030A0"/>
                </a:solidFill>
              </a:rPr>
              <a:t>MR=LMC</a:t>
            </a:r>
          </a:p>
          <a:p>
            <a:endParaRPr lang="en-US" altLang="zh-CN" dirty="0"/>
          </a:p>
          <a:p>
            <a:r>
              <a:rPr lang="zh-CN" altLang="en-US" dirty="0" smtClean="0"/>
              <a:t>主观需求曲线与实际需求曲线相交于均衡点处</a:t>
            </a:r>
            <a:r>
              <a:rPr lang="en-US" altLang="zh-CN" dirty="0" smtClean="0"/>
              <a:t>:   </a:t>
            </a:r>
            <a:r>
              <a:rPr lang="en-US" altLang="zh-CN" dirty="0" smtClean="0">
                <a:solidFill>
                  <a:srgbClr val="7030A0"/>
                </a:solidFill>
              </a:rPr>
              <a:t>d=D=P*</a:t>
            </a:r>
          </a:p>
          <a:p>
            <a:endParaRPr lang="en-US" altLang="zh-CN" dirty="0"/>
          </a:p>
          <a:p>
            <a:r>
              <a:rPr lang="zh-CN" altLang="en-US" dirty="0" smtClean="0"/>
              <a:t>长期平均成本与短期平均成本相切：</a:t>
            </a:r>
            <a:endParaRPr lang="en-US" altLang="zh-CN" dirty="0" smtClean="0"/>
          </a:p>
          <a:p>
            <a:endParaRPr lang="en-US" altLang="zh-CN" dirty="0"/>
          </a:p>
          <a:p>
            <a:r>
              <a:rPr lang="en-US" altLang="zh-CN" dirty="0" smtClean="0">
                <a:solidFill>
                  <a:srgbClr val="7030A0"/>
                </a:solidFill>
              </a:rPr>
              <a:t>LAC=SAC=P*</a:t>
            </a:r>
            <a:endParaRPr lang="en-US" altLang="zh-CN" dirty="0">
              <a:solidFill>
                <a:srgbClr val="7030A0"/>
              </a:solidFill>
            </a:endParaRPr>
          </a:p>
          <a:p>
            <a:endParaRPr lang="en-US" altLang="zh-CN" dirty="0" smtClean="0"/>
          </a:p>
          <a:p>
            <a:endParaRPr lang="zh-CN" altLang="en-US" dirty="0"/>
          </a:p>
        </p:txBody>
      </p:sp>
    </p:spTree>
    <p:extLst>
      <p:ext uri="{BB962C8B-B14F-4D97-AF65-F5344CB8AC3E}">
        <p14:creationId xmlns:p14="http://schemas.microsoft.com/office/powerpoint/2010/main" val="25317565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p:cNvSpPr>
          <p:nvPr>
            <p:ph idx="1"/>
          </p:nvPr>
        </p:nvSpPr>
        <p:spPr>
          <a:xfrm>
            <a:off x="1828800" y="762000"/>
            <a:ext cx="8229600" cy="5334000"/>
          </a:xfrm>
        </p:spPr>
        <p:txBody>
          <a:bodyPr/>
          <a:lstStyle/>
          <a:p>
            <a:pPr algn="just" eaLnBrk="1" hangingPunct="1">
              <a:buFont typeface="Wingdings" panose="05000000000000000000" pitchFamily="2" charset="2"/>
              <a:buChar char="n"/>
            </a:pPr>
            <a:r>
              <a:rPr lang="zh-CN" altLang="en-US" sz="2800" b="1">
                <a:latin typeface="宋体" panose="02010600030101010101" pitchFamily="2" charset="-122"/>
              </a:rPr>
              <a:t>垄断竞争方式</a:t>
            </a:r>
            <a:endParaRPr lang="en-US" altLang="zh-CN" sz="2800" b="1">
              <a:latin typeface="宋体" panose="02010600030101010101" pitchFamily="2" charset="-122"/>
            </a:endParaRPr>
          </a:p>
          <a:p>
            <a:pPr algn="just" eaLnBrk="1" hangingPunct="1">
              <a:buFont typeface="Wingdings" panose="05000000000000000000" pitchFamily="2" charset="2"/>
              <a:buChar char="ü"/>
            </a:pPr>
            <a:r>
              <a:rPr lang="zh-CN" altLang="en-US" sz="2400">
                <a:latin typeface="宋体" panose="02010600030101010101" pitchFamily="2" charset="-122"/>
              </a:rPr>
              <a:t>价格竞争：也即数量竞争，根据</a:t>
            </a:r>
            <a:r>
              <a:rPr lang="en-US" altLang="zh-CN" sz="2400">
                <a:latin typeface="宋体" panose="02010600030101010101" pitchFamily="2" charset="-122"/>
              </a:rPr>
              <a:t>MR=MC</a:t>
            </a:r>
            <a:r>
              <a:rPr lang="zh-CN" altLang="en-US" sz="2400">
                <a:latin typeface="宋体" panose="02010600030101010101" pitchFamily="2" charset="-122"/>
              </a:rPr>
              <a:t>的原则，通过调整价格从而调整销量以实现利润最大化。</a:t>
            </a:r>
            <a:endParaRPr lang="en-US" altLang="zh-CN" sz="2400">
              <a:latin typeface="宋体" panose="02010600030101010101" pitchFamily="2" charset="-122"/>
            </a:endParaRPr>
          </a:p>
          <a:p>
            <a:pPr algn="just" eaLnBrk="1" hangingPunct="1">
              <a:buFont typeface="Wingdings" panose="05000000000000000000" pitchFamily="2" charset="2"/>
              <a:buChar char="ü"/>
            </a:pPr>
            <a:endParaRPr lang="zh-CN" altLang="en-US" sz="2400">
              <a:latin typeface="宋体" panose="02010600030101010101" pitchFamily="2" charset="-122"/>
            </a:endParaRPr>
          </a:p>
          <a:p>
            <a:pPr algn="just" eaLnBrk="1" hangingPunct="1">
              <a:buFont typeface="Wingdings" panose="05000000000000000000" pitchFamily="2" charset="2"/>
              <a:buChar char="ü"/>
            </a:pPr>
            <a:r>
              <a:rPr lang="zh-CN" altLang="en-US" sz="2400">
                <a:latin typeface="宋体" panose="02010600030101010101" pitchFamily="2" charset="-122"/>
              </a:rPr>
              <a:t>品质竞争：品质差异是除价格、数量、广告以外的所有差异，包括品牌差异、包装差异、售前售后服务差异等。当提高产品品质的边际收益等于提高产品品质的边际成本时，厂商达到最佳产品品质。</a:t>
            </a:r>
            <a:r>
              <a:rPr lang="en-US" altLang="zh-CN" sz="2400">
                <a:latin typeface="宋体" panose="02010600030101010101" pitchFamily="2" charset="-122"/>
              </a:rPr>
              <a:t>(</a:t>
            </a:r>
            <a:r>
              <a:rPr lang="zh-CN" altLang="en-US" sz="2400">
                <a:latin typeface="宋体" panose="02010600030101010101" pitchFamily="2" charset="-122"/>
              </a:rPr>
              <a:t>作为质量信号的广告</a:t>
            </a:r>
            <a:r>
              <a:rPr lang="en-US" altLang="zh-CN" sz="2400">
                <a:latin typeface="宋体" panose="02010600030101010101" pitchFamily="2" charset="-122"/>
              </a:rPr>
              <a:t>)</a:t>
            </a:r>
          </a:p>
          <a:p>
            <a:pPr algn="just" eaLnBrk="1" hangingPunct="1">
              <a:buFont typeface="Wingdings" panose="05000000000000000000" pitchFamily="2" charset="2"/>
              <a:buChar char="ü"/>
            </a:pPr>
            <a:endParaRPr lang="zh-CN" altLang="en-US" sz="2400">
              <a:latin typeface="宋体" panose="02010600030101010101" pitchFamily="2" charset="-122"/>
            </a:endParaRPr>
          </a:p>
          <a:p>
            <a:pPr algn="just" eaLnBrk="1" hangingPunct="1">
              <a:buFont typeface="Wingdings" panose="05000000000000000000" pitchFamily="2" charset="2"/>
              <a:buChar char="ü"/>
            </a:pPr>
            <a:r>
              <a:rPr lang="zh-CN" altLang="en-US" sz="2400">
                <a:latin typeface="宋体" panose="02010600030101010101" pitchFamily="2" charset="-122"/>
              </a:rPr>
              <a:t>广告竞争：通过对产品的广告宣传来促进产品销售，以实现利润最大化。当广告的边际收益等于广告的边际成本时，达到最适广告费用。（配眼镜广告，</a:t>
            </a:r>
            <a:r>
              <a:rPr lang="en-US" altLang="zh-CN" sz="2400">
                <a:latin typeface="宋体" panose="02010600030101010101" pitchFamily="2" charset="-122"/>
              </a:rPr>
              <a:t>Benham, 1972</a:t>
            </a:r>
            <a:r>
              <a:rPr lang="zh-CN" altLang="en-US" sz="2400">
                <a:latin typeface="宋体" panose="02010600030101010101" pitchFamily="2" charset="-122"/>
              </a:rPr>
              <a:t>）</a:t>
            </a:r>
            <a:endParaRPr lang="en-US" altLang="zh-CN" sz="2400">
              <a:latin typeface="宋体" panose="02010600030101010101" pitchFamily="2" charset="-122"/>
            </a:endParaRPr>
          </a:p>
          <a:p>
            <a:pPr algn="just" eaLnBrk="1" hangingPunct="1">
              <a:buFont typeface="Wingdings" panose="05000000000000000000" pitchFamily="2" charset="2"/>
              <a:buChar char="ü"/>
            </a:pPr>
            <a:endParaRPr lang="zh-CN" altLang="en-US" sz="1000">
              <a:latin typeface="宋体" panose="02010600030101010101" pitchFamily="2" charset="-122"/>
            </a:endParaRPr>
          </a:p>
          <a:p>
            <a:pPr eaLnBrk="1" hangingPunct="1">
              <a:buClr>
                <a:schemeClr val="accent1"/>
              </a:buClr>
              <a:buFont typeface="Wingdings" panose="05000000000000000000" pitchFamily="2" charset="2"/>
              <a:buChar char="v"/>
            </a:pPr>
            <a:r>
              <a:rPr lang="zh-CN" altLang="en-US" sz="2400">
                <a:latin typeface="宋体" panose="02010600030101010101" pitchFamily="2" charset="-122"/>
              </a:rPr>
              <a:t>现实生活中，垄断竞争厂商同时采用三种竞争方式。</a:t>
            </a:r>
            <a:r>
              <a:rPr lang="zh-CN" altLang="en-US" sz="2400"/>
              <a:t> </a:t>
            </a:r>
          </a:p>
        </p:txBody>
      </p:sp>
      <p:sp>
        <p:nvSpPr>
          <p:cNvPr id="5" name="日期占位符 3"/>
          <p:cNvSpPr>
            <a:spLocks noGrp="1"/>
          </p:cNvSpPr>
          <p:nvPr>
            <p:ph type="dt" sz="quarter" idx="10"/>
          </p:nvPr>
        </p:nvSpPr>
        <p:spPr/>
        <p:txBody>
          <a:bodyPr/>
          <a:lstStyle/>
          <a:p>
            <a:pPr fontAlgn="base">
              <a:spcBef>
                <a:spcPct val="0"/>
              </a:spcBef>
              <a:spcAft>
                <a:spcPct val="0"/>
              </a:spcAft>
              <a:defRPr/>
            </a:pPr>
            <a:fld id="{D23C7840-3035-416A-ADA0-F256F9A7D784}" type="datetime1">
              <a:rPr lang="zh-CN" altLang="en-US">
                <a:solidFill>
                  <a:srgbClr val="04617B">
                    <a:shade val="90000"/>
                  </a:srgbClr>
                </a:solidFill>
              </a:rPr>
              <a:pPr fontAlgn="base">
                <a:spcBef>
                  <a:spcPct val="0"/>
                </a:spcBef>
                <a:spcAft>
                  <a:spcPct val="0"/>
                </a:spcAft>
                <a:defRPr/>
              </a:pPr>
              <a:t>2022/11/14</a:t>
            </a:fld>
            <a:endParaRPr lang="en-US" altLang="zh-CN">
              <a:solidFill>
                <a:srgbClr val="04617B">
                  <a:shade val="90000"/>
                </a:srgbClr>
              </a:solidFill>
            </a:endParaRPr>
          </a:p>
        </p:txBody>
      </p:sp>
      <p:sp>
        <p:nvSpPr>
          <p:cNvPr id="33796"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fontAlgn="base">
              <a:spcBef>
                <a:spcPct val="0"/>
              </a:spcBef>
              <a:spcAft>
                <a:spcPct val="0"/>
              </a:spcAft>
              <a:buClrTx/>
              <a:buSzTx/>
              <a:buNone/>
            </a:pPr>
            <a:fld id="{7AC966C2-D762-4002-9D33-94907D76FC26}" type="slidenum">
              <a:rPr lang="en-US" altLang="zh-CN" sz="1200">
                <a:solidFill>
                  <a:srgbClr val="045C75"/>
                </a:solidFill>
                <a:latin typeface="Times New Roman" panose="02020603050405020304" pitchFamily="18" charset="0"/>
              </a:rPr>
              <a:pPr fontAlgn="base">
                <a:spcBef>
                  <a:spcPct val="0"/>
                </a:spcBef>
                <a:spcAft>
                  <a:spcPct val="0"/>
                </a:spcAft>
                <a:buClrTx/>
                <a:buSzTx/>
                <a:buNone/>
              </a:pPr>
              <a:t>25</a:t>
            </a:fld>
            <a:endParaRPr lang="en-US" altLang="zh-CN" sz="1200">
              <a:solidFill>
                <a:srgbClr val="045C75"/>
              </a:solidFill>
              <a:latin typeface="Times New Roman" panose="02020603050405020304" pitchFamily="18" charset="0"/>
            </a:endParaRPr>
          </a:p>
        </p:txBody>
      </p:sp>
    </p:spTree>
    <p:extLst>
      <p:ext uri="{BB962C8B-B14F-4D97-AF65-F5344CB8AC3E}">
        <p14:creationId xmlns:p14="http://schemas.microsoft.com/office/powerpoint/2010/main" val="1961594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2" descr="10%"/>
          <p:cNvSpPr>
            <a:spLocks noChangeArrowheads="1"/>
          </p:cNvSpPr>
          <p:nvPr/>
        </p:nvSpPr>
        <p:spPr bwMode="auto">
          <a:xfrm>
            <a:off x="1751806" y="2971006"/>
            <a:ext cx="4094163" cy="3307246"/>
          </a:xfrm>
          <a:prstGeom prst="rect">
            <a:avLst/>
          </a:prstGeom>
          <a:pattFill prst="pct10">
            <a:fgClr>
              <a:srgbClr val="FFCC66"/>
            </a:fgClr>
            <a:bgClr>
              <a:srgbClr val="FFFFFF"/>
            </a:bgClr>
          </a:pattFill>
          <a:ln w="22225">
            <a:solidFill>
              <a:schemeClr val="accent5">
                <a:lumMod val="20000"/>
                <a:lumOff val="80000"/>
              </a:schemeClr>
            </a:solidFill>
            <a:miter lim="800000"/>
          </a:ln>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矩形 3"/>
          <p:cNvSpPr/>
          <p:nvPr/>
        </p:nvSpPr>
        <p:spPr>
          <a:xfrm rot="18868453" flipV="1">
            <a:off x="441325" y="477838"/>
            <a:ext cx="493713" cy="493713"/>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矩形 4"/>
          <p:cNvSpPr/>
          <p:nvPr/>
        </p:nvSpPr>
        <p:spPr>
          <a:xfrm rot="18868453">
            <a:off x="769938" y="561975"/>
            <a:ext cx="315913" cy="3159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6" name="直接连接符 5"/>
          <p:cNvCxnSpPr/>
          <p:nvPr/>
        </p:nvCxnSpPr>
        <p:spPr>
          <a:xfrm>
            <a:off x="719138" y="1041400"/>
            <a:ext cx="10253663" cy="2381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44907" y="376048"/>
            <a:ext cx="10515600" cy="866139"/>
          </a:xfrm>
          <a:prstGeom prst="rect">
            <a:avLst/>
          </a:prstGeom>
        </p:spPr>
        <p:txBody>
          <a:bodyPr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3200" b="1" i="0" u="none" strike="noStrike" kern="1200" cap="none" spc="0" normalizeH="0" baseline="0" noProof="0" dirty="0">
                <a:ln>
                  <a:noFill/>
                </a:ln>
                <a:solidFill>
                  <a:srgbClr val="002060"/>
                </a:solidFill>
                <a:effectLst>
                  <a:outerShdw blurRad="38100" dist="38100" dir="2700000" algn="tl">
                    <a:srgbClr val="000000">
                      <a:alpha val="11000"/>
                    </a:srgbClr>
                  </a:outerShdw>
                </a:effectLst>
                <a:uLnTx/>
                <a:uFillTx/>
                <a:latin typeface="华文行楷" panose="02010800040101010101" pitchFamily="2" charset="-122"/>
                <a:ea typeface="华文行楷" panose="02010800040101010101" pitchFamily="2" charset="-122"/>
                <a:cs typeface="+mn-cs"/>
                <a:sym typeface="+mn-ea"/>
              </a:rPr>
              <a:t>垄断及其原因</a:t>
            </a:r>
            <a: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rPr>
              <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endParaRPr>
          </a:p>
        </p:txBody>
      </p:sp>
      <p:sp>
        <p:nvSpPr>
          <p:cNvPr id="24583" name="文本框 60"/>
          <p:cNvSpPr txBox="1"/>
          <p:nvPr/>
        </p:nvSpPr>
        <p:spPr>
          <a:xfrm>
            <a:off x="9093200" y="669925"/>
            <a:ext cx="2967038" cy="306705"/>
          </a:xfrm>
          <a:prstGeom prst="rect">
            <a:avLst/>
          </a:prstGeom>
          <a:noFill/>
          <a:ln w="9525">
            <a:noFill/>
          </a:ln>
        </p:spPr>
        <p:txBody>
          <a:bodyPr anchor="t">
            <a:spAutoFit/>
          </a:bodyPr>
          <a:lstStyle/>
          <a:p>
            <a:pPr>
              <a:buFont typeface="Arial" panose="020B0604020202020204" pitchFamily="34" charset="0"/>
            </a:pPr>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p>
        </p:txBody>
      </p:sp>
      <p:sp>
        <p:nvSpPr>
          <p:cNvPr id="24584" name="文本框 87"/>
          <p:cNvSpPr txBox="1"/>
          <p:nvPr/>
        </p:nvSpPr>
        <p:spPr>
          <a:xfrm>
            <a:off x="2366963" y="6511925"/>
            <a:ext cx="841375" cy="369888"/>
          </a:xfrm>
          <a:prstGeom prst="rect">
            <a:avLst/>
          </a:prstGeom>
          <a:noFill/>
          <a:ln w="9525">
            <a:noFill/>
          </a:ln>
        </p:spPr>
        <p:txBody>
          <a:bodyPr anchor="t">
            <a:spAutoFit/>
          </a:bodyPr>
          <a:lstStyle/>
          <a:p>
            <a:pPr>
              <a:buFont typeface="Arial" panose="020B0604020202020204" pitchFamily="34" charset="0"/>
            </a:pPr>
            <a:endParaRPr lang="en-US" altLang="zh-CN" dirty="0">
              <a:latin typeface="Calibri" panose="020F0502020204030204" pitchFamily="34" charset="0"/>
              <a:ea typeface="等线" pitchFamily="2" charset="-122"/>
            </a:endParaRPr>
          </a:p>
        </p:txBody>
      </p:sp>
      <p:sp>
        <p:nvSpPr>
          <p:cNvPr id="12" name="Rectangle 2" descr="10%"/>
          <p:cNvSpPr>
            <a:spLocks noChangeArrowheads="1"/>
          </p:cNvSpPr>
          <p:nvPr/>
        </p:nvSpPr>
        <p:spPr bwMode="auto">
          <a:xfrm>
            <a:off x="1291814" y="1423035"/>
            <a:ext cx="9624766" cy="1123950"/>
          </a:xfrm>
          <a:prstGeom prst="rect">
            <a:avLst/>
          </a:prstGeom>
          <a:pattFill prst="pct10">
            <a:fgClr>
              <a:srgbClr val="FFCC66"/>
            </a:fgClr>
            <a:bgClr>
              <a:srgbClr val="FFFFFF"/>
            </a:bgClr>
          </a:pattFill>
          <a:ln w="22225">
            <a:solidFill>
              <a:schemeClr val="accent5">
                <a:lumMod val="20000"/>
                <a:lumOff val="80000"/>
              </a:schemeClr>
            </a:solidFill>
            <a:miter lim="800000"/>
          </a:ln>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3" name="文本框 2"/>
          <p:cNvSpPr txBox="1"/>
          <p:nvPr/>
        </p:nvSpPr>
        <p:spPr>
          <a:xfrm>
            <a:off x="1395166" y="1354138"/>
            <a:ext cx="9436231" cy="1200329"/>
          </a:xfrm>
          <a:prstGeom prst="rect">
            <a:avLst/>
          </a:prstGeom>
          <a:noFill/>
          <a:ln w="9525">
            <a:noFill/>
          </a:ln>
        </p:spPr>
        <p:txBody>
          <a:bodyPr wrap="square" anchor="t">
            <a:spAutoFit/>
          </a:bodyPr>
          <a:lstStyle/>
          <a:p>
            <a:pPr indent="457200">
              <a:lnSpc>
                <a:spcPct val="150000"/>
              </a:lnSpc>
              <a:buFont typeface="Arial" panose="020B0604020202020204" pitchFamily="34" charset="0"/>
            </a:pPr>
            <a:r>
              <a:rPr lang="zh-CN" altLang="en-US" sz="2400" dirty="0">
                <a:latin typeface="微软雅黑" panose="020B0503020204020204" pitchFamily="34" charset="-122"/>
                <a:ea typeface="微软雅黑" panose="020B0503020204020204" pitchFamily="34" charset="-122"/>
              </a:rPr>
              <a:t>垄断意味着在整个市场上“只此一家”。由于垄断企业是市场上独一无二的生产者，故它生产的产量在市场上的占有率为</a:t>
            </a:r>
            <a:r>
              <a:rPr lang="en-US" altLang="zh-CN" sz="2400" dirty="0">
                <a:latin typeface="微软雅黑" panose="020B0503020204020204" pitchFamily="34" charset="-122"/>
                <a:ea typeface="微软雅黑" panose="020B0503020204020204" pitchFamily="34" charset="-122"/>
              </a:rPr>
              <a:t>100%</a:t>
            </a:r>
            <a:r>
              <a:rPr lang="zh-CN" altLang="en-US" sz="2400" dirty="0">
                <a:latin typeface="微软雅黑" panose="020B0503020204020204" pitchFamily="34" charset="-122"/>
                <a:ea typeface="微软雅黑" panose="020B0503020204020204" pitchFamily="34" charset="-122"/>
              </a:rPr>
              <a:t>。</a:t>
            </a:r>
          </a:p>
        </p:txBody>
      </p:sp>
      <p:sp>
        <p:nvSpPr>
          <p:cNvPr id="13" name="文本框 12"/>
          <p:cNvSpPr txBox="1"/>
          <p:nvPr/>
        </p:nvSpPr>
        <p:spPr>
          <a:xfrm>
            <a:off x="1995487" y="2953784"/>
            <a:ext cx="3606800" cy="1508105"/>
          </a:xfrm>
          <a:prstGeom prst="rect">
            <a:avLst/>
          </a:prstGeom>
          <a:noFill/>
          <a:ln w="9525">
            <a:noFill/>
          </a:ln>
        </p:spPr>
        <p:txBody>
          <a:bodyPr anchor="t">
            <a:spAutoFit/>
          </a:bodyPr>
          <a:lstStyle/>
          <a:p>
            <a:pPr indent="457200">
              <a:lnSpc>
                <a:spcPct val="150000"/>
              </a:lnSpc>
              <a:buSzPct val="90000"/>
              <a:buFont typeface="Arial" panose="020B0604020202020204" pitchFamily="34" charset="0"/>
            </a:pPr>
            <a:r>
              <a:rPr lang="zh-CN" altLang="en-US" sz="2400" dirty="0">
                <a:latin typeface="微软雅黑" panose="020B0503020204020204" pitchFamily="34" charset="-122"/>
                <a:ea typeface="微软雅黑" panose="020B0503020204020204" pitchFamily="34" charset="-122"/>
              </a:rPr>
              <a:t>根据垄断形成的原因，可以把垄断分为以下四类：</a:t>
            </a:r>
            <a:endParaRPr lang="en-US" altLang="zh-CN" sz="2000" dirty="0">
              <a:latin typeface="微软雅黑" panose="020B0503020204020204" pitchFamily="34" charset="-122"/>
              <a:ea typeface="微软雅黑" panose="020B0503020204020204" pitchFamily="34" charset="-122"/>
            </a:endParaRPr>
          </a:p>
          <a:p>
            <a:pPr indent="457200">
              <a:buFont typeface="Arial" panose="020B0604020202020204" pitchFamily="34" charset="0"/>
            </a:pPr>
            <a:endParaRPr lang="zh-CN" altLang="en-US" sz="2000" dirty="0">
              <a:latin typeface="微软雅黑" panose="020B0503020204020204" pitchFamily="34" charset="-122"/>
              <a:ea typeface="微软雅黑" panose="020B0503020204020204" pitchFamily="34" charset="-122"/>
            </a:endParaRPr>
          </a:p>
        </p:txBody>
      </p:sp>
      <p:sp>
        <p:nvSpPr>
          <p:cNvPr id="14" name="文本框 13"/>
          <p:cNvSpPr txBox="1"/>
          <p:nvPr/>
        </p:nvSpPr>
        <p:spPr>
          <a:xfrm>
            <a:off x="2049463" y="4035821"/>
            <a:ext cx="2317750" cy="2616101"/>
          </a:xfrm>
          <a:prstGeom prst="rect">
            <a:avLst/>
          </a:prstGeom>
          <a:noFill/>
          <a:ln w="9525">
            <a:noFill/>
          </a:ln>
        </p:spPr>
        <p:txBody>
          <a:bodyPr anchor="t">
            <a:spAutoFit/>
          </a:bodyPr>
          <a:lstStyle/>
          <a:p>
            <a:pPr marL="285750" indent="-285750">
              <a:lnSpc>
                <a:spcPct val="150000"/>
              </a:lnSpc>
              <a:buFont typeface="Wingdings" panose="05000000000000000000" pitchFamily="2" charset="2"/>
              <a:buChar char="Ø"/>
            </a:pPr>
            <a:r>
              <a:rPr lang="zh-CN" altLang="en-US" sz="2400" b="1" dirty="0">
                <a:solidFill>
                  <a:srgbClr val="FF0000"/>
                </a:solidFill>
                <a:latin typeface="微软雅黑" panose="020B0503020204020204" pitchFamily="34" charset="-122"/>
                <a:ea typeface="微软雅黑" panose="020B0503020204020204" pitchFamily="34" charset="-122"/>
              </a:rPr>
              <a:t>资源垄断</a:t>
            </a:r>
          </a:p>
          <a:p>
            <a:pPr marL="285750" indent="-285750">
              <a:lnSpc>
                <a:spcPct val="150000"/>
              </a:lnSpc>
              <a:buFont typeface="Wingdings" panose="05000000000000000000" pitchFamily="2" charset="2"/>
              <a:buChar char="Ø"/>
            </a:pPr>
            <a:r>
              <a:rPr lang="zh-CN" altLang="en-US" sz="2400" b="1" dirty="0">
                <a:solidFill>
                  <a:srgbClr val="FF0000"/>
                </a:solidFill>
                <a:latin typeface="微软雅黑" panose="020B0503020204020204" pitchFamily="34" charset="-122"/>
                <a:ea typeface="微软雅黑" panose="020B0503020204020204" pitchFamily="34" charset="-122"/>
              </a:rPr>
              <a:t>特许垄断</a:t>
            </a:r>
          </a:p>
          <a:p>
            <a:pPr marL="285750" indent="-285750">
              <a:lnSpc>
                <a:spcPct val="150000"/>
              </a:lnSpc>
              <a:buFont typeface="Wingdings" panose="05000000000000000000" pitchFamily="2" charset="2"/>
              <a:buChar char="Ø"/>
            </a:pPr>
            <a:r>
              <a:rPr lang="zh-CN" altLang="en-US" sz="2400" b="1" dirty="0">
                <a:solidFill>
                  <a:srgbClr val="FF0000"/>
                </a:solidFill>
                <a:latin typeface="微软雅黑" panose="020B0503020204020204" pitchFamily="34" charset="-122"/>
                <a:ea typeface="微软雅黑" panose="020B0503020204020204" pitchFamily="34" charset="-122"/>
              </a:rPr>
              <a:t>专利垄断</a:t>
            </a:r>
          </a:p>
          <a:p>
            <a:pPr marL="285750" indent="-285750">
              <a:lnSpc>
                <a:spcPct val="150000"/>
              </a:lnSpc>
              <a:buFont typeface="Wingdings" panose="05000000000000000000" pitchFamily="2" charset="2"/>
              <a:buChar char="Ø"/>
            </a:pPr>
            <a:r>
              <a:rPr lang="zh-CN" altLang="en-US" sz="2400" b="1" dirty="0">
                <a:solidFill>
                  <a:srgbClr val="FF0000"/>
                </a:solidFill>
                <a:latin typeface="微软雅黑" panose="020B0503020204020204" pitchFamily="34" charset="-122"/>
                <a:ea typeface="微软雅黑" panose="020B0503020204020204" pitchFamily="34" charset="-122"/>
              </a:rPr>
              <a:t>自然垄断</a:t>
            </a:r>
          </a:p>
          <a:p>
            <a:pPr marL="285750" indent="-285750">
              <a:buFont typeface="Arial" panose="020B0604020202020204" pitchFamily="34" charset="0"/>
            </a:pPr>
            <a:endParaRPr lang="zh-CN" altLang="en-US" sz="2000" dirty="0">
              <a:latin typeface="Calibri" panose="020F0502020204030204" pitchFamily="34" charset="0"/>
              <a:ea typeface="等线" pitchFamily="2" charset="-122"/>
            </a:endParaRPr>
          </a:p>
        </p:txBody>
      </p:sp>
      <p:pic>
        <p:nvPicPr>
          <p:cNvPr id="2" name="图片 1"/>
          <p:cNvPicPr>
            <a:picLocks noChangeAspect="1"/>
          </p:cNvPicPr>
          <p:nvPr/>
        </p:nvPicPr>
        <p:blipFill>
          <a:blip r:embed="rId3"/>
          <a:stretch>
            <a:fillRect/>
          </a:stretch>
        </p:blipFill>
        <p:spPr>
          <a:xfrm>
            <a:off x="6286572" y="2971006"/>
            <a:ext cx="4289353" cy="3017838"/>
          </a:xfrm>
          <a:prstGeom prst="rect">
            <a:avLst/>
          </a:prstGeom>
        </p:spPr>
      </p:pic>
    </p:spTree>
    <p:extLst>
      <p:ext uri="{BB962C8B-B14F-4D97-AF65-F5344CB8AC3E}">
        <p14:creationId xmlns:p14="http://schemas.microsoft.com/office/powerpoint/2010/main" val="2863792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500" fill="hold"/>
                                        <p:tgtEl>
                                          <p:spTgt spid="17"/>
                                        </p:tgtEl>
                                        <p:attrNameLst>
                                          <p:attrName>ppt_x</p:attrName>
                                        </p:attrNameLst>
                                      </p:cBhvr>
                                      <p:tavLst>
                                        <p:tav tm="0">
                                          <p:val>
                                            <p:strVal val="#ppt_x"/>
                                          </p:val>
                                        </p:tav>
                                        <p:tav tm="100000">
                                          <p:val>
                                            <p:strVal val="#ppt_x"/>
                                          </p:val>
                                        </p:tav>
                                      </p:tavLst>
                                    </p:anim>
                                    <p:anim calcmode="lin" valueType="num">
                                      <p:cBhvr additive="base">
                                        <p:cTn id="18" dur="500" fill="hold"/>
                                        <p:tgtEl>
                                          <p:spTgt spid="1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ppt_x"/>
                                          </p:val>
                                        </p:tav>
                                        <p:tav tm="100000">
                                          <p:val>
                                            <p:strVal val="#ppt_x"/>
                                          </p:val>
                                        </p:tav>
                                      </p:tavLst>
                                    </p:anim>
                                    <p:anim calcmode="lin" valueType="num">
                                      <p:cBhvr additive="base">
                                        <p:cTn id="22" dur="500" fill="hold"/>
                                        <p:tgtEl>
                                          <p:spTgt spid="13"/>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2" grpId="0" bldLvl="0" animBg="1"/>
      <p:bldP spid="3" grpId="0"/>
      <p:bldP spid="13"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1325" y="477838"/>
            <a:ext cx="493713" cy="493713"/>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 name="矩形 4"/>
          <p:cNvSpPr/>
          <p:nvPr/>
        </p:nvSpPr>
        <p:spPr>
          <a:xfrm rot="18868453">
            <a:off x="769938" y="561975"/>
            <a:ext cx="315913" cy="3159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6" name="直接连接符 5"/>
          <p:cNvCxnSpPr/>
          <p:nvPr/>
        </p:nvCxnSpPr>
        <p:spPr>
          <a:xfrm>
            <a:off x="719138" y="1041400"/>
            <a:ext cx="10253663" cy="2381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44907" y="376048"/>
            <a:ext cx="10515600" cy="866139"/>
          </a:xfrm>
          <a:prstGeom prst="rect">
            <a:avLst/>
          </a:prstGeom>
        </p:spPr>
        <p:txBody>
          <a:bodyPr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zh-CN" altLang="en-US" sz="3200" b="1" i="0" u="none" strike="noStrike" kern="1200" cap="none" spc="0" normalizeH="0" baseline="0" noProof="0" dirty="0" smtClean="0">
                <a:ln>
                  <a:noFill/>
                </a:ln>
                <a:solidFill>
                  <a:srgbClr val="002060"/>
                </a:solidFill>
                <a:effectLst>
                  <a:outerShdw blurRad="38100" dist="38100" dir="2700000" algn="tl">
                    <a:srgbClr val="000000">
                      <a:alpha val="11000"/>
                    </a:srgbClr>
                  </a:outerShdw>
                </a:effectLst>
                <a:uLnTx/>
                <a:uFillTx/>
                <a:latin typeface="华文行楷" panose="02010800040101010101" pitchFamily="2" charset="-122"/>
                <a:ea typeface="华文行楷" panose="02010800040101010101" pitchFamily="2" charset="-122"/>
                <a:cs typeface="+mn-ea"/>
                <a:sym typeface="+mn-ea"/>
              </a:rPr>
              <a:t>自然垄断的形成与维持</a:t>
            </a:r>
            <a: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rPr>
              <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endParaRPr>
          </a:p>
        </p:txBody>
      </p:sp>
      <p:sp>
        <p:nvSpPr>
          <p:cNvPr id="24583" name="文本框 60"/>
          <p:cNvSpPr txBox="1"/>
          <p:nvPr/>
        </p:nvSpPr>
        <p:spPr>
          <a:xfrm>
            <a:off x="9093200" y="669925"/>
            <a:ext cx="2967038" cy="306705"/>
          </a:xfrm>
          <a:prstGeom prst="rect">
            <a:avLst/>
          </a:prstGeom>
          <a:noFill/>
          <a:ln w="9525">
            <a:noFill/>
          </a:ln>
        </p:spPr>
        <p:txBody>
          <a:bodyPr anchor="t">
            <a:spAutoFit/>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zh-CN" altLang="en-US" sz="1400" b="0" i="1"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马工程</a:t>
            </a:r>
            <a:r>
              <a:rPr kumimoji="0" lang="en-US" altLang="zh-CN" sz="1400" b="0" i="1"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a:t>
            </a:r>
            <a:r>
              <a:rPr kumimoji="0" lang="zh-CN" altLang="en-US" sz="1400" b="0" i="1"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西方经济学</a:t>
            </a:r>
            <a:r>
              <a:rPr kumimoji="0" lang="en-US" altLang="zh-CN" sz="1400" b="0" i="1"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a:t>
            </a:r>
            <a:r>
              <a:rPr kumimoji="0" lang="zh-CN" altLang="en-US" sz="1400" b="0" i="1"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第二版</a:t>
            </a:r>
          </a:p>
        </p:txBody>
      </p:sp>
      <p:sp>
        <p:nvSpPr>
          <p:cNvPr id="24584" name="文本框 87"/>
          <p:cNvSpPr txBox="1"/>
          <p:nvPr/>
        </p:nvSpPr>
        <p:spPr>
          <a:xfrm>
            <a:off x="2366963" y="6511925"/>
            <a:ext cx="841375" cy="369888"/>
          </a:xfrm>
          <a:prstGeom prst="rect">
            <a:avLst/>
          </a:prstGeom>
          <a:noFill/>
          <a:ln w="9525">
            <a:noFill/>
          </a:ln>
        </p:spPr>
        <p:txBody>
          <a:bodyPr anchor="t">
            <a:spAutoFit/>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altLang="zh-CN" sz="1800" b="0" i="0" u="none" strike="noStrike" kern="1200" cap="none" spc="0" normalizeH="0" baseline="0" noProof="0" dirty="0">
              <a:ln>
                <a:noFill/>
              </a:ln>
              <a:solidFill>
                <a:prstClr val="black"/>
              </a:solidFill>
              <a:effectLst/>
              <a:uLnTx/>
              <a:uFillTx/>
              <a:latin typeface="Calibri" panose="020F0502020204030204" pitchFamily="34" charset="0"/>
              <a:ea typeface="等线" pitchFamily="2" charset="-122"/>
              <a:cs typeface="+mn-cs"/>
            </a:endParaRPr>
          </a:p>
        </p:txBody>
      </p:sp>
      <p:pic>
        <p:nvPicPr>
          <p:cNvPr id="7" name="图片 6"/>
          <p:cNvPicPr>
            <a:picLocks noChangeAspect="1"/>
          </p:cNvPicPr>
          <p:nvPr/>
        </p:nvPicPr>
        <p:blipFill>
          <a:blip r:embed="rId3"/>
          <a:stretch>
            <a:fillRect/>
          </a:stretch>
        </p:blipFill>
        <p:spPr>
          <a:xfrm>
            <a:off x="1151270" y="2046556"/>
            <a:ext cx="6925656" cy="4352921"/>
          </a:xfrm>
          <a:prstGeom prst="rect">
            <a:avLst/>
          </a:prstGeom>
        </p:spPr>
      </p:pic>
      <p:sp>
        <p:nvSpPr>
          <p:cNvPr id="8" name="文本框 7"/>
          <p:cNvSpPr txBox="1"/>
          <p:nvPr/>
        </p:nvSpPr>
        <p:spPr>
          <a:xfrm>
            <a:off x="7681270" y="1780999"/>
            <a:ext cx="3845443" cy="2252027"/>
          </a:xfrm>
          <a:prstGeom prst="rect">
            <a:avLst/>
          </a:prstGeom>
          <a:noFill/>
        </p:spPr>
        <p:txBody>
          <a:bodyPr wrap="square" rtlCol="0">
            <a:spAutoFit/>
          </a:bodyPr>
          <a:lstStyle/>
          <a:p>
            <a:pPr>
              <a:lnSpc>
                <a:spcPct val="150000"/>
              </a:lnSpc>
            </a:pPr>
            <a:r>
              <a:rPr lang="zh-CN" altLang="en-US" sz="2400" dirty="0" smtClean="0">
                <a:solidFill>
                  <a:srgbClr val="7030A0"/>
                </a:solidFill>
              </a:rPr>
              <a:t>由于规模经济，最有效率的企业可以通过增加产量和价格竞争将潜在竞争者挤出市场，形成自然垄断。</a:t>
            </a:r>
            <a:endParaRPr lang="zh-CN" altLang="en-US" sz="2400" dirty="0">
              <a:solidFill>
                <a:srgbClr val="7030A0"/>
              </a:solidFill>
            </a:endParaRPr>
          </a:p>
        </p:txBody>
      </p:sp>
    </p:spTree>
    <p:extLst>
      <p:ext uri="{BB962C8B-B14F-4D97-AF65-F5344CB8AC3E}">
        <p14:creationId xmlns:p14="http://schemas.microsoft.com/office/powerpoint/2010/main" val="31423522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 descr="10%"/>
          <p:cNvSpPr>
            <a:spLocks noChangeArrowheads="1"/>
          </p:cNvSpPr>
          <p:nvPr/>
        </p:nvSpPr>
        <p:spPr bwMode="auto">
          <a:xfrm>
            <a:off x="5086998" y="2510557"/>
            <a:ext cx="5315902" cy="3905250"/>
          </a:xfrm>
          <a:prstGeom prst="rect">
            <a:avLst/>
          </a:prstGeom>
          <a:pattFill prst="pct10">
            <a:fgClr>
              <a:srgbClr val="FFCC66"/>
            </a:fgClr>
            <a:bgClr>
              <a:srgbClr val="FFFFFF"/>
            </a:bgClr>
          </a:pattFill>
          <a:ln w="22225">
            <a:solidFill>
              <a:schemeClr val="accent5"/>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dirty="0"/>
          </a:p>
        </p:txBody>
      </p:sp>
      <p:sp>
        <p:nvSpPr>
          <p:cNvPr id="4" name="矩形 3"/>
          <p:cNvSpPr/>
          <p:nvPr/>
        </p:nvSpPr>
        <p:spPr>
          <a:xfrm rot="18868453" flipV="1">
            <a:off x="441325" y="477838"/>
            <a:ext cx="493713" cy="493713"/>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矩形 4"/>
          <p:cNvSpPr/>
          <p:nvPr/>
        </p:nvSpPr>
        <p:spPr>
          <a:xfrm rot="18868453">
            <a:off x="769938" y="561975"/>
            <a:ext cx="315913" cy="3159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6" name="直接连接符 5"/>
          <p:cNvCxnSpPr/>
          <p:nvPr/>
        </p:nvCxnSpPr>
        <p:spPr>
          <a:xfrm>
            <a:off x="687388" y="1073150"/>
            <a:ext cx="1016317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标题 3"/>
          <p:cNvSpPr txBox="1"/>
          <p:nvPr/>
        </p:nvSpPr>
        <p:spPr>
          <a:xfrm>
            <a:off x="1628775" y="375243"/>
            <a:ext cx="10515600" cy="867930"/>
          </a:xfrm>
          <a:prstGeom prst="rect">
            <a:avLst/>
          </a:prstGeom>
        </p:spPr>
        <p:txBody>
          <a:bodyPr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3200" b="1" i="0" u="none" strike="noStrike" kern="1200" cap="none" spc="0" normalizeH="0" baseline="0" noProof="0" dirty="0">
                <a:ln>
                  <a:noFill/>
                </a:ln>
                <a:solidFill>
                  <a:srgbClr val="002060"/>
                </a:solidFill>
                <a:effectLst>
                  <a:outerShdw blurRad="38100" dist="38100" dir="2700000" algn="tl">
                    <a:srgbClr val="000000">
                      <a:alpha val="11000"/>
                    </a:srgbClr>
                  </a:outerShdw>
                </a:effectLst>
                <a:uLnTx/>
                <a:uFillTx/>
                <a:latin typeface="华文行楷" panose="02010800040101010101" pitchFamily="2" charset="-122"/>
                <a:ea typeface="华文行楷" panose="02010800040101010101" pitchFamily="2" charset="-122"/>
                <a:cs typeface="+mn-cs"/>
                <a:sym typeface="+mn-ea"/>
              </a:rPr>
              <a:t>垄断企业的需求曲线和收益曲线</a:t>
            </a:r>
            <a: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rPr>
              <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endParaRPr>
          </a:p>
        </p:txBody>
      </p:sp>
      <p:sp>
        <p:nvSpPr>
          <p:cNvPr id="26629" name="文本框 20"/>
          <p:cNvSpPr txBox="1"/>
          <p:nvPr/>
        </p:nvSpPr>
        <p:spPr>
          <a:xfrm>
            <a:off x="9093200" y="669925"/>
            <a:ext cx="2967038" cy="306705"/>
          </a:xfrm>
          <a:prstGeom prst="rect">
            <a:avLst/>
          </a:prstGeom>
          <a:noFill/>
          <a:ln w="9525">
            <a:noFill/>
          </a:ln>
        </p:spPr>
        <p:txBody>
          <a:bodyPr anchor="t">
            <a:spAutoFit/>
          </a:bodyPr>
          <a:lstStyle/>
          <a:p>
            <a:pPr>
              <a:buFont typeface="Arial" panose="020B0604020202020204" pitchFamily="34" charset="0"/>
            </a:pPr>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p>
        </p:txBody>
      </p:sp>
      <p:pic>
        <p:nvPicPr>
          <p:cNvPr id="26631" name="文本框 9"/>
          <p:cNvPicPr>
            <a:picLocks noGrp="1" noChangeAspect="1"/>
          </p:cNvPicPr>
          <p:nvPr/>
        </p:nvPicPr>
        <p:blipFill>
          <a:blip r:embed="rId3"/>
          <a:stretch>
            <a:fillRect/>
          </a:stretch>
        </p:blipFill>
        <p:spPr>
          <a:xfrm>
            <a:off x="5489112" y="3399869"/>
            <a:ext cx="4040187" cy="584200"/>
          </a:xfrm>
          <a:prstGeom prst="rect">
            <a:avLst/>
          </a:prstGeom>
          <a:noFill/>
          <a:ln w="9525">
            <a:noFill/>
          </a:ln>
        </p:spPr>
      </p:pic>
      <p:sp>
        <p:nvSpPr>
          <p:cNvPr id="26632" name="文本框 10"/>
          <p:cNvSpPr txBox="1"/>
          <p:nvPr/>
        </p:nvSpPr>
        <p:spPr>
          <a:xfrm>
            <a:off x="5489112" y="4652406"/>
            <a:ext cx="808037" cy="523875"/>
          </a:xfrm>
          <a:prstGeom prst="rect">
            <a:avLst/>
          </a:prstGeom>
          <a:noFill/>
          <a:ln w="9525">
            <a:noFill/>
          </a:ln>
        </p:spPr>
        <p:txBody>
          <a:bodyPr anchor="t">
            <a:spAutoFit/>
          </a:bodyPr>
          <a:lstStyle/>
          <a:p>
            <a:pPr>
              <a:buFont typeface="Arial" panose="020B0604020202020204" pitchFamily="34" charset="0"/>
            </a:pPr>
            <a:r>
              <a:rPr lang="en-US" altLang="zh-CN" sz="2800" dirty="0">
                <a:latin typeface="Calibri" panose="020F0502020204030204" pitchFamily="34" charset="0"/>
                <a:ea typeface="等线" pitchFamily="2" charset="-122"/>
              </a:rPr>
              <a:t>AR=</a:t>
            </a:r>
            <a:endParaRPr lang="zh-CN" altLang="en-US" sz="2800" dirty="0">
              <a:latin typeface="Calibri" panose="020F0502020204030204" pitchFamily="34" charset="0"/>
              <a:ea typeface="等线" pitchFamily="2" charset="-122"/>
            </a:endParaRPr>
          </a:p>
        </p:txBody>
      </p:sp>
      <p:sp>
        <p:nvSpPr>
          <p:cNvPr id="26633" name="文本框 11"/>
          <p:cNvSpPr txBox="1"/>
          <p:nvPr/>
        </p:nvSpPr>
        <p:spPr>
          <a:xfrm>
            <a:off x="6244762" y="4409519"/>
            <a:ext cx="996950" cy="584200"/>
          </a:xfrm>
          <a:prstGeom prst="rect">
            <a:avLst/>
          </a:prstGeom>
          <a:noFill/>
          <a:ln w="9525">
            <a:noFill/>
          </a:ln>
        </p:spPr>
        <p:txBody>
          <a:bodyPr anchor="t">
            <a:spAutoFit/>
          </a:bodyPr>
          <a:lstStyle/>
          <a:p>
            <a:pPr>
              <a:buFont typeface="Arial" panose="020B0604020202020204" pitchFamily="34" charset="0"/>
            </a:pPr>
            <a:r>
              <a:rPr lang="en-US" altLang="zh-CN" sz="3200" dirty="0">
                <a:latin typeface="Calibri" panose="020F0502020204030204" pitchFamily="34" charset="0"/>
                <a:ea typeface="等线" pitchFamily="2" charset="-122"/>
              </a:rPr>
              <a:t>R</a:t>
            </a:r>
            <a:endParaRPr lang="zh-CN" altLang="en-US" sz="3200" dirty="0">
              <a:latin typeface="Calibri" panose="020F0502020204030204" pitchFamily="34" charset="0"/>
              <a:ea typeface="等线" pitchFamily="2" charset="-122"/>
            </a:endParaRPr>
          </a:p>
        </p:txBody>
      </p:sp>
      <p:cxnSp>
        <p:nvCxnSpPr>
          <p:cNvPr id="14" name="直接连接符 13"/>
          <p:cNvCxnSpPr/>
          <p:nvPr/>
        </p:nvCxnSpPr>
        <p:spPr>
          <a:xfrm>
            <a:off x="6297149" y="4934981"/>
            <a:ext cx="350838" cy="0"/>
          </a:xfrm>
          <a:prstGeom prst="line">
            <a:avLst/>
          </a:prstGeom>
          <a:ln w="22225"/>
        </p:spPr>
        <p:style>
          <a:lnRef idx="1">
            <a:schemeClr val="dk1"/>
          </a:lnRef>
          <a:fillRef idx="0">
            <a:schemeClr val="dk1"/>
          </a:fillRef>
          <a:effectRef idx="0">
            <a:schemeClr val="dk1"/>
          </a:effectRef>
          <a:fontRef idx="minor">
            <a:schemeClr val="tx1"/>
          </a:fontRef>
        </p:style>
      </p:cxnSp>
      <p:sp>
        <p:nvSpPr>
          <p:cNvPr id="26635" name="文本框 38"/>
          <p:cNvSpPr txBox="1"/>
          <p:nvPr/>
        </p:nvSpPr>
        <p:spPr>
          <a:xfrm>
            <a:off x="6238412" y="4833381"/>
            <a:ext cx="517525" cy="585788"/>
          </a:xfrm>
          <a:prstGeom prst="rect">
            <a:avLst/>
          </a:prstGeom>
          <a:noFill/>
          <a:ln w="9525">
            <a:noFill/>
          </a:ln>
        </p:spPr>
        <p:txBody>
          <a:bodyPr anchor="t">
            <a:spAutoFit/>
          </a:bodyPr>
          <a:lstStyle/>
          <a:p>
            <a:pPr>
              <a:buFont typeface="Arial" panose="020B0604020202020204" pitchFamily="34" charset="0"/>
            </a:pPr>
            <a:r>
              <a:rPr lang="en-US" altLang="zh-CN" sz="3200" dirty="0">
                <a:latin typeface="Calibri" panose="020F0502020204030204" pitchFamily="34" charset="0"/>
                <a:ea typeface="等线" pitchFamily="2" charset="-122"/>
              </a:rPr>
              <a:t>Q</a:t>
            </a:r>
            <a:endParaRPr lang="zh-CN" altLang="en-US" sz="3200" dirty="0">
              <a:latin typeface="Calibri" panose="020F0502020204030204" pitchFamily="34" charset="0"/>
              <a:ea typeface="等线" pitchFamily="2" charset="-122"/>
            </a:endParaRPr>
          </a:p>
        </p:txBody>
      </p:sp>
      <p:sp>
        <p:nvSpPr>
          <p:cNvPr id="26636" name="文本框 39"/>
          <p:cNvSpPr txBox="1"/>
          <p:nvPr/>
        </p:nvSpPr>
        <p:spPr>
          <a:xfrm>
            <a:off x="7024224" y="4422219"/>
            <a:ext cx="1817688" cy="585787"/>
          </a:xfrm>
          <a:prstGeom prst="rect">
            <a:avLst/>
          </a:prstGeom>
          <a:noFill/>
          <a:ln w="9525">
            <a:noFill/>
          </a:ln>
        </p:spPr>
        <p:txBody>
          <a:bodyPr anchor="t">
            <a:spAutoFit/>
          </a:bodyPr>
          <a:lstStyle/>
          <a:p>
            <a:pPr>
              <a:buFont typeface="Arial" panose="020B0604020202020204" pitchFamily="34" charset="0"/>
            </a:pPr>
            <a:r>
              <a:rPr lang="en-US" altLang="zh-CN" sz="3200" dirty="0">
                <a:latin typeface="Calibri" panose="020F0502020204030204" pitchFamily="34" charset="0"/>
                <a:ea typeface="等线" pitchFamily="2" charset="-122"/>
              </a:rPr>
              <a:t>PQ</a:t>
            </a:r>
            <a:endParaRPr lang="zh-CN" altLang="en-US" sz="3200" dirty="0">
              <a:latin typeface="Calibri" panose="020F0502020204030204" pitchFamily="34" charset="0"/>
              <a:ea typeface="等线" pitchFamily="2" charset="-122"/>
            </a:endParaRPr>
          </a:p>
        </p:txBody>
      </p:sp>
      <p:sp>
        <p:nvSpPr>
          <p:cNvPr id="26637" name="文本框 40"/>
          <p:cNvSpPr txBox="1"/>
          <p:nvPr/>
        </p:nvSpPr>
        <p:spPr>
          <a:xfrm>
            <a:off x="6654337" y="4642881"/>
            <a:ext cx="369887" cy="584200"/>
          </a:xfrm>
          <a:prstGeom prst="rect">
            <a:avLst/>
          </a:prstGeom>
          <a:noFill/>
          <a:ln w="9525">
            <a:noFill/>
          </a:ln>
        </p:spPr>
        <p:txBody>
          <a:bodyPr anchor="t">
            <a:spAutoFit/>
          </a:bodyPr>
          <a:lstStyle/>
          <a:p>
            <a:pPr>
              <a:buFont typeface="Arial" panose="020B0604020202020204" pitchFamily="34" charset="0"/>
            </a:pPr>
            <a:r>
              <a:rPr lang="en-US" altLang="zh-CN" sz="3200" dirty="0">
                <a:latin typeface="Calibri" panose="020F0502020204030204" pitchFamily="34" charset="0"/>
                <a:ea typeface="等线" pitchFamily="2" charset="-122"/>
              </a:rPr>
              <a:t>=</a:t>
            </a:r>
            <a:endParaRPr lang="zh-CN" altLang="en-US" sz="3200" dirty="0">
              <a:latin typeface="Calibri" panose="020F0502020204030204" pitchFamily="34" charset="0"/>
              <a:ea typeface="等线" pitchFamily="2" charset="-122"/>
            </a:endParaRPr>
          </a:p>
        </p:txBody>
      </p:sp>
      <p:cxnSp>
        <p:nvCxnSpPr>
          <p:cNvPr id="43" name="直接连接符 42"/>
          <p:cNvCxnSpPr/>
          <p:nvPr/>
        </p:nvCxnSpPr>
        <p:spPr>
          <a:xfrm flipV="1">
            <a:off x="7040099" y="4942919"/>
            <a:ext cx="704850" cy="9525"/>
          </a:xfrm>
          <a:prstGeom prst="line">
            <a:avLst/>
          </a:prstGeom>
          <a:ln w="22225"/>
        </p:spPr>
        <p:style>
          <a:lnRef idx="1">
            <a:schemeClr val="dk1"/>
          </a:lnRef>
          <a:fillRef idx="0">
            <a:schemeClr val="dk1"/>
          </a:fillRef>
          <a:effectRef idx="0">
            <a:schemeClr val="dk1"/>
          </a:effectRef>
          <a:fontRef idx="minor">
            <a:schemeClr val="tx1"/>
          </a:fontRef>
        </p:style>
      </p:cxnSp>
      <p:sp>
        <p:nvSpPr>
          <p:cNvPr id="26639" name="文本框 47"/>
          <p:cNvSpPr txBox="1"/>
          <p:nvPr/>
        </p:nvSpPr>
        <p:spPr>
          <a:xfrm>
            <a:off x="7143287" y="4896881"/>
            <a:ext cx="528637" cy="584200"/>
          </a:xfrm>
          <a:prstGeom prst="rect">
            <a:avLst/>
          </a:prstGeom>
          <a:noFill/>
          <a:ln w="9525">
            <a:noFill/>
          </a:ln>
        </p:spPr>
        <p:txBody>
          <a:bodyPr anchor="t">
            <a:spAutoFit/>
          </a:bodyPr>
          <a:lstStyle/>
          <a:p>
            <a:pPr>
              <a:buFont typeface="Arial" panose="020B0604020202020204" pitchFamily="34" charset="0"/>
            </a:pPr>
            <a:r>
              <a:rPr lang="en-US" altLang="zh-CN" sz="3200" dirty="0">
                <a:latin typeface="Calibri" panose="020F0502020204030204" pitchFamily="34" charset="0"/>
                <a:ea typeface="等线" pitchFamily="2" charset="-122"/>
              </a:rPr>
              <a:t>Q</a:t>
            </a:r>
            <a:endParaRPr lang="zh-CN" altLang="en-US" sz="3200" dirty="0">
              <a:latin typeface="Calibri" panose="020F0502020204030204" pitchFamily="34" charset="0"/>
              <a:ea typeface="等线" pitchFamily="2" charset="-122"/>
            </a:endParaRPr>
          </a:p>
        </p:txBody>
      </p:sp>
      <p:sp>
        <p:nvSpPr>
          <p:cNvPr id="26640" name="文本框 43"/>
          <p:cNvSpPr txBox="1"/>
          <p:nvPr/>
        </p:nvSpPr>
        <p:spPr>
          <a:xfrm>
            <a:off x="7752887" y="4619069"/>
            <a:ext cx="830262" cy="584200"/>
          </a:xfrm>
          <a:prstGeom prst="rect">
            <a:avLst/>
          </a:prstGeom>
          <a:noFill/>
          <a:ln w="9525">
            <a:noFill/>
          </a:ln>
        </p:spPr>
        <p:txBody>
          <a:bodyPr anchor="t">
            <a:spAutoFit/>
          </a:bodyPr>
          <a:lstStyle/>
          <a:p>
            <a:pPr>
              <a:buFont typeface="Arial" panose="020B0604020202020204" pitchFamily="34" charset="0"/>
            </a:pPr>
            <a:r>
              <a:rPr lang="en-US" altLang="zh-CN" sz="3200" dirty="0">
                <a:latin typeface="Calibri" panose="020F0502020204030204" pitchFamily="34" charset="0"/>
                <a:ea typeface="等线" pitchFamily="2" charset="-122"/>
              </a:rPr>
              <a:t>=P</a:t>
            </a:r>
            <a:endParaRPr lang="zh-CN" altLang="en-US" sz="3200" dirty="0">
              <a:latin typeface="Calibri" panose="020F0502020204030204" pitchFamily="34" charset="0"/>
              <a:ea typeface="等线" pitchFamily="2" charset="-122"/>
            </a:endParaRPr>
          </a:p>
        </p:txBody>
      </p:sp>
      <p:sp>
        <p:nvSpPr>
          <p:cNvPr id="45" name="矩形 44"/>
          <p:cNvSpPr/>
          <p:nvPr/>
        </p:nvSpPr>
        <p:spPr>
          <a:xfrm>
            <a:off x="5970124" y="5290581"/>
            <a:ext cx="184150" cy="585788"/>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altLang="zh-CN" sz="3200" b="0" i="0" u="none" strike="noStrike" kern="1200" cap="none" spc="0" normalizeH="0" baseline="0" noProof="0" dirty="0">
              <a:ln>
                <a:noFill/>
              </a:ln>
              <a:solidFill>
                <a:srgbClr val="0066CC"/>
              </a:solidFill>
              <a:effectLst>
                <a:outerShdw blurRad="38100" dist="38100" dir="2700000" algn="tl">
                  <a:srgbClr val="C0C0C0"/>
                </a:outerShdw>
              </a:effectLst>
              <a:uLnTx/>
              <a:uFillTx/>
              <a:latin typeface="+mn-lt"/>
              <a:ea typeface="华文中宋" panose="02010600040101010101" pitchFamily="2" charset="-122"/>
              <a:cs typeface="+mn-cs"/>
            </a:endParaRPr>
          </a:p>
        </p:txBody>
      </p:sp>
      <p:sp>
        <p:nvSpPr>
          <p:cNvPr id="26642" name="文本框 50"/>
          <p:cNvSpPr txBox="1"/>
          <p:nvPr/>
        </p:nvSpPr>
        <p:spPr>
          <a:xfrm>
            <a:off x="5597062" y="5876369"/>
            <a:ext cx="860425" cy="522287"/>
          </a:xfrm>
          <a:prstGeom prst="rect">
            <a:avLst/>
          </a:prstGeom>
          <a:noFill/>
          <a:ln w="9525">
            <a:noFill/>
          </a:ln>
        </p:spPr>
        <p:txBody>
          <a:bodyPr anchor="t">
            <a:spAutoFit/>
          </a:bodyPr>
          <a:lstStyle/>
          <a:p>
            <a:pPr>
              <a:buFont typeface="Arial" panose="020B0604020202020204" pitchFamily="34" charset="0"/>
            </a:pPr>
            <a:r>
              <a:rPr lang="en-US" altLang="zh-CN" sz="2800" dirty="0">
                <a:latin typeface="Calibri" panose="020F0502020204030204" pitchFamily="34" charset="0"/>
                <a:ea typeface="等线" pitchFamily="2" charset="-122"/>
              </a:rPr>
              <a:t>MR</a:t>
            </a:r>
            <a:endParaRPr lang="zh-CN" altLang="en-US" sz="2800" dirty="0">
              <a:latin typeface="Calibri" panose="020F0502020204030204" pitchFamily="34" charset="0"/>
              <a:ea typeface="等线" pitchFamily="2" charset="-122"/>
            </a:endParaRPr>
          </a:p>
        </p:txBody>
      </p:sp>
      <p:sp>
        <p:nvSpPr>
          <p:cNvPr id="26643" name="文本框 55"/>
          <p:cNvSpPr txBox="1"/>
          <p:nvPr/>
        </p:nvSpPr>
        <p:spPr>
          <a:xfrm>
            <a:off x="6189199" y="5828744"/>
            <a:ext cx="412750" cy="584200"/>
          </a:xfrm>
          <a:prstGeom prst="rect">
            <a:avLst/>
          </a:prstGeom>
          <a:noFill/>
          <a:ln w="9525">
            <a:noFill/>
          </a:ln>
        </p:spPr>
        <p:txBody>
          <a:bodyPr anchor="t">
            <a:spAutoFit/>
          </a:bodyPr>
          <a:lstStyle/>
          <a:p>
            <a:pPr>
              <a:buFont typeface="Arial" panose="020B0604020202020204" pitchFamily="34" charset="0"/>
            </a:pPr>
            <a:r>
              <a:rPr lang="en-US" altLang="zh-CN" sz="3200" dirty="0">
                <a:latin typeface="Calibri" panose="020F0502020204030204" pitchFamily="34" charset="0"/>
                <a:ea typeface="等线" pitchFamily="2" charset="-122"/>
              </a:rPr>
              <a:t>=</a:t>
            </a:r>
            <a:endParaRPr lang="zh-CN" altLang="en-US" sz="3200" dirty="0">
              <a:latin typeface="Calibri" panose="020F0502020204030204" pitchFamily="34" charset="0"/>
              <a:ea typeface="等线" pitchFamily="2" charset="-122"/>
            </a:endParaRPr>
          </a:p>
        </p:txBody>
      </p:sp>
      <p:sp>
        <p:nvSpPr>
          <p:cNvPr id="60" name="矩形 59"/>
          <p:cNvSpPr/>
          <p:nvPr/>
        </p:nvSpPr>
        <p:spPr>
          <a:xfrm>
            <a:off x="4976813" y="6523038"/>
            <a:ext cx="184150" cy="58420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altLang="zh-CN" sz="3200" b="0" i="0" u="none" strike="noStrike" kern="1200" cap="none" spc="0" normalizeH="0" baseline="0" noProof="0" dirty="0">
              <a:ln>
                <a:noFill/>
              </a:ln>
              <a:solidFill>
                <a:srgbClr val="0066CC"/>
              </a:solidFill>
              <a:effectLst>
                <a:outerShdw blurRad="38100" dist="38100" dir="2700000" algn="tl">
                  <a:srgbClr val="C0C0C0"/>
                </a:outerShdw>
              </a:effectLst>
              <a:uLnTx/>
              <a:uFillTx/>
              <a:latin typeface="+mn-lt"/>
              <a:ea typeface="华文中宋" panose="02010600040101010101" pitchFamily="2" charset="-122"/>
              <a:cs typeface="+mn-cs"/>
            </a:endParaRPr>
          </a:p>
        </p:txBody>
      </p:sp>
      <p:graphicFrame>
        <p:nvGraphicFramePr>
          <p:cNvPr id="3" name="图示 2"/>
          <p:cNvGraphicFramePr/>
          <p:nvPr/>
        </p:nvGraphicFramePr>
        <p:xfrm>
          <a:off x="718823" y="2712173"/>
          <a:ext cx="4913164" cy="33564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6646" name="矩形 18"/>
          <p:cNvPicPr>
            <a:picLocks noGrp="1" noChangeAspect="1"/>
          </p:cNvPicPr>
          <p:nvPr/>
        </p:nvPicPr>
        <p:blipFill>
          <a:blip r:embed="rId9"/>
          <a:stretch>
            <a:fillRect/>
          </a:stretch>
        </p:blipFill>
        <p:spPr>
          <a:xfrm>
            <a:off x="8297399" y="4604781"/>
            <a:ext cx="1250950" cy="584200"/>
          </a:xfrm>
          <a:prstGeom prst="rect">
            <a:avLst/>
          </a:prstGeom>
          <a:noFill/>
          <a:ln w="9525">
            <a:noFill/>
          </a:ln>
        </p:spPr>
      </p:pic>
      <p:pic>
        <p:nvPicPr>
          <p:cNvPr id="26647" name="矩形 21"/>
          <p:cNvPicPr>
            <a:picLocks noGrp="1" noChangeAspect="1"/>
          </p:cNvPicPr>
          <p:nvPr/>
        </p:nvPicPr>
        <p:blipFill>
          <a:blip r:embed="rId10"/>
          <a:stretch>
            <a:fillRect/>
          </a:stretch>
        </p:blipFill>
        <p:spPr>
          <a:xfrm>
            <a:off x="6540037" y="5819219"/>
            <a:ext cx="1565275" cy="523875"/>
          </a:xfrm>
          <a:prstGeom prst="rect">
            <a:avLst/>
          </a:prstGeom>
          <a:noFill/>
          <a:ln w="9525">
            <a:noFill/>
          </a:ln>
        </p:spPr>
      </p:pic>
      <p:pic>
        <p:nvPicPr>
          <p:cNvPr id="26648" name="矩形 41"/>
          <p:cNvPicPr>
            <a:picLocks noGrp="1" noChangeAspect="1"/>
          </p:cNvPicPr>
          <p:nvPr/>
        </p:nvPicPr>
        <p:blipFill>
          <a:blip r:embed="rId11"/>
          <a:stretch>
            <a:fillRect/>
          </a:stretch>
        </p:blipFill>
        <p:spPr>
          <a:xfrm>
            <a:off x="7970374" y="5800169"/>
            <a:ext cx="1476375" cy="585787"/>
          </a:xfrm>
          <a:prstGeom prst="rect">
            <a:avLst/>
          </a:prstGeom>
          <a:noFill/>
          <a:ln w="9525">
            <a:noFill/>
          </a:ln>
        </p:spPr>
      </p:pic>
      <p:sp>
        <p:nvSpPr>
          <p:cNvPr id="2" name="文本框 1"/>
          <p:cNvSpPr txBox="1"/>
          <p:nvPr/>
        </p:nvSpPr>
        <p:spPr>
          <a:xfrm>
            <a:off x="669303" y="1304660"/>
            <a:ext cx="10916239" cy="1200329"/>
          </a:xfrm>
          <a:prstGeom prst="rect">
            <a:avLst/>
          </a:prstGeom>
          <a:noFill/>
        </p:spPr>
        <p:txBody>
          <a:bodyPr wrap="square" rtlCol="0">
            <a:spAutoFit/>
          </a:bodyPr>
          <a:lstStyle/>
          <a:p>
            <a:pPr indent="457200" algn="just">
              <a:lnSpc>
                <a:spcPct val="150000"/>
              </a:lnSpc>
              <a:spcBef>
                <a:spcPct val="20000"/>
              </a:spcBef>
            </a:pPr>
            <a:r>
              <a:rPr lang="en-US" altLang="zh-CN" sz="2400" dirty="0">
                <a:solidFill>
                  <a:srgbClr val="C00000"/>
                </a:solidFill>
                <a:latin typeface="微软雅黑" panose="020B0503020204020204" pitchFamily="34" charset="-122"/>
                <a:ea typeface="微软雅黑" panose="020B0503020204020204" pitchFamily="34" charset="-122"/>
              </a:rPr>
              <a:t>    </a:t>
            </a:r>
            <a:r>
              <a:rPr lang="zh-CN" altLang="zh-CN" sz="2400" dirty="0">
                <a:solidFill>
                  <a:srgbClr val="C00000"/>
                </a:solidFill>
                <a:latin typeface="微软雅黑" panose="020B0503020204020204" pitchFamily="34" charset="-122"/>
                <a:ea typeface="微软雅黑" panose="020B0503020204020204" pitchFamily="34" charset="-122"/>
              </a:rPr>
              <a:t>对垄断企业的产品需求就是整个市场的需求，垄断企业所面临的需求函数就是整个市场的需求函数，假定垄断企业面临的需求函数是线性的，</a:t>
            </a:r>
            <a:r>
              <a:rPr lang="zh-CN" altLang="zh-CN" sz="2400" dirty="0" smtClean="0">
                <a:solidFill>
                  <a:srgbClr val="C00000"/>
                </a:solidFill>
                <a:latin typeface="微软雅黑" panose="020B0503020204020204" pitchFamily="34" charset="-122"/>
                <a:ea typeface="微软雅黑" panose="020B0503020204020204" pitchFamily="34" charset="-122"/>
              </a:rPr>
              <a:t>即</a:t>
            </a:r>
            <a:r>
              <a:rPr lang="zh-CN" altLang="en-US" sz="2400" dirty="0" smtClean="0">
                <a:solidFill>
                  <a:srgbClr val="C00000"/>
                </a:solidFill>
                <a:latin typeface="微软雅黑" panose="020B0503020204020204" pitchFamily="34" charset="-122"/>
                <a:ea typeface="微软雅黑" panose="020B0503020204020204" pitchFamily="34" charset="-122"/>
              </a:rPr>
              <a:t>：</a:t>
            </a:r>
            <a:endParaRPr lang="zh-CN" altLang="zh-CN" sz="2400" dirty="0">
              <a:solidFill>
                <a:srgbClr val="C00000"/>
              </a:solidFill>
              <a:latin typeface="微软雅黑" panose="020B0503020204020204" pitchFamily="34" charset="-122"/>
              <a:ea typeface="微软雅黑" panose="020B0503020204020204" pitchFamily="34" charset="-122"/>
            </a:endParaRPr>
          </a:p>
        </p:txBody>
      </p:sp>
      <p:pic>
        <p:nvPicPr>
          <p:cNvPr id="7" name="矩形 18"/>
          <p:cNvPicPr>
            <a:picLocks noGrp="1" noChangeAspect="1"/>
          </p:cNvPicPr>
          <p:nvPr/>
        </p:nvPicPr>
        <p:blipFill>
          <a:blip r:embed="rId9"/>
          <a:stretch>
            <a:fillRect/>
          </a:stretch>
        </p:blipFill>
        <p:spPr>
          <a:xfrm>
            <a:off x="5790579" y="2634694"/>
            <a:ext cx="1250950" cy="584200"/>
          </a:xfrm>
          <a:prstGeom prst="rect">
            <a:avLst/>
          </a:prstGeom>
          <a:noFill/>
          <a:ln w="9525">
            <a:noFill/>
          </a:ln>
        </p:spPr>
      </p:pic>
      <p:sp>
        <p:nvSpPr>
          <p:cNvPr id="8" name="文本框 43"/>
          <p:cNvSpPr txBox="1"/>
          <p:nvPr/>
        </p:nvSpPr>
        <p:spPr>
          <a:xfrm>
            <a:off x="5484815" y="2664697"/>
            <a:ext cx="968375" cy="583565"/>
          </a:xfrm>
          <a:prstGeom prst="rect">
            <a:avLst/>
          </a:prstGeom>
          <a:noFill/>
          <a:ln w="9525">
            <a:noFill/>
          </a:ln>
        </p:spPr>
        <p:txBody>
          <a:bodyPr wrap="square" anchor="t">
            <a:spAutoFit/>
          </a:bodyPr>
          <a:lstStyle/>
          <a:p>
            <a:pPr>
              <a:buFont typeface="Arial" panose="020B0604020202020204" pitchFamily="34" charset="0"/>
            </a:pPr>
            <a:r>
              <a:rPr lang="en-US" altLang="zh-CN" sz="3200" dirty="0">
                <a:solidFill>
                  <a:srgbClr val="FF0000"/>
                </a:solidFill>
                <a:latin typeface="Calibri" panose="020F0502020204030204" pitchFamily="34" charset="0"/>
                <a:ea typeface="等线" pitchFamily="2" charset="-122"/>
              </a:rPr>
              <a:t>P</a:t>
            </a:r>
          </a:p>
        </p:txBody>
      </p:sp>
    </p:spTree>
    <p:extLst>
      <p:ext uri="{BB962C8B-B14F-4D97-AF65-F5344CB8AC3E}">
        <p14:creationId xmlns:p14="http://schemas.microsoft.com/office/powerpoint/2010/main" val="13467385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91"/>
          <p:cNvSpPr>
            <a:spLocks noChangeArrowheads="1"/>
          </p:cNvSpPr>
          <p:nvPr/>
        </p:nvSpPr>
        <p:spPr bwMode="auto">
          <a:xfrm>
            <a:off x="1350593" y="2248903"/>
            <a:ext cx="4722863" cy="4036803"/>
          </a:xfrm>
          <a:prstGeom prst="rect">
            <a:avLst/>
          </a:prstGeom>
          <a:solidFill>
            <a:srgbClr val="FFFFF3"/>
          </a:solidFill>
          <a:ln w="9525">
            <a:solidFill>
              <a:srgbClr val="3399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defTabSz="914400" fontAlgn="auto">
              <a:spcBef>
                <a:spcPts val="0"/>
              </a:spcBef>
              <a:spcAft>
                <a:spcPts val="0"/>
              </a:spcAft>
            </a:pPr>
            <a:r>
              <a:rPr lang="zh-CN" altLang="en-US" dirty="0" smtClean="0">
                <a:solidFill>
                  <a:prstClr val="black"/>
                </a:solidFill>
                <a:latin typeface="Calibri" panose="020F0502020204030204"/>
                <a:ea typeface="宋体" panose="02010600030101010101" pitchFamily="2" charset="-122"/>
              </a:rPr>
              <a:t>   </a:t>
            </a:r>
            <a:endParaRPr lang="en-US" altLang="zh-CN" dirty="0" smtClean="0">
              <a:solidFill>
                <a:prstClr val="black"/>
              </a:solidFill>
              <a:latin typeface="Calibri" panose="020F0502020204030204"/>
              <a:ea typeface="宋体" panose="02010600030101010101" pitchFamily="2" charset="-122"/>
            </a:endParaRPr>
          </a:p>
          <a:p>
            <a:pPr defTabSz="914400" fontAlgn="auto">
              <a:spcBef>
                <a:spcPts val="0"/>
              </a:spcBef>
              <a:spcAft>
                <a:spcPts val="0"/>
              </a:spcAft>
            </a:pPr>
            <a:endParaRPr lang="zh-CN" altLang="en-US" dirty="0">
              <a:solidFill>
                <a:prstClr val="black"/>
              </a:solidFill>
              <a:latin typeface="Calibri" panose="020F0502020204030204"/>
              <a:ea typeface="宋体" panose="02010600030101010101" pitchFamily="2" charset="-122"/>
            </a:endParaRPr>
          </a:p>
        </p:txBody>
      </p:sp>
      <p:sp>
        <p:nvSpPr>
          <p:cNvPr id="30" name="Rectangle 2" descr="10%"/>
          <p:cNvSpPr>
            <a:spLocks noChangeArrowheads="1"/>
          </p:cNvSpPr>
          <p:nvPr/>
        </p:nvSpPr>
        <p:spPr bwMode="auto">
          <a:xfrm>
            <a:off x="6213156" y="2248903"/>
            <a:ext cx="4618965" cy="4036803"/>
          </a:xfrm>
          <a:prstGeom prst="rect">
            <a:avLst/>
          </a:prstGeom>
          <a:pattFill prst="pct10">
            <a:fgClr>
              <a:srgbClr val="FFCC66"/>
            </a:fgClr>
            <a:bgClr>
              <a:srgbClr val="FFFFFF"/>
            </a:bgClr>
          </a:pattFill>
          <a:ln w="22225">
            <a:solidFill>
              <a:schemeClr val="accent5"/>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dirty="0"/>
          </a:p>
        </p:txBody>
      </p:sp>
      <p:sp>
        <p:nvSpPr>
          <p:cNvPr id="4" name="矩形 3"/>
          <p:cNvSpPr/>
          <p:nvPr/>
        </p:nvSpPr>
        <p:spPr>
          <a:xfrm rot="18868453" flipV="1">
            <a:off x="441325" y="477838"/>
            <a:ext cx="493713" cy="493713"/>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矩形 4"/>
          <p:cNvSpPr/>
          <p:nvPr/>
        </p:nvSpPr>
        <p:spPr>
          <a:xfrm rot="18868453">
            <a:off x="769938" y="561975"/>
            <a:ext cx="315913" cy="3159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6" name="直接连接符 5"/>
          <p:cNvCxnSpPr/>
          <p:nvPr/>
        </p:nvCxnSpPr>
        <p:spPr>
          <a:xfrm>
            <a:off x="687388" y="1073150"/>
            <a:ext cx="10183813" cy="1111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44907" y="375152"/>
            <a:ext cx="10515600" cy="867930"/>
          </a:xfrm>
          <a:prstGeom prst="rect">
            <a:avLst/>
          </a:prstGeom>
        </p:spPr>
        <p:txBody>
          <a:bodyPr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3200" b="1" i="0" u="none" strike="noStrike" kern="1200" cap="none" spc="0" normalizeH="0" baseline="0" noProof="0" dirty="0">
                <a:ln>
                  <a:noFill/>
                </a:ln>
                <a:solidFill>
                  <a:srgbClr val="002060"/>
                </a:solidFill>
                <a:effectLst>
                  <a:outerShdw blurRad="38100" dist="38100" dir="2700000" algn="tl">
                    <a:srgbClr val="000000">
                      <a:alpha val="11000"/>
                    </a:srgbClr>
                  </a:outerShdw>
                </a:effectLst>
                <a:uLnTx/>
                <a:uFillTx/>
                <a:latin typeface="华文行楷" panose="02010800040101010101" pitchFamily="2" charset="-122"/>
                <a:ea typeface="华文行楷" panose="02010800040101010101" pitchFamily="2" charset="-122"/>
                <a:cs typeface="+mn-ea"/>
                <a:sym typeface="+mn-ea"/>
              </a:rPr>
              <a:t>垄断企业的需求曲线和收益曲线</a:t>
            </a:r>
            <a: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rPr>
              <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endParaRPr>
          </a:p>
        </p:txBody>
      </p:sp>
      <p:sp>
        <p:nvSpPr>
          <p:cNvPr id="28677" name="文本框 60"/>
          <p:cNvSpPr txBox="1"/>
          <p:nvPr/>
        </p:nvSpPr>
        <p:spPr>
          <a:xfrm>
            <a:off x="9093200" y="669925"/>
            <a:ext cx="2967038" cy="306705"/>
          </a:xfrm>
          <a:prstGeom prst="rect">
            <a:avLst/>
          </a:prstGeom>
          <a:noFill/>
          <a:ln w="9525">
            <a:noFill/>
          </a:ln>
        </p:spPr>
        <p:txBody>
          <a:bodyPr anchor="t">
            <a:spAutoFit/>
          </a:bodyPr>
          <a:lstStyle/>
          <a:p>
            <a:pPr>
              <a:buFont typeface="Arial" panose="020B0604020202020204" pitchFamily="34" charset="0"/>
            </a:pPr>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p>
        </p:txBody>
      </p:sp>
      <p:sp>
        <p:nvSpPr>
          <p:cNvPr id="44" name="Rectangle 3">
            <a:hlinkClick r:id="" action="ppaction://hlinkshowjump?jump=nextslide"/>
          </p:cNvPr>
          <p:cNvSpPr/>
          <p:nvPr/>
        </p:nvSpPr>
        <p:spPr>
          <a:xfrm>
            <a:off x="1449068" y="1094670"/>
            <a:ext cx="8739188" cy="838200"/>
          </a:xfrm>
          <a:prstGeom prst="rect">
            <a:avLst/>
          </a:prstGeom>
          <a:noFill/>
          <a:ln w="9525">
            <a:noFill/>
          </a:ln>
        </p:spPr>
        <p:txBody>
          <a:bodyPr lIns="90000" tIns="46800" rIns="90000" bIns="46800" anchor="t"/>
          <a:lstStyle/>
          <a:p>
            <a:pPr indent="457200" algn="just">
              <a:lnSpc>
                <a:spcPct val="150000"/>
              </a:lnSpc>
              <a:spcBef>
                <a:spcPct val="20000"/>
              </a:spcBef>
              <a:buFont typeface="Arial" panose="020B0604020202020204" pitchFamily="34" charset="0"/>
            </a:pPr>
            <a:r>
              <a:rPr lang="zh-CN" altLang="en-US" sz="2400" dirty="0">
                <a:solidFill>
                  <a:srgbClr val="C00000"/>
                </a:solidFill>
                <a:latin typeface="微软雅黑" panose="020B0503020204020204" pitchFamily="34" charset="-122"/>
                <a:ea typeface="微软雅黑" panose="020B0503020204020204" pitchFamily="34" charset="-122"/>
              </a:rPr>
              <a:t>当边际收益大于、小于或等于零时，或者，当产量</a:t>
            </a:r>
            <a:r>
              <a:rPr lang="en-US" altLang="zh-CN" sz="2400" dirty="0">
                <a:solidFill>
                  <a:srgbClr val="C00000"/>
                </a:solidFill>
                <a:latin typeface="微软雅黑" panose="020B0503020204020204" pitchFamily="34" charset="-122"/>
                <a:ea typeface="微软雅黑" panose="020B0503020204020204" pitchFamily="34" charset="-122"/>
              </a:rPr>
              <a:t>Q</a:t>
            </a:r>
            <a:r>
              <a:rPr lang="zh-CN" altLang="en-US" sz="2400" dirty="0">
                <a:solidFill>
                  <a:srgbClr val="C00000"/>
                </a:solidFill>
                <a:latin typeface="微软雅黑" panose="020B0503020204020204" pitchFamily="34" charset="-122"/>
                <a:ea typeface="微软雅黑" panose="020B0503020204020204" pitchFamily="34" charset="-122"/>
              </a:rPr>
              <a:t>小于、大于或等于</a:t>
            </a:r>
            <a:r>
              <a:rPr lang="en-US" altLang="zh-CN" sz="2400" dirty="0">
                <a:solidFill>
                  <a:srgbClr val="C00000"/>
                </a:solidFill>
                <a:latin typeface="微软雅黑" panose="020B0503020204020204" pitchFamily="34" charset="-122"/>
                <a:ea typeface="微软雅黑" panose="020B0503020204020204" pitchFamily="34" charset="-122"/>
              </a:rPr>
              <a:t>a/2</a:t>
            </a:r>
            <a:r>
              <a:rPr lang="zh-CN" altLang="en-US" sz="2400" dirty="0">
                <a:solidFill>
                  <a:srgbClr val="C00000"/>
                </a:solidFill>
                <a:latin typeface="微软雅黑" panose="020B0503020204020204" pitchFamily="34" charset="-122"/>
                <a:ea typeface="微软雅黑" panose="020B0503020204020204" pitchFamily="34" charset="-122"/>
              </a:rPr>
              <a:t>𝛽时，收益函数上升、下降或达到最大。</a:t>
            </a:r>
          </a:p>
        </p:txBody>
      </p:sp>
      <p:sp>
        <p:nvSpPr>
          <p:cNvPr id="25" name="Line 20"/>
          <p:cNvSpPr/>
          <p:nvPr/>
        </p:nvSpPr>
        <p:spPr>
          <a:xfrm flipV="1">
            <a:off x="1753868" y="2587625"/>
            <a:ext cx="0" cy="3038475"/>
          </a:xfrm>
          <a:prstGeom prst="line">
            <a:avLst/>
          </a:prstGeom>
          <a:ln w="25400" cap="flat" cmpd="sng">
            <a:solidFill>
              <a:schemeClr val="tx1"/>
            </a:solidFill>
            <a:prstDash val="solid"/>
            <a:miter/>
            <a:headEnd type="none" w="med" len="med"/>
            <a:tailEnd type="triangle" w="med" len="med"/>
          </a:ln>
        </p:spPr>
      </p:sp>
      <p:sp>
        <p:nvSpPr>
          <p:cNvPr id="26" name="Line 21"/>
          <p:cNvSpPr/>
          <p:nvPr/>
        </p:nvSpPr>
        <p:spPr>
          <a:xfrm>
            <a:off x="1753868" y="5624512"/>
            <a:ext cx="4035425" cy="34925"/>
          </a:xfrm>
          <a:prstGeom prst="line">
            <a:avLst/>
          </a:prstGeom>
          <a:ln w="25400" cap="flat" cmpd="sng">
            <a:solidFill>
              <a:schemeClr val="tx1"/>
            </a:solidFill>
            <a:prstDash val="solid"/>
            <a:miter/>
            <a:headEnd type="none" w="med" len="med"/>
            <a:tailEnd type="triangle" w="med" len="med"/>
          </a:ln>
        </p:spPr>
      </p:sp>
      <p:sp>
        <p:nvSpPr>
          <p:cNvPr id="27" name="Rectangle 22"/>
          <p:cNvSpPr/>
          <p:nvPr/>
        </p:nvSpPr>
        <p:spPr>
          <a:xfrm>
            <a:off x="1383981" y="2687638"/>
            <a:ext cx="304800" cy="381000"/>
          </a:xfrm>
          <a:prstGeom prst="rect">
            <a:avLst/>
          </a:prstGeom>
          <a:noFill/>
          <a:ln w="19050">
            <a:noFill/>
          </a:ln>
        </p:spPr>
        <p:txBody>
          <a:bodyPr wrap="none" lIns="90000" tIns="46800" rIns="90000" bIns="46800" anchor="ctr"/>
          <a:lstStyle/>
          <a:p>
            <a:pPr>
              <a:buFont typeface="Arial" panose="020B0604020202020204" pitchFamily="34" charset="0"/>
            </a:pPr>
            <a:r>
              <a:rPr lang="en-US" altLang="zh-CN" dirty="0">
                <a:latin typeface="Calibri" panose="020F0502020204030204" pitchFamily="34" charset="0"/>
                <a:ea typeface="等线" pitchFamily="2" charset="-122"/>
              </a:rPr>
              <a:t>P</a:t>
            </a:r>
          </a:p>
          <a:p>
            <a:pPr>
              <a:buFont typeface="Arial" panose="020B0604020202020204" pitchFamily="34" charset="0"/>
            </a:pPr>
            <a:r>
              <a:rPr lang="en-US" altLang="zh-CN" dirty="0">
                <a:latin typeface="Calibri" panose="020F0502020204030204" pitchFamily="34" charset="0"/>
                <a:ea typeface="等线" pitchFamily="2" charset="-122"/>
              </a:rPr>
              <a:t>a</a:t>
            </a:r>
          </a:p>
        </p:txBody>
      </p:sp>
      <p:sp>
        <p:nvSpPr>
          <p:cNvPr id="28" name="Rectangle 23"/>
          <p:cNvSpPr/>
          <p:nvPr/>
        </p:nvSpPr>
        <p:spPr>
          <a:xfrm>
            <a:off x="5681343" y="5635625"/>
            <a:ext cx="304800" cy="381000"/>
          </a:xfrm>
          <a:prstGeom prst="rect">
            <a:avLst/>
          </a:prstGeom>
          <a:noFill/>
          <a:ln w="19050">
            <a:noFill/>
          </a:ln>
        </p:spPr>
        <p:txBody>
          <a:bodyPr wrap="none" lIns="90000" tIns="46800" rIns="90000" bIns="46800" anchor="ctr"/>
          <a:lstStyle/>
          <a:p>
            <a:pPr>
              <a:buFont typeface="Arial" panose="020B0604020202020204" pitchFamily="34" charset="0"/>
            </a:pPr>
            <a:r>
              <a:rPr lang="en-US" altLang="zh-CN" dirty="0">
                <a:latin typeface="Calibri" panose="020F0502020204030204" pitchFamily="34" charset="0"/>
                <a:ea typeface="等线" pitchFamily="2" charset="-122"/>
              </a:rPr>
              <a:t>Q</a:t>
            </a:r>
          </a:p>
        </p:txBody>
      </p:sp>
      <p:sp>
        <p:nvSpPr>
          <p:cNvPr id="29" name="Rectangle 24"/>
          <p:cNvSpPr/>
          <p:nvPr/>
        </p:nvSpPr>
        <p:spPr>
          <a:xfrm>
            <a:off x="1449068" y="5534025"/>
            <a:ext cx="304800" cy="381000"/>
          </a:xfrm>
          <a:prstGeom prst="rect">
            <a:avLst/>
          </a:prstGeom>
          <a:noFill/>
          <a:ln w="19050">
            <a:noFill/>
          </a:ln>
        </p:spPr>
        <p:txBody>
          <a:bodyPr wrap="none" lIns="90000" tIns="46800" rIns="90000" bIns="46800" anchor="ctr"/>
          <a:lstStyle/>
          <a:p>
            <a:pPr>
              <a:buFont typeface="Arial" panose="020B0604020202020204" pitchFamily="34" charset="0"/>
            </a:pPr>
            <a:r>
              <a:rPr lang="en-US" altLang="zh-CN" dirty="0">
                <a:latin typeface="Calibri" panose="020F0502020204030204" pitchFamily="34" charset="0"/>
                <a:ea typeface="等线" pitchFamily="2" charset="-122"/>
              </a:rPr>
              <a:t>O</a:t>
            </a:r>
          </a:p>
        </p:txBody>
      </p:sp>
      <p:sp>
        <p:nvSpPr>
          <p:cNvPr id="35" name="Line 30"/>
          <p:cNvSpPr/>
          <p:nvPr/>
        </p:nvSpPr>
        <p:spPr>
          <a:xfrm>
            <a:off x="1753868" y="3044825"/>
            <a:ext cx="2989263" cy="2578100"/>
          </a:xfrm>
          <a:prstGeom prst="line">
            <a:avLst/>
          </a:prstGeom>
          <a:ln w="22225" cap="flat" cmpd="sng">
            <a:solidFill>
              <a:srgbClr val="5D63B5"/>
            </a:solidFill>
            <a:prstDash val="solid"/>
            <a:miter/>
            <a:headEnd type="none" w="med" len="med"/>
            <a:tailEnd type="none" w="med" len="med"/>
          </a:ln>
        </p:spPr>
      </p:sp>
      <p:sp>
        <p:nvSpPr>
          <p:cNvPr id="36" name="Line 31"/>
          <p:cNvSpPr/>
          <p:nvPr/>
        </p:nvSpPr>
        <p:spPr>
          <a:xfrm>
            <a:off x="1753868" y="3043238"/>
            <a:ext cx="1524000" cy="2579687"/>
          </a:xfrm>
          <a:prstGeom prst="line">
            <a:avLst/>
          </a:prstGeom>
          <a:ln w="22225" cap="flat" cmpd="sng">
            <a:solidFill>
              <a:srgbClr val="008000"/>
            </a:solidFill>
            <a:prstDash val="solid"/>
            <a:miter/>
            <a:headEnd type="none" w="med" len="med"/>
            <a:tailEnd type="none" w="med" len="med"/>
          </a:ln>
        </p:spPr>
      </p:sp>
      <p:sp>
        <p:nvSpPr>
          <p:cNvPr id="37" name="Rectangle 32"/>
          <p:cNvSpPr>
            <a:spLocks noChangeArrowheads="1"/>
          </p:cNvSpPr>
          <p:nvPr/>
        </p:nvSpPr>
        <p:spPr bwMode="auto">
          <a:xfrm>
            <a:off x="2190431" y="3092450"/>
            <a:ext cx="457200" cy="381000"/>
          </a:xfrm>
          <a:prstGeom prst="rect">
            <a:avLst/>
          </a:prstGeom>
          <a:noFill/>
          <a:ln>
            <a:noFill/>
          </a:ln>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3333CC"/>
                </a:solidFill>
                <a:effectLst>
                  <a:outerShdw blurRad="38100" dist="38100" dir="2700000" algn="tl">
                    <a:srgbClr val="C0C0C0"/>
                  </a:outerShdw>
                </a:effectLst>
                <a:uLnTx/>
                <a:uFillTx/>
                <a:latin typeface="+mn-lt"/>
                <a:ea typeface="+mn-ea"/>
                <a:cs typeface="+mn-cs"/>
                <a:sym typeface="+mn-ea"/>
              </a:rPr>
              <a:t>D=AR</a:t>
            </a:r>
          </a:p>
        </p:txBody>
      </p:sp>
      <p:sp>
        <p:nvSpPr>
          <p:cNvPr id="38" name="Rectangle 33"/>
          <p:cNvSpPr>
            <a:spLocks noChangeArrowheads="1"/>
          </p:cNvSpPr>
          <p:nvPr/>
        </p:nvSpPr>
        <p:spPr bwMode="auto">
          <a:xfrm>
            <a:off x="2404743" y="4887913"/>
            <a:ext cx="457200" cy="381000"/>
          </a:xfrm>
          <a:prstGeom prst="rect">
            <a:avLst/>
          </a:prstGeom>
          <a:noFill/>
          <a:ln>
            <a:noFill/>
          </a:ln>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008000"/>
                </a:solidFill>
                <a:effectLst>
                  <a:outerShdw blurRad="38100" dist="38100" dir="2700000" algn="tl">
                    <a:srgbClr val="C0C0C0"/>
                  </a:outerShdw>
                </a:effectLst>
                <a:uLnTx/>
                <a:uFillTx/>
                <a:latin typeface="+mn-lt"/>
                <a:ea typeface="+mn-ea"/>
                <a:cs typeface="+mn-cs"/>
                <a:sym typeface="+mn-ea"/>
              </a:rPr>
              <a:t>MR</a:t>
            </a:r>
          </a:p>
        </p:txBody>
      </p:sp>
      <p:sp>
        <p:nvSpPr>
          <p:cNvPr id="39" name="Freeform 35"/>
          <p:cNvSpPr/>
          <p:nvPr/>
        </p:nvSpPr>
        <p:spPr>
          <a:xfrm>
            <a:off x="1753868" y="3756025"/>
            <a:ext cx="2989263" cy="1868488"/>
          </a:xfrm>
          <a:custGeom>
            <a:avLst/>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1566" h="1215">
                <a:moveTo>
                  <a:pt x="0" y="1215"/>
                </a:moveTo>
                <a:cubicBezTo>
                  <a:pt x="25" y="1132"/>
                  <a:pt x="90" y="877"/>
                  <a:pt x="150" y="717"/>
                </a:cubicBezTo>
                <a:cubicBezTo>
                  <a:pt x="210" y="557"/>
                  <a:pt x="294" y="364"/>
                  <a:pt x="359" y="257"/>
                </a:cubicBezTo>
                <a:cubicBezTo>
                  <a:pt x="424" y="150"/>
                  <a:pt x="473" y="117"/>
                  <a:pt x="540" y="75"/>
                </a:cubicBezTo>
                <a:cubicBezTo>
                  <a:pt x="607" y="33"/>
                  <a:pt x="685" y="6"/>
                  <a:pt x="762" y="3"/>
                </a:cubicBezTo>
                <a:cubicBezTo>
                  <a:pt x="839" y="0"/>
                  <a:pt x="929" y="13"/>
                  <a:pt x="1002" y="57"/>
                </a:cubicBezTo>
                <a:cubicBezTo>
                  <a:pt x="1075" y="101"/>
                  <a:pt x="1134" y="157"/>
                  <a:pt x="1201" y="268"/>
                </a:cubicBezTo>
                <a:cubicBezTo>
                  <a:pt x="1268" y="379"/>
                  <a:pt x="1341" y="566"/>
                  <a:pt x="1402" y="724"/>
                </a:cubicBezTo>
                <a:cubicBezTo>
                  <a:pt x="1463" y="882"/>
                  <a:pt x="1532" y="1113"/>
                  <a:pt x="1566" y="1215"/>
                </a:cubicBezTo>
              </a:path>
            </a:pathLst>
          </a:custGeom>
          <a:noFill/>
          <a:ln w="22225" cap="flat" cmpd="sng">
            <a:solidFill>
              <a:srgbClr val="FF0000"/>
            </a:solidFill>
            <a:prstDash val="solid"/>
            <a:miter/>
            <a:headEnd type="none" w="med" len="med"/>
            <a:tailEnd type="none" w="med" len="med"/>
          </a:ln>
        </p:spPr>
        <p:txBody>
          <a:bodyPr/>
          <a:lstStyle/>
          <a:p>
            <a:endParaRPr lang="zh-CN" altLang="en-US"/>
          </a:p>
        </p:txBody>
      </p:sp>
      <p:sp>
        <p:nvSpPr>
          <p:cNvPr id="66" name="Line 36"/>
          <p:cNvSpPr/>
          <p:nvPr/>
        </p:nvSpPr>
        <p:spPr>
          <a:xfrm>
            <a:off x="3277868" y="3795713"/>
            <a:ext cx="0" cy="1851025"/>
          </a:xfrm>
          <a:prstGeom prst="line">
            <a:avLst/>
          </a:prstGeom>
          <a:ln w="22225" cap="rnd" cmpd="sng">
            <a:solidFill>
              <a:schemeClr val="tx1"/>
            </a:solidFill>
            <a:prstDash val="sysDot"/>
            <a:miter/>
            <a:headEnd type="none" w="med" len="med"/>
            <a:tailEnd type="none" w="med" len="med"/>
          </a:ln>
        </p:spPr>
      </p:sp>
      <p:sp>
        <p:nvSpPr>
          <p:cNvPr id="67" name="Line 36"/>
          <p:cNvSpPr/>
          <p:nvPr/>
        </p:nvSpPr>
        <p:spPr>
          <a:xfrm flipH="1">
            <a:off x="1753868" y="3770313"/>
            <a:ext cx="1558925" cy="25400"/>
          </a:xfrm>
          <a:prstGeom prst="line">
            <a:avLst/>
          </a:prstGeom>
          <a:ln w="22225" cap="rnd" cmpd="sng">
            <a:solidFill>
              <a:schemeClr val="tx1"/>
            </a:solidFill>
            <a:prstDash val="sysDot"/>
            <a:miter/>
            <a:headEnd type="none" w="med" len="med"/>
            <a:tailEnd type="none" w="med" len="med"/>
          </a:ln>
        </p:spPr>
      </p:sp>
      <p:sp>
        <p:nvSpPr>
          <p:cNvPr id="68" name="Rectangle 42"/>
          <p:cNvSpPr>
            <a:spLocks noChangeArrowheads="1"/>
          </p:cNvSpPr>
          <p:nvPr/>
        </p:nvSpPr>
        <p:spPr bwMode="auto">
          <a:xfrm>
            <a:off x="4281168" y="4187825"/>
            <a:ext cx="457200" cy="381000"/>
          </a:xfrm>
          <a:prstGeom prst="rect">
            <a:avLst/>
          </a:prstGeom>
          <a:noFill/>
          <a:ln>
            <a:noFill/>
          </a:ln>
          <a:effectLst/>
        </p:spPr>
        <p:txBody>
          <a:bodyPr wrap="none" lIns="90000" tIns="46800" rIns="90000" bIns="46800" anchor="ctr"/>
          <a:lstStyle/>
          <a:p>
            <a:pPr marL="0" marR="0" indent="0" algn="l" defTabSz="457200" rtl="0" eaLnBrk="1" fontAlgn="base" latinLnBrk="0" hangingPunct="1">
              <a:lnSpc>
                <a:spcPct val="100000"/>
              </a:lnSpc>
              <a:spcBef>
                <a:spcPct val="0"/>
              </a:spcBef>
              <a:spcAft>
                <a:spcPct val="0"/>
              </a:spcAft>
              <a:buClrTx/>
              <a:buSzTx/>
              <a:buFontTx/>
              <a:buNone/>
            </a:pPr>
            <a:r>
              <a:rPr kumimoji="0" lang="en-US" altLang="zh-CN" sz="1800" b="0" i="0" u="none" strike="noStrike" kern="1200" cap="none" spc="0" normalizeH="0" baseline="0" noProof="1">
                <a:solidFill>
                  <a:srgbClr val="CC0066"/>
                </a:solidFill>
                <a:effectLst>
                  <a:outerShdw blurRad="38100" dist="38100" dir="2700000">
                    <a:srgbClr val="000000"/>
                  </a:outerShdw>
                </a:effectLst>
                <a:latin typeface="Calibri" panose="020F0502020204030204" pitchFamily="34" charset="0"/>
                <a:ea typeface="等线" pitchFamily="2" charset="-122"/>
                <a:cs typeface="+mn-cs"/>
                <a:sym typeface="+mn-ea"/>
              </a:rPr>
              <a:t>R</a:t>
            </a:r>
          </a:p>
        </p:txBody>
      </p:sp>
      <p:pic>
        <p:nvPicPr>
          <p:cNvPr id="2" name="文本框 1"/>
          <p:cNvPicPr>
            <a:picLocks noGrp="1" noChangeAspect="1"/>
          </p:cNvPicPr>
          <p:nvPr/>
        </p:nvPicPr>
        <p:blipFill>
          <a:blip r:embed="rId3"/>
          <a:stretch>
            <a:fillRect/>
          </a:stretch>
        </p:blipFill>
        <p:spPr>
          <a:xfrm>
            <a:off x="3027043" y="5641975"/>
            <a:ext cx="1354138" cy="369888"/>
          </a:xfrm>
          <a:prstGeom prst="rect">
            <a:avLst/>
          </a:prstGeom>
          <a:noFill/>
          <a:ln w="9525">
            <a:noFill/>
          </a:ln>
        </p:spPr>
      </p:pic>
      <p:sp>
        <p:nvSpPr>
          <p:cNvPr id="3" name="文本框 2"/>
          <p:cNvSpPr txBox="1">
            <a:spLocks noRot="1" noChangeAspect="1" noEditPoints="1" noTextEdit="1"/>
          </p:cNvSpPr>
          <p:nvPr/>
        </p:nvSpPr>
        <p:spPr>
          <a:xfrm>
            <a:off x="1226818" y="3473450"/>
            <a:ext cx="581025" cy="693738"/>
          </a:xfrm>
          <a:prstGeom prst="rect">
            <a:avLst/>
          </a:prstGeom>
          <a:blipFill rotWithShape="1">
            <a:blip r:embed="rId4"/>
            <a:stretch>
              <a:fillRect/>
            </a:stretch>
          </a:blipFill>
          <a:ln w="9525">
            <a:noFill/>
          </a:ln>
        </p:spPr>
        <p:txBody>
          <a:bodyPr anchor="t"/>
          <a:lstStyle/>
          <a:p>
            <a:pPr eaLnBrk="0" hangingPunct="0"/>
            <a:endParaRPr lang="zh-CN" altLang="en-US">
              <a:latin typeface="Calibri" panose="020F0502020204030204" pitchFamily="34" charset="0"/>
            </a:endParaRPr>
          </a:p>
        </p:txBody>
      </p:sp>
      <p:pic>
        <p:nvPicPr>
          <p:cNvPr id="69" name="文本框 68"/>
          <p:cNvPicPr>
            <a:picLocks noGrp="1" noChangeAspect="1"/>
          </p:cNvPicPr>
          <p:nvPr/>
        </p:nvPicPr>
        <p:blipFill>
          <a:blip r:embed="rId5"/>
          <a:stretch>
            <a:fillRect/>
          </a:stretch>
        </p:blipFill>
        <p:spPr>
          <a:xfrm>
            <a:off x="4436743" y="5622925"/>
            <a:ext cx="1352550" cy="368300"/>
          </a:xfrm>
          <a:prstGeom prst="rect">
            <a:avLst/>
          </a:prstGeom>
          <a:noFill/>
          <a:ln w="9525">
            <a:noFill/>
          </a:ln>
        </p:spPr>
      </p:pic>
      <p:sp>
        <p:nvSpPr>
          <p:cNvPr id="70" name="Rectangle 43"/>
          <p:cNvSpPr>
            <a:spLocks noChangeArrowheads="1"/>
          </p:cNvSpPr>
          <p:nvPr/>
        </p:nvSpPr>
        <p:spPr bwMode="auto">
          <a:xfrm>
            <a:off x="6578281" y="2767013"/>
            <a:ext cx="3505200" cy="762000"/>
          </a:xfrm>
          <a:prstGeom prst="rect">
            <a:avLst/>
          </a:prstGeom>
          <a:noFill/>
          <a:ln>
            <a:noFill/>
          </a:ln>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5D63B5"/>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d = AR</a:t>
            </a:r>
          </a:p>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mn-ea"/>
              </a:rPr>
              <a:t>厂商的需求曲线即市场的需求</a:t>
            </a:r>
            <a:r>
              <a:rPr kumimoji="0" lang="zh-CN" altLang="en-US" sz="20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mn-ea"/>
              </a:rPr>
              <a:t>曲线。</a:t>
            </a:r>
            <a:endPar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mn-ea"/>
            </a:endParaRPr>
          </a:p>
        </p:txBody>
      </p:sp>
      <p:sp>
        <p:nvSpPr>
          <p:cNvPr id="71" name="Rectangle 44"/>
          <p:cNvSpPr>
            <a:spLocks noChangeArrowheads="1"/>
          </p:cNvSpPr>
          <p:nvPr/>
        </p:nvSpPr>
        <p:spPr bwMode="auto">
          <a:xfrm>
            <a:off x="6578281" y="4062413"/>
            <a:ext cx="3505200" cy="685800"/>
          </a:xfrm>
          <a:prstGeom prst="rect">
            <a:avLst/>
          </a:prstGeom>
          <a:noFill/>
          <a:ln>
            <a:noFill/>
          </a:ln>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008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MR</a:t>
            </a:r>
          </a:p>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8000"/>
                </a:solidFill>
                <a:effectLst/>
                <a:uLnTx/>
                <a:uFillTx/>
                <a:latin typeface="微软雅黑" panose="020B0503020204020204" pitchFamily="34" charset="-122"/>
                <a:ea typeface="微软雅黑" panose="020B0503020204020204" pitchFamily="34" charset="-122"/>
                <a:cs typeface="+mn-cs"/>
                <a:sym typeface="+mn-ea"/>
              </a:rPr>
              <a:t>边际收益小于平均</a:t>
            </a:r>
            <a:r>
              <a:rPr kumimoji="0" lang="zh-CN" altLang="en-US" sz="2000" b="0" i="0" u="none" strike="noStrike" kern="1200" cap="none" spc="0" normalizeH="0" baseline="0" noProof="0" dirty="0" smtClean="0">
                <a:ln>
                  <a:noFill/>
                </a:ln>
                <a:solidFill>
                  <a:srgbClr val="008000"/>
                </a:solidFill>
                <a:effectLst/>
                <a:uLnTx/>
                <a:uFillTx/>
                <a:latin typeface="微软雅黑" panose="020B0503020204020204" pitchFamily="34" charset="-122"/>
                <a:ea typeface="微软雅黑" panose="020B0503020204020204" pitchFamily="34" charset="-122"/>
                <a:cs typeface="+mn-cs"/>
                <a:sym typeface="+mn-ea"/>
              </a:rPr>
              <a:t>收益。</a:t>
            </a:r>
            <a:endParaRPr kumimoji="0" lang="zh-CN" altLang="en-US" sz="2000" b="0" i="0" u="none" strike="noStrike" kern="1200" cap="none" spc="0" normalizeH="0" baseline="0" noProof="0" dirty="0">
              <a:ln>
                <a:noFill/>
              </a:ln>
              <a:solidFill>
                <a:srgbClr val="008000"/>
              </a:solidFill>
              <a:effectLst/>
              <a:uLnTx/>
              <a:uFillTx/>
              <a:latin typeface="微软雅黑" panose="020B0503020204020204" pitchFamily="34" charset="-122"/>
              <a:ea typeface="微软雅黑" panose="020B0503020204020204" pitchFamily="34" charset="-122"/>
              <a:cs typeface="+mn-cs"/>
              <a:sym typeface="+mn-ea"/>
            </a:endParaRPr>
          </a:p>
        </p:txBody>
      </p:sp>
      <p:sp>
        <p:nvSpPr>
          <p:cNvPr id="72" name="Rectangle 45"/>
          <p:cNvSpPr>
            <a:spLocks noChangeArrowheads="1"/>
          </p:cNvSpPr>
          <p:nvPr/>
        </p:nvSpPr>
        <p:spPr bwMode="auto">
          <a:xfrm>
            <a:off x="6578281" y="5281613"/>
            <a:ext cx="3505200" cy="685800"/>
          </a:xfrm>
          <a:prstGeom prst="rect">
            <a:avLst/>
          </a:prstGeom>
          <a:noFill/>
          <a:ln>
            <a:noFill/>
          </a:ln>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CC0066"/>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TR</a:t>
            </a:r>
          </a:p>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CC0066"/>
                </a:solidFill>
                <a:effectLst/>
                <a:uLnTx/>
                <a:uFillTx/>
                <a:latin typeface="微软雅黑" panose="020B0503020204020204" pitchFamily="34" charset="-122"/>
                <a:ea typeface="微软雅黑" panose="020B0503020204020204" pitchFamily="34" charset="-122"/>
                <a:cs typeface="+mn-cs"/>
                <a:sym typeface="+mn-ea"/>
              </a:rPr>
              <a:t>总收益曲线是一条</a:t>
            </a:r>
            <a:r>
              <a:rPr kumimoji="0" lang="zh-CN" altLang="en-US" sz="2000" b="0" i="0" u="none" strike="noStrike" kern="1200" cap="none" spc="0" normalizeH="0" baseline="0" noProof="0" dirty="0" smtClean="0">
                <a:ln>
                  <a:noFill/>
                </a:ln>
                <a:solidFill>
                  <a:srgbClr val="CC0066"/>
                </a:solidFill>
                <a:effectLst/>
                <a:uLnTx/>
                <a:uFillTx/>
                <a:latin typeface="微软雅黑" panose="020B0503020204020204" pitchFamily="34" charset="-122"/>
                <a:ea typeface="微软雅黑" panose="020B0503020204020204" pitchFamily="34" charset="-122"/>
                <a:cs typeface="+mn-cs"/>
                <a:sym typeface="+mn-ea"/>
              </a:rPr>
              <a:t>抛物线。</a:t>
            </a:r>
            <a:endParaRPr kumimoji="0" lang="zh-CN" altLang="en-US" sz="2000" b="0" i="0" u="none" strike="noStrike" kern="1200" cap="none" spc="0" normalizeH="0" baseline="0" noProof="0" dirty="0">
              <a:ln>
                <a:noFill/>
              </a:ln>
              <a:solidFill>
                <a:srgbClr val="CC0066"/>
              </a:solidFill>
              <a:effectLst/>
              <a:uLnTx/>
              <a:uFillTx/>
              <a:latin typeface="微软雅黑" panose="020B0503020204020204" pitchFamily="34" charset="-122"/>
              <a:ea typeface="微软雅黑" panose="020B0503020204020204" pitchFamily="34" charset="-122"/>
              <a:cs typeface="+mn-cs"/>
              <a:sym typeface="+mn-ea"/>
            </a:endParaRPr>
          </a:p>
        </p:txBody>
      </p:sp>
      <p:sp>
        <p:nvSpPr>
          <p:cNvPr id="7" name="矩形 6"/>
          <p:cNvSpPr/>
          <p:nvPr/>
        </p:nvSpPr>
        <p:spPr>
          <a:xfrm>
            <a:off x="1971356" y="6016625"/>
            <a:ext cx="3467100" cy="338138"/>
          </a:xfrm>
          <a:prstGeom prst="rect">
            <a:avLst/>
          </a:prstGeom>
          <a:noFill/>
          <a:ln w="9525">
            <a:noFill/>
          </a:ln>
        </p:spPr>
        <p:txBody>
          <a:bodyPr wrap="none" anchor="t">
            <a:spAutoFit/>
          </a:bodyPr>
          <a:lstStyle/>
          <a:p>
            <a:r>
              <a:rPr lang="zh-CN" altLang="en-US" sz="1600" dirty="0">
                <a:latin typeface="微软雅黑" panose="020B0503020204020204" pitchFamily="34" charset="-122"/>
                <a:ea typeface="微软雅黑" panose="020B0503020204020204" pitchFamily="34" charset="-122"/>
                <a:sym typeface="+mn-ea"/>
              </a:rPr>
              <a:t>垄断企业面临的需求曲线与收益曲线</a:t>
            </a:r>
          </a:p>
        </p:txBody>
      </p:sp>
    </p:spTree>
    <p:extLst>
      <p:ext uri="{BB962C8B-B14F-4D97-AF65-F5344CB8AC3E}">
        <p14:creationId xmlns:p14="http://schemas.microsoft.com/office/powerpoint/2010/main" val="2676927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ppt_x"/>
                                          </p:val>
                                        </p:tav>
                                        <p:tav tm="100000">
                                          <p:val>
                                            <p:strVal val="#ppt_x"/>
                                          </p:val>
                                        </p:tav>
                                      </p:tavLst>
                                    </p:anim>
                                    <p:anim calcmode="lin" valueType="num">
                                      <p:cBhvr additive="base">
                                        <p:cTn id="8" dur="500" fill="hold"/>
                                        <p:tgtEl>
                                          <p:spTgt spid="7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1"/>
                                        </p:tgtEl>
                                        <p:attrNameLst>
                                          <p:attrName>style.visibility</p:attrName>
                                        </p:attrNameLst>
                                      </p:cBhvr>
                                      <p:to>
                                        <p:strVal val="visible"/>
                                      </p:to>
                                    </p:set>
                                    <p:anim calcmode="lin" valueType="num">
                                      <p:cBhvr additive="base">
                                        <p:cTn id="13" dur="500" fill="hold"/>
                                        <p:tgtEl>
                                          <p:spTgt spid="71"/>
                                        </p:tgtEl>
                                        <p:attrNameLst>
                                          <p:attrName>ppt_x</p:attrName>
                                        </p:attrNameLst>
                                      </p:cBhvr>
                                      <p:tavLst>
                                        <p:tav tm="0">
                                          <p:val>
                                            <p:strVal val="#ppt_x"/>
                                          </p:val>
                                        </p:tav>
                                        <p:tav tm="100000">
                                          <p:val>
                                            <p:strVal val="#ppt_x"/>
                                          </p:val>
                                        </p:tav>
                                      </p:tavLst>
                                    </p:anim>
                                    <p:anim calcmode="lin" valueType="num">
                                      <p:cBhvr additive="base">
                                        <p:cTn id="14"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2"/>
                                        </p:tgtEl>
                                        <p:attrNameLst>
                                          <p:attrName>style.visibility</p:attrName>
                                        </p:attrNameLst>
                                      </p:cBhvr>
                                      <p:to>
                                        <p:strVal val="visible"/>
                                      </p:to>
                                    </p:set>
                                    <p:anim calcmode="lin" valueType="num">
                                      <p:cBhvr additive="base">
                                        <p:cTn id="19" dur="500" fill="hold"/>
                                        <p:tgtEl>
                                          <p:spTgt spid="72"/>
                                        </p:tgtEl>
                                        <p:attrNameLst>
                                          <p:attrName>ppt_x</p:attrName>
                                        </p:attrNameLst>
                                      </p:cBhvr>
                                      <p:tavLst>
                                        <p:tav tm="0">
                                          <p:val>
                                            <p:strVal val="#ppt_x"/>
                                          </p:val>
                                        </p:tav>
                                        <p:tav tm="100000">
                                          <p:val>
                                            <p:strVal val="#ppt_x"/>
                                          </p:val>
                                        </p:tav>
                                      </p:tavLst>
                                    </p:anim>
                                    <p:anim calcmode="lin" valueType="num">
                                      <p:cBhvr additive="base">
                                        <p:cTn id="20" dur="500" fill="hold"/>
                                        <p:tgtEl>
                                          <p:spTgt spid="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71" grpId="0"/>
      <p:bldP spid="7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91"/>
          <p:cNvSpPr>
            <a:spLocks noChangeArrowheads="1"/>
          </p:cNvSpPr>
          <p:nvPr/>
        </p:nvSpPr>
        <p:spPr bwMode="auto">
          <a:xfrm>
            <a:off x="2195925" y="2056611"/>
            <a:ext cx="4399786" cy="3651887"/>
          </a:xfrm>
          <a:prstGeom prst="rect">
            <a:avLst/>
          </a:prstGeom>
          <a:solidFill>
            <a:srgbClr val="FFFFF3"/>
          </a:solidFill>
          <a:ln w="9525">
            <a:solidFill>
              <a:srgbClr val="3399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defTabSz="914400" fontAlgn="auto">
              <a:spcBef>
                <a:spcPts val="0"/>
              </a:spcBef>
              <a:spcAft>
                <a:spcPts val="0"/>
              </a:spcAft>
            </a:pPr>
            <a:r>
              <a:rPr lang="zh-CN" altLang="en-US" dirty="0" smtClean="0">
                <a:solidFill>
                  <a:prstClr val="black"/>
                </a:solidFill>
                <a:latin typeface="Calibri" panose="020F0502020204030204"/>
                <a:ea typeface="宋体" panose="02010600030101010101" pitchFamily="2" charset="-122"/>
              </a:rPr>
              <a:t>   </a:t>
            </a:r>
            <a:endParaRPr lang="en-US" altLang="zh-CN" dirty="0" smtClean="0">
              <a:solidFill>
                <a:prstClr val="black"/>
              </a:solidFill>
              <a:latin typeface="Calibri" panose="020F0502020204030204"/>
              <a:ea typeface="宋体" panose="02010600030101010101" pitchFamily="2" charset="-122"/>
            </a:endParaRPr>
          </a:p>
          <a:p>
            <a:pPr defTabSz="914400" fontAlgn="auto">
              <a:spcBef>
                <a:spcPts val="0"/>
              </a:spcBef>
              <a:spcAft>
                <a:spcPts val="0"/>
              </a:spcAft>
            </a:pPr>
            <a:endParaRPr lang="zh-CN" altLang="en-US" dirty="0">
              <a:solidFill>
                <a:prstClr val="black"/>
              </a:solidFill>
              <a:latin typeface="Calibri" panose="020F0502020204030204"/>
              <a:ea typeface="宋体" panose="02010600030101010101" pitchFamily="2" charset="-122"/>
            </a:endParaRPr>
          </a:p>
        </p:txBody>
      </p:sp>
      <p:sp>
        <p:nvSpPr>
          <p:cNvPr id="4" name="矩形 3"/>
          <p:cNvSpPr/>
          <p:nvPr/>
        </p:nvSpPr>
        <p:spPr>
          <a:xfrm rot="18868453" flipV="1">
            <a:off x="441325" y="477838"/>
            <a:ext cx="493713" cy="493713"/>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矩形 4"/>
          <p:cNvSpPr/>
          <p:nvPr/>
        </p:nvSpPr>
        <p:spPr>
          <a:xfrm rot="18868453">
            <a:off x="769938" y="561975"/>
            <a:ext cx="315913" cy="3159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6" name="直接连接符 5"/>
          <p:cNvCxnSpPr/>
          <p:nvPr/>
        </p:nvCxnSpPr>
        <p:spPr>
          <a:xfrm>
            <a:off x="687388" y="1073150"/>
            <a:ext cx="1018381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480184" y="376235"/>
            <a:ext cx="10580370" cy="866141"/>
          </a:xfrm>
          <a:prstGeom prst="rect">
            <a:avLst/>
          </a:prstGeom>
        </p:spPr>
        <p:txBody>
          <a:bodyPr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3200" b="1" i="0" u="none" strike="noStrike" kern="1200" cap="none" spc="0" normalizeH="0" baseline="0" noProof="0" dirty="0">
                <a:ln>
                  <a:noFill/>
                </a:ln>
                <a:solidFill>
                  <a:srgbClr val="002060"/>
                </a:solidFill>
                <a:effectLst>
                  <a:outerShdw blurRad="38100" dist="38100" dir="2700000" algn="tl">
                    <a:srgbClr val="000000">
                      <a:alpha val="11000"/>
                    </a:srgbClr>
                  </a:outerShdw>
                </a:effectLst>
                <a:uLnTx/>
                <a:uFillTx/>
                <a:latin typeface="华文行楷" panose="02010800040101010101" pitchFamily="2" charset="-122"/>
                <a:ea typeface="华文行楷" panose="02010800040101010101" pitchFamily="2" charset="-122"/>
                <a:cs typeface="+mn-ea"/>
                <a:sym typeface="+mn-ea"/>
              </a:rPr>
              <a:t>垄断企业的短期均衡</a:t>
            </a:r>
            <a: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rPr>
              <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endParaRPr>
          </a:p>
        </p:txBody>
      </p:sp>
      <p:sp>
        <p:nvSpPr>
          <p:cNvPr id="30725" name="文本框 22"/>
          <p:cNvSpPr txBox="1"/>
          <p:nvPr/>
        </p:nvSpPr>
        <p:spPr>
          <a:xfrm>
            <a:off x="9093200" y="669925"/>
            <a:ext cx="2967038" cy="306705"/>
          </a:xfrm>
          <a:prstGeom prst="rect">
            <a:avLst/>
          </a:prstGeom>
          <a:noFill/>
          <a:ln w="9525">
            <a:noFill/>
          </a:ln>
        </p:spPr>
        <p:txBody>
          <a:bodyPr anchor="t">
            <a:spAutoFit/>
          </a:bodyPr>
          <a:lstStyle/>
          <a:p>
            <a:pPr>
              <a:buFont typeface="Arial" panose="020B0604020202020204" pitchFamily="34" charset="0"/>
            </a:pPr>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p>
        </p:txBody>
      </p:sp>
      <p:sp>
        <p:nvSpPr>
          <p:cNvPr id="30726" name="内容占位符 2"/>
          <p:cNvSpPr txBox="1"/>
          <p:nvPr/>
        </p:nvSpPr>
        <p:spPr>
          <a:xfrm>
            <a:off x="1266825" y="1974699"/>
            <a:ext cx="8251825" cy="4125913"/>
          </a:xfrm>
          <a:prstGeom prst="rect">
            <a:avLst/>
          </a:prstGeom>
          <a:noFill/>
          <a:ln w="9525">
            <a:noFill/>
          </a:ln>
        </p:spPr>
        <p:txBody>
          <a:bodyPr anchor="t"/>
          <a:lstStyle/>
          <a:p>
            <a:pPr algn="ctr">
              <a:lnSpc>
                <a:spcPct val="90000"/>
              </a:lnSpc>
              <a:spcBef>
                <a:spcPts val="1000"/>
              </a:spcBef>
              <a:buFont typeface="Arial" panose="020B0604020202020204" pitchFamily="34" charset="0"/>
            </a:pPr>
            <a:endParaRPr lang="zh-CN" altLang="en-US" sz="2400" dirty="0">
              <a:latin typeface="Calibri" panose="020F0502020204030204" pitchFamily="34" charset="0"/>
              <a:ea typeface="等线" pitchFamily="2" charset="-122"/>
            </a:endParaRPr>
          </a:p>
        </p:txBody>
      </p:sp>
      <p:sp>
        <p:nvSpPr>
          <p:cNvPr id="26" name="内容占位符 2"/>
          <p:cNvSpPr txBox="1">
            <a:spLocks noChangeArrowheads="1"/>
          </p:cNvSpPr>
          <p:nvPr/>
        </p:nvSpPr>
        <p:spPr>
          <a:xfrm>
            <a:off x="927894" y="1034010"/>
            <a:ext cx="10629368" cy="1346200"/>
          </a:xfrm>
          <a:prstGeom prst="rect">
            <a:avLst/>
          </a:prstGeom>
        </p:spPr>
        <p:txBody>
          <a:bodyPr lIns="68580" tIns="34291" rIns="68580" bIns="34291"/>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457200" rtl="0" eaLnBrk="1" fontAlgn="auto" latinLnBrk="0" hangingPunct="1">
              <a:lnSpc>
                <a:spcPct val="150000"/>
              </a:lnSpc>
              <a:spcBef>
                <a:spcPts val="1000"/>
              </a:spcBef>
              <a:spcAft>
                <a:spcPts val="0"/>
              </a:spcAft>
              <a:buClrTx/>
              <a:buSzTx/>
              <a:buFont typeface="Arial" panose="020B0604020202020204" pitchFamily="34" charset="0"/>
              <a:buNone/>
              <a:defRPr/>
            </a:pPr>
            <a:r>
              <a:rPr kumimoji="0" lang="zh-CN" altLang="en-US" i="0" u="none" strike="noStrike" kern="1200" cap="none" spc="0" normalizeH="0" baseline="0" noProof="0" dirty="0">
                <a:ln>
                  <a:noFill/>
                </a:ln>
                <a:solidFill>
                  <a:srgbClr val="FF0000"/>
                </a:solidFill>
                <a:effectLst/>
                <a:uLnTx/>
                <a:uFillTx/>
                <a:cs typeface="+mn-cs"/>
                <a:sym typeface="黑体" panose="02010609060101010101" pitchFamily="49" charset="-122"/>
              </a:rPr>
              <a:t>        </a:t>
            </a:r>
            <a:r>
              <a:rPr kumimoji="0" lang="zh-CN" altLang="en-US" sz="24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黑体" panose="02010609060101010101" pitchFamily="49" charset="-122"/>
              </a:rPr>
              <a:t>在短期中，企业无法改变规模，只在既定规模的限制下实现利润的最大化。</a:t>
            </a:r>
          </a:p>
          <a:p>
            <a:pPr marL="0" marR="0" lvl="0" indent="0" algn="l" defTabSz="457200" rtl="0" eaLnBrk="1" fontAlgn="auto" latinLnBrk="0" hangingPunct="1">
              <a:lnSpc>
                <a:spcPct val="150000"/>
              </a:lnSpc>
              <a:spcBef>
                <a:spcPts val="1000"/>
              </a:spcBef>
              <a:spcAft>
                <a:spcPts val="0"/>
              </a:spcAft>
              <a:buClrTx/>
              <a:buSzTx/>
              <a:buFont typeface="Arial" panose="020B0604020202020204" pitchFamily="34" charset="0"/>
              <a:buNone/>
              <a:defRPr/>
            </a:pPr>
            <a:endParaRPr kumimoji="0" lang="en-US" altLang="zh-CN" b="1" i="0" u="none" strike="noStrike" kern="1200" cap="none" spc="0" normalizeH="0" baseline="0" noProof="0" dirty="0">
              <a:ln>
                <a:noFill/>
              </a:ln>
              <a:solidFill>
                <a:schemeClr val="accent2">
                  <a:lumMod val="50000"/>
                </a:schemeClr>
              </a:solidFill>
              <a:effectLst/>
              <a:uLnTx/>
              <a:uFillTx/>
              <a:latin typeface="+mn-lt"/>
              <a:ea typeface="+mn-ea"/>
              <a:cs typeface="+mn-cs"/>
              <a:sym typeface="黑体" panose="02010609060101010101" pitchFamily="49" charset="-122"/>
            </a:endParaRPr>
          </a:p>
        </p:txBody>
      </p:sp>
      <p:pic>
        <p:nvPicPr>
          <p:cNvPr id="48" name="图片 47"/>
          <p:cNvPicPr>
            <a:picLocks noChangeAspect="1"/>
          </p:cNvPicPr>
          <p:nvPr/>
        </p:nvPicPr>
        <p:blipFill>
          <a:blip r:embed="rId3"/>
          <a:stretch>
            <a:fillRect/>
          </a:stretch>
        </p:blipFill>
        <p:spPr>
          <a:xfrm>
            <a:off x="7971187" y="4371916"/>
            <a:ext cx="2125848" cy="123903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7" name="Rectangle 28" descr="60%"/>
          <p:cNvSpPr/>
          <p:nvPr/>
        </p:nvSpPr>
        <p:spPr>
          <a:xfrm>
            <a:off x="2195925" y="3498699"/>
            <a:ext cx="1905000" cy="457200"/>
          </a:xfrm>
          <a:prstGeom prst="rect">
            <a:avLst/>
          </a:prstGeom>
          <a:blipFill rotWithShape="0">
            <a:blip r:embed="rId4"/>
          </a:blipFill>
          <a:ln w="9525">
            <a:noFill/>
          </a:ln>
        </p:spPr>
        <p:txBody>
          <a:bodyPr wrap="none" lIns="90000" tIns="46800" rIns="90000" bIns="46800" anchor="ctr"/>
          <a:lstStyle/>
          <a:p>
            <a:pPr>
              <a:buFont typeface="Arial" panose="020B0604020202020204" pitchFamily="34" charset="0"/>
            </a:pPr>
            <a:endParaRPr lang="zh-CN" altLang="en-US" dirty="0">
              <a:latin typeface="Calibri" panose="020F0502020204030204" pitchFamily="34" charset="0"/>
              <a:ea typeface="等线" pitchFamily="2" charset="-122"/>
            </a:endParaRPr>
          </a:p>
        </p:txBody>
      </p:sp>
      <p:sp>
        <p:nvSpPr>
          <p:cNvPr id="30730" name="Line 32"/>
          <p:cNvSpPr/>
          <p:nvPr/>
        </p:nvSpPr>
        <p:spPr>
          <a:xfrm flipV="1">
            <a:off x="2195925" y="1746099"/>
            <a:ext cx="0" cy="3962400"/>
          </a:xfrm>
          <a:prstGeom prst="line">
            <a:avLst/>
          </a:prstGeom>
          <a:ln w="19050" cap="flat" cmpd="sng">
            <a:solidFill>
              <a:srgbClr val="333300"/>
            </a:solidFill>
            <a:prstDash val="solid"/>
            <a:miter/>
            <a:headEnd type="none" w="med" len="med"/>
            <a:tailEnd type="triangle" w="med" len="med"/>
          </a:ln>
        </p:spPr>
      </p:sp>
      <p:sp>
        <p:nvSpPr>
          <p:cNvPr id="30731" name="Line 33"/>
          <p:cNvSpPr/>
          <p:nvPr/>
        </p:nvSpPr>
        <p:spPr>
          <a:xfrm>
            <a:off x="2195925" y="5706912"/>
            <a:ext cx="4494213" cy="0"/>
          </a:xfrm>
          <a:prstGeom prst="line">
            <a:avLst/>
          </a:prstGeom>
          <a:ln w="22225" cap="flat" cmpd="sng">
            <a:solidFill>
              <a:srgbClr val="003300"/>
            </a:solidFill>
            <a:prstDash val="solid"/>
            <a:miter/>
            <a:headEnd type="none" w="med" len="med"/>
            <a:tailEnd type="triangle" w="med" len="med"/>
          </a:ln>
        </p:spPr>
      </p:sp>
      <p:sp>
        <p:nvSpPr>
          <p:cNvPr id="30732" name="Rectangle 34"/>
          <p:cNvSpPr/>
          <p:nvPr/>
        </p:nvSpPr>
        <p:spPr>
          <a:xfrm>
            <a:off x="1738725" y="1898499"/>
            <a:ext cx="304800" cy="381000"/>
          </a:xfrm>
          <a:prstGeom prst="rect">
            <a:avLst/>
          </a:prstGeom>
          <a:noFill/>
          <a:ln w="9525">
            <a:noFill/>
          </a:ln>
        </p:spPr>
        <p:txBody>
          <a:bodyPr wrap="none" lIns="90000" tIns="46800" rIns="90000" bIns="46800" anchor="ctr"/>
          <a:lstStyle/>
          <a:p>
            <a:pPr>
              <a:lnSpc>
                <a:spcPct val="80000"/>
              </a:lnSpc>
              <a:buFont typeface="Arial" panose="020B0604020202020204" pitchFamily="34" charset="0"/>
            </a:pPr>
            <a:r>
              <a:rPr lang="en-US" altLang="zh-CN" sz="2000" dirty="0">
                <a:solidFill>
                  <a:srgbClr val="000000"/>
                </a:solidFill>
                <a:latin typeface="Calibri" panose="020F0502020204030204" pitchFamily="34" charset="0"/>
                <a:ea typeface="等线" pitchFamily="2" charset="-122"/>
              </a:rPr>
              <a:t>P</a:t>
            </a:r>
          </a:p>
          <a:p>
            <a:pPr>
              <a:lnSpc>
                <a:spcPct val="80000"/>
              </a:lnSpc>
              <a:buFont typeface="Arial" panose="020B0604020202020204" pitchFamily="34" charset="0"/>
            </a:pPr>
            <a:r>
              <a:rPr lang="en-US" altLang="zh-CN" sz="2000" dirty="0">
                <a:solidFill>
                  <a:srgbClr val="000000"/>
                </a:solidFill>
                <a:latin typeface="Calibri" panose="020F0502020204030204" pitchFamily="34" charset="0"/>
                <a:ea typeface="等线" pitchFamily="2" charset="-122"/>
              </a:rPr>
              <a:t>C</a:t>
            </a:r>
          </a:p>
          <a:p>
            <a:pPr>
              <a:lnSpc>
                <a:spcPct val="80000"/>
              </a:lnSpc>
              <a:buFont typeface="Arial" panose="020B0604020202020204" pitchFamily="34" charset="0"/>
            </a:pPr>
            <a:r>
              <a:rPr lang="en-US" altLang="zh-CN" sz="2000" dirty="0">
                <a:solidFill>
                  <a:srgbClr val="000000"/>
                </a:solidFill>
                <a:latin typeface="Calibri" panose="020F0502020204030204" pitchFamily="34" charset="0"/>
                <a:ea typeface="等线" pitchFamily="2" charset="-122"/>
              </a:rPr>
              <a:t>R</a:t>
            </a:r>
          </a:p>
        </p:txBody>
      </p:sp>
      <p:sp>
        <p:nvSpPr>
          <p:cNvPr id="30733" name="Rectangle 35"/>
          <p:cNvSpPr/>
          <p:nvPr/>
        </p:nvSpPr>
        <p:spPr>
          <a:xfrm>
            <a:off x="6691725" y="5556099"/>
            <a:ext cx="304800" cy="381000"/>
          </a:xfrm>
          <a:prstGeom prst="rect">
            <a:avLst/>
          </a:prstGeom>
          <a:noFill/>
          <a:ln w="9525">
            <a:noFill/>
          </a:ln>
        </p:spPr>
        <p:txBody>
          <a:bodyPr wrap="none" lIns="90000" tIns="46800" rIns="90000" bIns="46800" anchor="ctr"/>
          <a:lstStyle/>
          <a:p>
            <a:pPr>
              <a:buFont typeface="Arial" panose="020B0604020202020204" pitchFamily="34" charset="0"/>
            </a:pPr>
            <a:r>
              <a:rPr lang="en-US" altLang="zh-CN" dirty="0">
                <a:solidFill>
                  <a:srgbClr val="000000"/>
                </a:solidFill>
                <a:latin typeface="Calibri" panose="020F0502020204030204" pitchFamily="34" charset="0"/>
                <a:ea typeface="等线" pitchFamily="2" charset="-122"/>
              </a:rPr>
              <a:t>Q</a:t>
            </a:r>
          </a:p>
        </p:txBody>
      </p:sp>
      <p:sp>
        <p:nvSpPr>
          <p:cNvPr id="30734" name="Rectangle 36"/>
          <p:cNvSpPr/>
          <p:nvPr/>
        </p:nvSpPr>
        <p:spPr>
          <a:xfrm>
            <a:off x="1814925" y="5708499"/>
            <a:ext cx="304800" cy="381000"/>
          </a:xfrm>
          <a:prstGeom prst="rect">
            <a:avLst/>
          </a:prstGeom>
          <a:noFill/>
          <a:ln w="9525">
            <a:noFill/>
          </a:ln>
        </p:spPr>
        <p:txBody>
          <a:bodyPr wrap="none" lIns="90000" tIns="46800" rIns="90000" bIns="46800" anchor="ctr"/>
          <a:lstStyle/>
          <a:p>
            <a:pPr>
              <a:buFont typeface="Arial" panose="020B0604020202020204" pitchFamily="34" charset="0"/>
            </a:pPr>
            <a:r>
              <a:rPr lang="en-US" altLang="zh-CN" dirty="0">
                <a:solidFill>
                  <a:srgbClr val="000000"/>
                </a:solidFill>
                <a:latin typeface="Calibri" panose="020F0502020204030204" pitchFamily="34" charset="0"/>
                <a:ea typeface="等线" pitchFamily="2" charset="-122"/>
              </a:rPr>
              <a:t>O</a:t>
            </a:r>
          </a:p>
        </p:txBody>
      </p:sp>
      <p:sp>
        <p:nvSpPr>
          <p:cNvPr id="34" name="Freeform 37"/>
          <p:cNvSpPr/>
          <p:nvPr/>
        </p:nvSpPr>
        <p:spPr>
          <a:xfrm>
            <a:off x="3224625" y="3031974"/>
            <a:ext cx="2514600" cy="1017588"/>
          </a:xfrm>
          <a:custGeom>
            <a:avLst/>
            <a:gdLst/>
            <a:ahLst/>
            <a:cxnLst>
              <a:cxn ang="0">
                <a:pos x="0" y="0"/>
              </a:cxn>
              <a:cxn ang="0">
                <a:pos x="2147483647" y="2147483647"/>
              </a:cxn>
              <a:cxn ang="0">
                <a:pos x="2147483647" y="2147483647"/>
              </a:cxn>
              <a:cxn ang="0">
                <a:pos x="2147483647" y="2147483647"/>
              </a:cxn>
              <a:cxn ang="0">
                <a:pos x="2147483647" y="2147483647"/>
              </a:cxn>
              <a:cxn ang="0">
                <a:pos x="2147483647" y="2147483647"/>
              </a:cxn>
            </a:cxnLst>
            <a:rect l="0" t="0" r="0" b="0"/>
            <a:pathLst>
              <a:path w="1584" h="641">
                <a:moveTo>
                  <a:pt x="0" y="0"/>
                </a:moveTo>
                <a:cubicBezTo>
                  <a:pt x="37" y="53"/>
                  <a:pt x="130" y="222"/>
                  <a:pt x="222" y="318"/>
                </a:cubicBezTo>
                <a:cubicBezTo>
                  <a:pt x="314" y="414"/>
                  <a:pt x="415" y="529"/>
                  <a:pt x="552" y="576"/>
                </a:cubicBezTo>
                <a:cubicBezTo>
                  <a:pt x="689" y="623"/>
                  <a:pt x="902" y="641"/>
                  <a:pt x="1044" y="600"/>
                </a:cubicBezTo>
                <a:cubicBezTo>
                  <a:pt x="1186" y="559"/>
                  <a:pt x="1314" y="427"/>
                  <a:pt x="1404" y="330"/>
                </a:cubicBezTo>
                <a:cubicBezTo>
                  <a:pt x="1494" y="233"/>
                  <a:pt x="1547" y="83"/>
                  <a:pt x="1584" y="18"/>
                </a:cubicBezTo>
              </a:path>
            </a:pathLst>
          </a:custGeom>
          <a:noFill/>
          <a:ln w="22225" cap="flat" cmpd="sng">
            <a:solidFill>
              <a:srgbClr val="669900"/>
            </a:solidFill>
            <a:prstDash val="solid"/>
            <a:miter/>
            <a:headEnd type="none" w="med" len="med"/>
            <a:tailEnd type="none" w="med" len="med"/>
          </a:ln>
        </p:spPr>
        <p:txBody>
          <a:bodyPr/>
          <a:lstStyle/>
          <a:p>
            <a:endParaRPr lang="zh-CN" altLang="en-US"/>
          </a:p>
        </p:txBody>
      </p:sp>
      <p:sp>
        <p:nvSpPr>
          <p:cNvPr id="35" name="Freeform 38"/>
          <p:cNvSpPr/>
          <p:nvPr/>
        </p:nvSpPr>
        <p:spPr>
          <a:xfrm>
            <a:off x="3110325" y="2393799"/>
            <a:ext cx="2047875" cy="2733675"/>
          </a:xfrm>
          <a:custGeom>
            <a:avLst/>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rect l="0" t="0" r="0" b="0"/>
            <a:pathLst>
              <a:path w="1290" h="1722">
                <a:moveTo>
                  <a:pt x="0" y="1560"/>
                </a:moveTo>
                <a:cubicBezTo>
                  <a:pt x="16" y="1596"/>
                  <a:pt x="27" y="1632"/>
                  <a:pt x="48" y="1656"/>
                </a:cubicBezTo>
                <a:cubicBezTo>
                  <a:pt x="69" y="1680"/>
                  <a:pt x="89" y="1697"/>
                  <a:pt x="126" y="1704"/>
                </a:cubicBezTo>
                <a:cubicBezTo>
                  <a:pt x="163" y="1711"/>
                  <a:pt x="211" y="1722"/>
                  <a:pt x="270" y="1698"/>
                </a:cubicBezTo>
                <a:cubicBezTo>
                  <a:pt x="329" y="1674"/>
                  <a:pt x="401" y="1629"/>
                  <a:pt x="480" y="1560"/>
                </a:cubicBezTo>
                <a:cubicBezTo>
                  <a:pt x="559" y="1491"/>
                  <a:pt x="668" y="1384"/>
                  <a:pt x="744" y="1284"/>
                </a:cubicBezTo>
                <a:cubicBezTo>
                  <a:pt x="820" y="1184"/>
                  <a:pt x="873" y="1081"/>
                  <a:pt x="936" y="960"/>
                </a:cubicBezTo>
                <a:cubicBezTo>
                  <a:pt x="999" y="839"/>
                  <a:pt x="1070" y="690"/>
                  <a:pt x="1122" y="558"/>
                </a:cubicBezTo>
                <a:cubicBezTo>
                  <a:pt x="1174" y="426"/>
                  <a:pt x="1220" y="261"/>
                  <a:pt x="1248" y="168"/>
                </a:cubicBezTo>
                <a:cubicBezTo>
                  <a:pt x="1276" y="75"/>
                  <a:pt x="1281" y="35"/>
                  <a:pt x="1290" y="0"/>
                </a:cubicBezTo>
              </a:path>
            </a:pathLst>
          </a:custGeom>
          <a:noFill/>
          <a:ln w="22225" cap="flat" cmpd="sng">
            <a:solidFill>
              <a:schemeClr val="tx1"/>
            </a:solidFill>
            <a:prstDash val="solid"/>
            <a:miter/>
            <a:headEnd type="none" w="med" len="med"/>
            <a:tailEnd type="none" w="med" len="med"/>
          </a:ln>
        </p:spPr>
        <p:txBody>
          <a:bodyPr/>
          <a:lstStyle/>
          <a:p>
            <a:endParaRPr lang="zh-CN" altLang="en-US"/>
          </a:p>
        </p:txBody>
      </p:sp>
      <p:sp>
        <p:nvSpPr>
          <p:cNvPr id="38" name="Rectangle 39"/>
          <p:cNvSpPr>
            <a:spLocks noChangeArrowheads="1"/>
          </p:cNvSpPr>
          <p:nvPr/>
        </p:nvSpPr>
        <p:spPr bwMode="auto">
          <a:xfrm>
            <a:off x="5701125" y="2584299"/>
            <a:ext cx="685800" cy="457200"/>
          </a:xfrm>
          <a:prstGeom prst="rect">
            <a:avLst/>
          </a:prstGeom>
          <a:noFill/>
          <a:ln>
            <a:noFill/>
          </a:ln>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srgbClr val="669900"/>
                </a:solidFill>
                <a:effectLst>
                  <a:outerShdw blurRad="38100" dist="38100" dir="2700000" algn="tl">
                    <a:srgbClr val="C0C0C0"/>
                  </a:outerShdw>
                </a:effectLst>
                <a:uLnTx/>
                <a:uFillTx/>
                <a:latin typeface="+mn-lt"/>
                <a:ea typeface="+mn-ea"/>
                <a:cs typeface="+mn-cs"/>
                <a:sym typeface="+mn-ea"/>
              </a:rPr>
              <a:t>AC</a:t>
            </a:r>
          </a:p>
        </p:txBody>
      </p:sp>
      <p:sp>
        <p:nvSpPr>
          <p:cNvPr id="39" name="Rectangle 40"/>
          <p:cNvSpPr>
            <a:spLocks noChangeArrowheads="1"/>
          </p:cNvSpPr>
          <p:nvPr/>
        </p:nvSpPr>
        <p:spPr bwMode="auto">
          <a:xfrm>
            <a:off x="5091525" y="1974699"/>
            <a:ext cx="685800" cy="457200"/>
          </a:xfrm>
          <a:prstGeom prst="rect">
            <a:avLst/>
          </a:prstGeom>
          <a:noFill/>
          <a:ln>
            <a:noFill/>
          </a:ln>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sym typeface="+mn-ea"/>
              </a:rPr>
              <a:t>MC</a:t>
            </a:r>
          </a:p>
        </p:txBody>
      </p:sp>
      <p:sp>
        <p:nvSpPr>
          <p:cNvPr id="46" name="Line 41"/>
          <p:cNvSpPr/>
          <p:nvPr/>
        </p:nvSpPr>
        <p:spPr>
          <a:xfrm>
            <a:off x="2195925" y="2736699"/>
            <a:ext cx="3886200" cy="1600200"/>
          </a:xfrm>
          <a:prstGeom prst="line">
            <a:avLst/>
          </a:prstGeom>
          <a:ln w="22225" cap="flat" cmpd="sng">
            <a:solidFill>
              <a:srgbClr val="FF0000"/>
            </a:solidFill>
            <a:prstDash val="solid"/>
            <a:miter/>
            <a:headEnd type="none" w="med" len="med"/>
            <a:tailEnd type="none" w="med" len="med"/>
          </a:ln>
        </p:spPr>
      </p:sp>
      <p:sp>
        <p:nvSpPr>
          <p:cNvPr id="47" name="Rectangle 42"/>
          <p:cNvSpPr>
            <a:spLocks noChangeArrowheads="1"/>
          </p:cNvSpPr>
          <p:nvPr/>
        </p:nvSpPr>
        <p:spPr bwMode="auto">
          <a:xfrm>
            <a:off x="6234525" y="4184499"/>
            <a:ext cx="838200" cy="304800"/>
          </a:xfrm>
          <a:prstGeom prst="rect">
            <a:avLst/>
          </a:prstGeom>
          <a:noFill/>
          <a:ln>
            <a:noFill/>
          </a:ln>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CC3300"/>
                </a:solidFill>
                <a:effectLst>
                  <a:outerShdw blurRad="38100" dist="38100" dir="2700000" algn="tl">
                    <a:srgbClr val="C0C0C0"/>
                  </a:outerShdw>
                </a:effectLst>
                <a:uLnTx/>
                <a:uFillTx/>
                <a:latin typeface="+mn-lt"/>
                <a:ea typeface="+mn-ea"/>
                <a:cs typeface="+mn-cs"/>
                <a:sym typeface="+mn-ea"/>
              </a:rPr>
              <a:t> d ( AR )</a:t>
            </a:r>
          </a:p>
        </p:txBody>
      </p:sp>
      <p:sp>
        <p:nvSpPr>
          <p:cNvPr id="50" name="Line 43"/>
          <p:cNvSpPr/>
          <p:nvPr/>
        </p:nvSpPr>
        <p:spPr>
          <a:xfrm>
            <a:off x="2195925" y="2736699"/>
            <a:ext cx="2590800" cy="2590800"/>
          </a:xfrm>
          <a:prstGeom prst="line">
            <a:avLst/>
          </a:prstGeom>
          <a:ln w="22225" cap="flat" cmpd="sng">
            <a:solidFill>
              <a:schemeClr val="tx1"/>
            </a:solidFill>
            <a:prstDash val="solid"/>
            <a:miter/>
            <a:headEnd type="none" w="med" len="med"/>
            <a:tailEnd type="none" w="med" len="med"/>
          </a:ln>
        </p:spPr>
      </p:sp>
      <p:sp>
        <p:nvSpPr>
          <p:cNvPr id="51" name="Rectangle 44"/>
          <p:cNvSpPr/>
          <p:nvPr/>
        </p:nvSpPr>
        <p:spPr>
          <a:xfrm>
            <a:off x="4862925" y="5098899"/>
            <a:ext cx="609600" cy="381000"/>
          </a:xfrm>
          <a:prstGeom prst="rect">
            <a:avLst/>
          </a:prstGeom>
          <a:noFill/>
          <a:ln w="9525">
            <a:noFill/>
          </a:ln>
        </p:spPr>
        <p:txBody>
          <a:bodyPr wrap="none" lIns="90000" tIns="46800" rIns="90000" bIns="46800" anchor="ctr"/>
          <a:lstStyle/>
          <a:p>
            <a:pPr>
              <a:buFont typeface="Arial" panose="020B0604020202020204" pitchFamily="34" charset="0"/>
            </a:pPr>
            <a:r>
              <a:rPr lang="en-US" altLang="zh-CN" dirty="0">
                <a:latin typeface="Calibri" panose="020F0502020204030204" pitchFamily="34" charset="0"/>
                <a:ea typeface="等线" pitchFamily="2" charset="-122"/>
              </a:rPr>
              <a:t>MR</a:t>
            </a:r>
          </a:p>
        </p:txBody>
      </p:sp>
      <p:sp>
        <p:nvSpPr>
          <p:cNvPr id="52" name="Line 45"/>
          <p:cNvSpPr/>
          <p:nvPr/>
        </p:nvSpPr>
        <p:spPr>
          <a:xfrm flipV="1">
            <a:off x="4100925" y="3498699"/>
            <a:ext cx="0" cy="2209800"/>
          </a:xfrm>
          <a:prstGeom prst="line">
            <a:avLst/>
          </a:prstGeom>
          <a:ln w="22225" cap="rnd" cmpd="sng">
            <a:solidFill>
              <a:schemeClr val="tx1"/>
            </a:solidFill>
            <a:prstDash val="sysDot"/>
            <a:miter/>
            <a:headEnd type="none" w="med" len="med"/>
            <a:tailEnd type="none" w="med" len="med"/>
          </a:ln>
        </p:spPr>
      </p:sp>
      <p:sp>
        <p:nvSpPr>
          <p:cNvPr id="53" name="Rectangle 46"/>
          <p:cNvSpPr>
            <a:spLocks noChangeArrowheads="1"/>
          </p:cNvSpPr>
          <p:nvPr/>
        </p:nvSpPr>
        <p:spPr bwMode="auto">
          <a:xfrm>
            <a:off x="3948525" y="5784699"/>
            <a:ext cx="304800" cy="304800"/>
          </a:xfrm>
          <a:prstGeom prst="rect">
            <a:avLst/>
          </a:prstGeom>
          <a:noFill/>
          <a:ln>
            <a:noFill/>
          </a:ln>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sym typeface="+mn-ea"/>
              </a:rPr>
              <a:t>Q</a:t>
            </a:r>
            <a:r>
              <a:rPr kumimoji="0" lang="en-US" altLang="zh-CN" sz="12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sym typeface="+mn-ea"/>
              </a:rPr>
              <a:t>0</a:t>
            </a:r>
          </a:p>
        </p:txBody>
      </p:sp>
      <p:sp>
        <p:nvSpPr>
          <p:cNvPr id="54" name="Line 47"/>
          <p:cNvSpPr/>
          <p:nvPr/>
        </p:nvSpPr>
        <p:spPr>
          <a:xfrm flipH="1">
            <a:off x="2195925" y="3498699"/>
            <a:ext cx="1905000" cy="0"/>
          </a:xfrm>
          <a:prstGeom prst="line">
            <a:avLst/>
          </a:prstGeom>
          <a:ln w="19050" cap="rnd" cmpd="sng">
            <a:solidFill>
              <a:srgbClr val="003300"/>
            </a:solidFill>
            <a:prstDash val="sysDot"/>
            <a:miter/>
            <a:headEnd type="none" w="med" len="med"/>
            <a:tailEnd type="none" w="med" len="med"/>
          </a:ln>
        </p:spPr>
      </p:sp>
      <p:sp>
        <p:nvSpPr>
          <p:cNvPr id="55" name="Rectangle 48"/>
          <p:cNvSpPr>
            <a:spLocks noChangeArrowheads="1"/>
          </p:cNvSpPr>
          <p:nvPr/>
        </p:nvSpPr>
        <p:spPr bwMode="auto">
          <a:xfrm>
            <a:off x="1738725" y="3346299"/>
            <a:ext cx="304800" cy="304800"/>
          </a:xfrm>
          <a:prstGeom prst="rect">
            <a:avLst/>
          </a:prstGeom>
          <a:noFill/>
          <a:ln>
            <a:noFill/>
          </a:ln>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srgbClr val="CC3300"/>
                </a:solidFill>
                <a:effectLst>
                  <a:outerShdw blurRad="38100" dist="38100" dir="2700000" algn="tl">
                    <a:srgbClr val="C0C0C0"/>
                  </a:outerShdw>
                </a:effectLst>
                <a:uLnTx/>
                <a:uFillTx/>
                <a:latin typeface="+mn-lt"/>
                <a:ea typeface="+mn-ea"/>
                <a:cs typeface="+mn-cs"/>
                <a:sym typeface="+mn-ea"/>
              </a:rPr>
              <a:t>P</a:t>
            </a:r>
            <a:r>
              <a:rPr kumimoji="0" lang="en-US" altLang="zh-CN" sz="1200" b="0" i="0" u="none" strike="noStrike" kern="1200" cap="none" spc="0" normalizeH="0" baseline="0" noProof="0">
                <a:ln>
                  <a:noFill/>
                </a:ln>
                <a:solidFill>
                  <a:srgbClr val="CC3300"/>
                </a:solidFill>
                <a:effectLst>
                  <a:outerShdw blurRad="38100" dist="38100" dir="2700000" algn="tl">
                    <a:srgbClr val="C0C0C0"/>
                  </a:outerShdw>
                </a:effectLst>
                <a:uLnTx/>
                <a:uFillTx/>
                <a:latin typeface="+mn-lt"/>
                <a:ea typeface="+mn-ea"/>
                <a:cs typeface="+mn-cs"/>
                <a:sym typeface="+mn-ea"/>
              </a:rPr>
              <a:t>0</a:t>
            </a:r>
          </a:p>
        </p:txBody>
      </p:sp>
      <p:pic>
        <p:nvPicPr>
          <p:cNvPr id="56" name="Picture 54" descr="265"/>
          <p:cNvPicPr>
            <a:picLocks noChangeAspect="1"/>
          </p:cNvPicPr>
          <p:nvPr/>
        </p:nvPicPr>
        <p:blipFill>
          <a:blip r:embed="rId5"/>
          <a:stretch>
            <a:fillRect/>
          </a:stretch>
        </p:blipFill>
        <p:spPr>
          <a:xfrm>
            <a:off x="4042188" y="4582962"/>
            <a:ext cx="134937" cy="134937"/>
          </a:xfrm>
          <a:prstGeom prst="rect">
            <a:avLst/>
          </a:prstGeom>
          <a:noFill/>
          <a:ln w="9525">
            <a:noFill/>
          </a:ln>
        </p:spPr>
      </p:pic>
      <p:pic>
        <p:nvPicPr>
          <p:cNvPr id="57" name="Picture 55" descr="268"/>
          <p:cNvPicPr>
            <a:picLocks noChangeAspect="1"/>
          </p:cNvPicPr>
          <p:nvPr/>
        </p:nvPicPr>
        <p:blipFill>
          <a:blip r:embed="rId6"/>
          <a:stretch>
            <a:fillRect/>
          </a:stretch>
        </p:blipFill>
        <p:spPr>
          <a:xfrm>
            <a:off x="4042188" y="3422499"/>
            <a:ext cx="134937" cy="134938"/>
          </a:xfrm>
          <a:prstGeom prst="rect">
            <a:avLst/>
          </a:prstGeom>
          <a:noFill/>
          <a:ln w="9525">
            <a:noFill/>
          </a:ln>
        </p:spPr>
      </p:pic>
      <p:sp>
        <p:nvSpPr>
          <p:cNvPr id="58" name="Rectangle 56"/>
          <p:cNvSpPr>
            <a:spLocks noChangeArrowheads="1"/>
          </p:cNvSpPr>
          <p:nvPr/>
        </p:nvSpPr>
        <p:spPr bwMode="auto">
          <a:xfrm>
            <a:off x="8036203" y="2377264"/>
            <a:ext cx="2744046" cy="1033462"/>
          </a:xfrm>
          <a:prstGeom prst="rect">
            <a:avLst/>
          </a:prstGeom>
          <a:noFill/>
          <a:ln w="9525">
            <a:noFill/>
            <a:miter lim="800000"/>
          </a:ln>
          <a:effectLst/>
        </p:spPr>
        <p:txBody>
          <a:bodyPr wrap="none" lIns="90000" tIns="46800" rIns="90000" bIns="46800" anchor="ctr"/>
          <a:lstStyle/>
          <a:p>
            <a:pPr marL="0" marR="0" lvl="0" indent="0" algn="l" defTabSz="457200" rtl="0" eaLnBrk="1" fontAlgn="auto" latinLnBrk="0" hangingPunct="1">
              <a:lnSpc>
                <a:spcPct val="12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华文新魏" panose="02010800040101010101" pitchFamily="2" charset="-122"/>
                <a:cs typeface="+mn-cs"/>
                <a:sym typeface="+mn-ea"/>
              </a:rPr>
              <a:t>均衡条件</a:t>
            </a:r>
          </a:p>
          <a:p>
            <a:pPr marL="0" marR="0" lvl="0" indent="0" algn="l" defTabSz="457200" rtl="0" eaLnBrk="1" fontAlgn="auto" latinLnBrk="0" hangingPunct="1">
              <a:lnSpc>
                <a:spcPct val="12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MR = MC</a:t>
            </a:r>
          </a:p>
        </p:txBody>
      </p:sp>
      <p:sp>
        <p:nvSpPr>
          <p:cNvPr id="85" name="Line 47"/>
          <p:cNvSpPr/>
          <p:nvPr/>
        </p:nvSpPr>
        <p:spPr>
          <a:xfrm flipH="1">
            <a:off x="2195925" y="4595662"/>
            <a:ext cx="1905000" cy="0"/>
          </a:xfrm>
          <a:prstGeom prst="line">
            <a:avLst/>
          </a:prstGeom>
          <a:ln w="22225" cap="rnd" cmpd="sng">
            <a:solidFill>
              <a:srgbClr val="003300"/>
            </a:solidFill>
            <a:prstDash val="sysDot"/>
            <a:miter/>
            <a:headEnd type="none" w="med" len="med"/>
            <a:tailEnd type="none" w="med" len="med"/>
          </a:ln>
        </p:spPr>
      </p:sp>
      <p:sp>
        <p:nvSpPr>
          <p:cNvPr id="86" name="Line 47"/>
          <p:cNvSpPr/>
          <p:nvPr/>
        </p:nvSpPr>
        <p:spPr>
          <a:xfrm flipH="1">
            <a:off x="2195925" y="3955899"/>
            <a:ext cx="1905000" cy="0"/>
          </a:xfrm>
          <a:prstGeom prst="line">
            <a:avLst/>
          </a:prstGeom>
          <a:ln w="19050" cap="rnd" cmpd="sng">
            <a:solidFill>
              <a:srgbClr val="003300"/>
            </a:solidFill>
            <a:prstDash val="sysDot"/>
            <a:miter/>
            <a:headEnd type="none" w="med" len="med"/>
            <a:tailEnd type="none" w="med" len="med"/>
          </a:ln>
        </p:spPr>
      </p:sp>
      <p:sp>
        <p:nvSpPr>
          <p:cNvPr id="36" name="Rectangle 48"/>
          <p:cNvSpPr>
            <a:spLocks noChangeArrowheads="1"/>
          </p:cNvSpPr>
          <p:nvPr/>
        </p:nvSpPr>
        <p:spPr bwMode="auto">
          <a:xfrm>
            <a:off x="1738725" y="3803499"/>
            <a:ext cx="304800" cy="304800"/>
          </a:xfrm>
          <a:prstGeom prst="rect">
            <a:avLst/>
          </a:prstGeom>
          <a:noFill/>
          <a:ln>
            <a:noFill/>
          </a:ln>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CC3300"/>
                </a:solidFill>
                <a:effectLst>
                  <a:outerShdw blurRad="38100" dist="38100" dir="2700000" algn="tl">
                    <a:srgbClr val="C0C0C0"/>
                  </a:outerShdw>
                </a:effectLst>
                <a:uLnTx/>
                <a:uFillTx/>
                <a:latin typeface="+mn-lt"/>
                <a:ea typeface="+mn-ea"/>
                <a:cs typeface="+mn-cs"/>
                <a:sym typeface="+mn-ea"/>
              </a:rPr>
              <a:t>P</a:t>
            </a:r>
            <a:r>
              <a:rPr kumimoji="0" lang="en-US" altLang="zh-CN" sz="1200" b="0" i="0" u="none" strike="noStrike" kern="1200" cap="none" spc="0" normalizeH="0" baseline="0" noProof="0" dirty="0">
                <a:ln>
                  <a:noFill/>
                </a:ln>
                <a:solidFill>
                  <a:srgbClr val="CC3300"/>
                </a:solidFill>
                <a:effectLst>
                  <a:outerShdw blurRad="38100" dist="38100" dir="2700000" algn="tl">
                    <a:srgbClr val="C0C0C0"/>
                  </a:outerShdw>
                </a:effectLst>
                <a:uLnTx/>
                <a:uFillTx/>
                <a:latin typeface="+mn-lt"/>
                <a:ea typeface="+mn-ea"/>
                <a:cs typeface="+mn-cs"/>
                <a:sym typeface="+mn-ea"/>
              </a:rPr>
              <a:t>1</a:t>
            </a:r>
          </a:p>
        </p:txBody>
      </p:sp>
      <p:sp>
        <p:nvSpPr>
          <p:cNvPr id="37" name="Rectangle 48"/>
          <p:cNvSpPr>
            <a:spLocks noChangeArrowheads="1"/>
          </p:cNvSpPr>
          <p:nvPr/>
        </p:nvSpPr>
        <p:spPr bwMode="auto">
          <a:xfrm>
            <a:off x="1778413" y="4403574"/>
            <a:ext cx="304800" cy="304800"/>
          </a:xfrm>
          <a:prstGeom prst="rect">
            <a:avLst/>
          </a:prstGeom>
          <a:noFill/>
          <a:ln>
            <a:noFill/>
          </a:ln>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CC3300"/>
                </a:solidFill>
                <a:effectLst>
                  <a:outerShdw blurRad="38100" dist="38100" dir="2700000" algn="tl">
                    <a:srgbClr val="C0C0C0"/>
                  </a:outerShdw>
                </a:effectLst>
                <a:uLnTx/>
                <a:uFillTx/>
                <a:latin typeface="+mn-lt"/>
                <a:ea typeface="+mn-ea"/>
                <a:cs typeface="+mn-cs"/>
                <a:sym typeface="+mn-ea"/>
              </a:rPr>
              <a:t>P</a:t>
            </a:r>
            <a:r>
              <a:rPr kumimoji="0" lang="en-US" altLang="zh-CN" sz="1200" b="0" i="0" u="none" strike="noStrike" kern="1200" cap="none" spc="0" normalizeH="0" baseline="0" noProof="0" dirty="0">
                <a:ln>
                  <a:noFill/>
                </a:ln>
                <a:solidFill>
                  <a:srgbClr val="CC3300"/>
                </a:solidFill>
                <a:effectLst>
                  <a:outerShdw blurRad="38100" dist="38100" dir="2700000" algn="tl">
                    <a:srgbClr val="C0C0C0"/>
                  </a:outerShdw>
                </a:effectLst>
                <a:uLnTx/>
                <a:uFillTx/>
                <a:latin typeface="+mn-lt"/>
                <a:ea typeface="+mn-ea"/>
                <a:cs typeface="+mn-cs"/>
                <a:sym typeface="+mn-ea"/>
              </a:rPr>
              <a:t>2</a:t>
            </a:r>
          </a:p>
        </p:txBody>
      </p:sp>
      <p:sp>
        <p:nvSpPr>
          <p:cNvPr id="30754" name="文本框 2"/>
          <p:cNvSpPr txBox="1"/>
          <p:nvPr/>
        </p:nvSpPr>
        <p:spPr>
          <a:xfrm>
            <a:off x="2726563" y="6113312"/>
            <a:ext cx="3341687" cy="646331"/>
          </a:xfrm>
          <a:prstGeom prst="rect">
            <a:avLst/>
          </a:prstGeom>
          <a:noFill/>
          <a:ln w="9525">
            <a:noFill/>
          </a:ln>
        </p:spPr>
        <p:txBody>
          <a:bodyPr anchor="t">
            <a:spAutoFit/>
          </a:bodyPr>
          <a:lstStyle/>
          <a:p>
            <a:pPr>
              <a:buFont typeface="Arial" panose="020B0604020202020204" pitchFamily="34" charset="0"/>
            </a:pPr>
            <a:r>
              <a:rPr lang="zh-CN" altLang="en-US" dirty="0">
                <a:latin typeface="微软雅黑" panose="020B0503020204020204" pitchFamily="34" charset="-122"/>
                <a:ea typeface="微软雅黑" panose="020B0503020204020204" pitchFamily="34" charset="-122"/>
              </a:rPr>
              <a:t>垄断企业的短期利润最大化</a:t>
            </a:r>
          </a:p>
          <a:p>
            <a:pPr>
              <a:buFont typeface="Arial" panose="020B0604020202020204" pitchFamily="34" charset="0"/>
            </a:pPr>
            <a:endParaRPr lang="zh-CN" altLang="en-US" dirty="0">
              <a:latin typeface="Calibri" panose="020F0502020204030204" pitchFamily="34" charset="0"/>
              <a:ea typeface="等线" pitchFamily="2" charset="-122"/>
            </a:endParaRPr>
          </a:p>
        </p:txBody>
      </p:sp>
      <p:sp>
        <p:nvSpPr>
          <p:cNvPr id="40" name="棱台 39"/>
          <p:cNvSpPr/>
          <p:nvPr/>
        </p:nvSpPr>
        <p:spPr>
          <a:xfrm>
            <a:off x="6899688" y="2089410"/>
            <a:ext cx="3944096" cy="1637889"/>
          </a:xfrm>
          <a:prstGeom prst="bevel">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75405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down)">
                                      <p:cBhvr>
                                        <p:cTn id="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91"/>
          <p:cNvSpPr>
            <a:spLocks noChangeArrowheads="1"/>
          </p:cNvSpPr>
          <p:nvPr/>
        </p:nvSpPr>
        <p:spPr bwMode="auto">
          <a:xfrm>
            <a:off x="5347649" y="2194243"/>
            <a:ext cx="4135438" cy="3572589"/>
          </a:xfrm>
          <a:prstGeom prst="rect">
            <a:avLst/>
          </a:prstGeom>
          <a:solidFill>
            <a:srgbClr val="FFFFF3"/>
          </a:solidFill>
          <a:ln w="9525">
            <a:solidFill>
              <a:srgbClr val="3399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defTabSz="914400" fontAlgn="auto">
              <a:spcBef>
                <a:spcPts val="0"/>
              </a:spcBef>
              <a:spcAft>
                <a:spcPts val="0"/>
              </a:spcAft>
            </a:pPr>
            <a:r>
              <a:rPr lang="zh-CN" altLang="en-US" dirty="0" smtClean="0">
                <a:solidFill>
                  <a:prstClr val="black"/>
                </a:solidFill>
                <a:latin typeface="Calibri" panose="020F0502020204030204"/>
                <a:ea typeface="宋体" panose="02010600030101010101" pitchFamily="2" charset="-122"/>
              </a:rPr>
              <a:t>   </a:t>
            </a:r>
            <a:endParaRPr lang="en-US" altLang="zh-CN" dirty="0" smtClean="0">
              <a:solidFill>
                <a:prstClr val="black"/>
              </a:solidFill>
              <a:latin typeface="Calibri" panose="020F0502020204030204"/>
              <a:ea typeface="宋体" panose="02010600030101010101" pitchFamily="2" charset="-122"/>
            </a:endParaRPr>
          </a:p>
          <a:p>
            <a:pPr defTabSz="914400" fontAlgn="auto">
              <a:spcBef>
                <a:spcPts val="0"/>
              </a:spcBef>
              <a:spcAft>
                <a:spcPts val="0"/>
              </a:spcAft>
            </a:pPr>
            <a:endParaRPr lang="zh-CN" altLang="en-US" dirty="0">
              <a:solidFill>
                <a:prstClr val="black"/>
              </a:solidFill>
              <a:latin typeface="Calibri" panose="020F0502020204030204"/>
              <a:ea typeface="宋体" panose="02010600030101010101" pitchFamily="2" charset="-122"/>
            </a:endParaRPr>
          </a:p>
        </p:txBody>
      </p:sp>
      <p:pic>
        <p:nvPicPr>
          <p:cNvPr id="91" name="Picture 6"/>
          <p:cNvPicPr>
            <a:picLocks noChangeAspect="1" noChangeArrowheads="1"/>
          </p:cNvPicPr>
          <p:nvPr/>
        </p:nvPicPr>
        <p:blipFill>
          <a:blip r:embed="rId3" cstate="print"/>
          <a:srcRect/>
          <a:stretch>
            <a:fillRect/>
          </a:stretch>
        </p:blipFill>
        <p:spPr bwMode="auto">
          <a:xfrm>
            <a:off x="1828015" y="4247118"/>
            <a:ext cx="2630487" cy="2320925"/>
          </a:xfrm>
          <a:prstGeom prst="ellipse">
            <a:avLst/>
          </a:prstGeom>
          <a:ln>
            <a:noFill/>
          </a:ln>
          <a:effectLst>
            <a:softEdge rad="112500"/>
          </a:effectLst>
        </p:spPr>
      </p:pic>
      <p:sp>
        <p:nvSpPr>
          <p:cNvPr id="4" name="矩形 3"/>
          <p:cNvSpPr/>
          <p:nvPr/>
        </p:nvSpPr>
        <p:spPr>
          <a:xfrm rot="18868453" flipV="1">
            <a:off x="441325" y="477838"/>
            <a:ext cx="493713" cy="493713"/>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矩形 4"/>
          <p:cNvSpPr/>
          <p:nvPr/>
        </p:nvSpPr>
        <p:spPr>
          <a:xfrm rot="18868453">
            <a:off x="769938" y="561975"/>
            <a:ext cx="315913" cy="3159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6" name="直接连接符 5"/>
          <p:cNvCxnSpPr/>
          <p:nvPr/>
        </p:nvCxnSpPr>
        <p:spPr>
          <a:xfrm>
            <a:off x="687388" y="1073150"/>
            <a:ext cx="1018381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44907" y="375152"/>
            <a:ext cx="10515600" cy="867930"/>
          </a:xfrm>
          <a:prstGeom prst="rect">
            <a:avLst/>
          </a:prstGeom>
        </p:spPr>
        <p:txBody>
          <a:bodyPr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3200" b="1" i="0" u="none" strike="noStrike" kern="1200" cap="none" spc="0" normalizeH="0" baseline="0" noProof="0" dirty="0">
                <a:ln>
                  <a:noFill/>
                </a:ln>
                <a:solidFill>
                  <a:srgbClr val="002060"/>
                </a:solidFill>
                <a:effectLst>
                  <a:outerShdw blurRad="38100" dist="38100" dir="2700000" algn="tl">
                    <a:srgbClr val="000000">
                      <a:alpha val="11000"/>
                    </a:srgbClr>
                  </a:outerShdw>
                </a:effectLst>
                <a:uLnTx/>
                <a:uFillTx/>
                <a:latin typeface="华文行楷" panose="02010800040101010101" pitchFamily="2" charset="-122"/>
                <a:ea typeface="华文行楷" panose="02010800040101010101" pitchFamily="2" charset="-122"/>
                <a:cs typeface="+mn-ea"/>
                <a:sym typeface="+mn-ea"/>
              </a:rPr>
              <a:t>垄断企业的短期均衡</a:t>
            </a:r>
            <a: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rPr>
              <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endParaRPr>
          </a:p>
        </p:txBody>
      </p:sp>
      <p:sp>
        <p:nvSpPr>
          <p:cNvPr id="32774" name="文本框 22"/>
          <p:cNvSpPr txBox="1"/>
          <p:nvPr/>
        </p:nvSpPr>
        <p:spPr>
          <a:xfrm>
            <a:off x="9093200" y="669925"/>
            <a:ext cx="2967038" cy="306705"/>
          </a:xfrm>
          <a:prstGeom prst="rect">
            <a:avLst/>
          </a:prstGeom>
          <a:noFill/>
          <a:ln w="9525">
            <a:noFill/>
          </a:ln>
        </p:spPr>
        <p:txBody>
          <a:bodyPr anchor="t">
            <a:spAutoFit/>
          </a:bodyPr>
          <a:lstStyle/>
          <a:p>
            <a:pPr>
              <a:buFont typeface="Arial" panose="020B0604020202020204" pitchFamily="34" charset="0"/>
            </a:pPr>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p>
        </p:txBody>
      </p:sp>
      <p:sp>
        <p:nvSpPr>
          <p:cNvPr id="32775" name="内容占位符 2"/>
          <p:cNvSpPr txBox="1"/>
          <p:nvPr/>
        </p:nvSpPr>
        <p:spPr>
          <a:xfrm>
            <a:off x="1081077" y="3260725"/>
            <a:ext cx="8251825" cy="4125912"/>
          </a:xfrm>
          <a:prstGeom prst="rect">
            <a:avLst/>
          </a:prstGeom>
          <a:noFill/>
          <a:ln w="9525">
            <a:noFill/>
          </a:ln>
        </p:spPr>
        <p:txBody>
          <a:bodyPr anchor="t"/>
          <a:lstStyle/>
          <a:p>
            <a:pPr algn="ctr">
              <a:lnSpc>
                <a:spcPct val="90000"/>
              </a:lnSpc>
              <a:spcBef>
                <a:spcPts val="1000"/>
              </a:spcBef>
              <a:buFont typeface="Arial" panose="020B0604020202020204" pitchFamily="34" charset="0"/>
            </a:pPr>
            <a:endParaRPr lang="zh-CN" altLang="en-US" sz="2400" dirty="0">
              <a:latin typeface="Calibri" panose="020F0502020204030204" pitchFamily="34" charset="0"/>
              <a:ea typeface="等线" pitchFamily="2" charset="-122"/>
            </a:endParaRPr>
          </a:p>
        </p:txBody>
      </p:sp>
      <p:sp>
        <p:nvSpPr>
          <p:cNvPr id="26" name="内容占位符 2"/>
          <p:cNvSpPr txBox="1"/>
          <p:nvPr/>
        </p:nvSpPr>
        <p:spPr>
          <a:xfrm>
            <a:off x="754144" y="1180644"/>
            <a:ext cx="10737130" cy="1346200"/>
          </a:xfrm>
          <a:prstGeom prst="rect">
            <a:avLst/>
          </a:prstGeom>
          <a:noFill/>
          <a:ln w="9525">
            <a:noFill/>
          </a:ln>
        </p:spPr>
        <p:txBody>
          <a:bodyPr lIns="68580" tIns="34291" rIns="68580" bIns="34291" anchor="t"/>
          <a:lstStyle/>
          <a:p>
            <a:pPr>
              <a:lnSpc>
                <a:spcPct val="150000"/>
              </a:lnSpc>
              <a:spcBef>
                <a:spcPts val="1000"/>
              </a:spcBef>
              <a:buFont typeface="Arial" panose="020B0604020202020204" pitchFamily="34" charset="0"/>
            </a:pPr>
            <a:r>
              <a:rPr lang="zh-CN" altLang="en-US" sz="2800" dirty="0">
                <a:solidFill>
                  <a:srgbClr val="FF0000"/>
                </a:solidFill>
                <a:ea typeface="等线" pitchFamily="2" charset="-122"/>
                <a:sym typeface="黑体" panose="02010609060101010101" pitchFamily="49" charset="-122"/>
              </a:rPr>
              <a:t>       </a:t>
            </a:r>
            <a:r>
              <a:rPr lang="zh-CN" altLang="en-US" sz="2400" dirty="0">
                <a:solidFill>
                  <a:srgbClr val="FF0000"/>
                </a:solidFill>
                <a:latin typeface="微软雅黑" panose="020B0503020204020204" pitchFamily="34" charset="-122"/>
                <a:ea typeface="微软雅黑" panose="020B0503020204020204" pitchFamily="34" charset="-122"/>
                <a:sym typeface="黑体" panose="02010609060101010101" pitchFamily="49" charset="-122"/>
              </a:rPr>
              <a:t> </a:t>
            </a:r>
            <a:r>
              <a:rPr lang="zh-CN" altLang="en-US" sz="2400" dirty="0">
                <a:latin typeface="微软雅黑" panose="020B0503020204020204" pitchFamily="34" charset="-122"/>
                <a:ea typeface="微软雅黑" panose="020B0503020204020204" pitchFamily="34" charset="-122"/>
                <a:sym typeface="黑体" panose="02010609060101010101" pitchFamily="49" charset="-122"/>
              </a:rPr>
              <a:t>在给定的规模上成本过高，或者市场的需求过低时，整个市场的需求曲线</a:t>
            </a:r>
            <a:r>
              <a:rPr lang="en-US" altLang="zh-CN" sz="2400" dirty="0">
                <a:latin typeface="微软雅黑" panose="020B0503020204020204" pitchFamily="34" charset="-122"/>
                <a:ea typeface="微软雅黑" panose="020B0503020204020204" pitchFamily="34" charset="-122"/>
                <a:sym typeface="黑体" panose="02010609060101010101" pitchFamily="49" charset="-122"/>
              </a:rPr>
              <a:t>d</a:t>
            </a:r>
            <a:r>
              <a:rPr lang="zh-CN" altLang="en-US" sz="2400" dirty="0">
                <a:latin typeface="微软雅黑" panose="020B0503020204020204" pitchFamily="34" charset="-122"/>
                <a:ea typeface="微软雅黑" panose="020B0503020204020204" pitchFamily="34" charset="-122"/>
                <a:sym typeface="黑体" panose="02010609060101010101" pitchFamily="49" charset="-122"/>
              </a:rPr>
              <a:t>低于平均成本</a:t>
            </a:r>
            <a:r>
              <a:rPr lang="en-US" altLang="zh-CN" sz="2400" dirty="0">
                <a:latin typeface="微软雅黑" panose="020B0503020204020204" pitchFamily="34" charset="-122"/>
                <a:ea typeface="微软雅黑" panose="020B0503020204020204" pitchFamily="34" charset="-122"/>
                <a:sym typeface="黑体" panose="02010609060101010101" pitchFamily="49" charset="-122"/>
              </a:rPr>
              <a:t>AC</a:t>
            </a:r>
            <a:r>
              <a:rPr lang="zh-CN" altLang="en-US" sz="2400" dirty="0">
                <a:latin typeface="微软雅黑" panose="020B0503020204020204" pitchFamily="34" charset="-122"/>
                <a:ea typeface="微软雅黑" panose="020B0503020204020204" pitchFamily="34" charset="-122"/>
                <a:sym typeface="黑体" panose="02010609060101010101" pitchFamily="49" charset="-122"/>
              </a:rPr>
              <a:t>。</a:t>
            </a:r>
            <a:endParaRPr lang="en-US" altLang="zh-CN" sz="2400" dirty="0">
              <a:latin typeface="微软雅黑" panose="020B0503020204020204" pitchFamily="34" charset="-122"/>
              <a:ea typeface="微软雅黑" panose="020B0503020204020204" pitchFamily="34" charset="-122"/>
              <a:sym typeface="黑体" panose="02010609060101010101" pitchFamily="49" charset="-122"/>
            </a:endParaRPr>
          </a:p>
        </p:txBody>
      </p:sp>
      <p:sp>
        <p:nvSpPr>
          <p:cNvPr id="32777" name="Line 32"/>
          <p:cNvSpPr/>
          <p:nvPr/>
        </p:nvSpPr>
        <p:spPr>
          <a:xfrm flipV="1">
            <a:off x="5341298" y="2054225"/>
            <a:ext cx="0" cy="3733800"/>
          </a:xfrm>
          <a:prstGeom prst="line">
            <a:avLst/>
          </a:prstGeom>
          <a:ln w="19050" cap="flat" cmpd="sng">
            <a:solidFill>
              <a:srgbClr val="333300"/>
            </a:solidFill>
            <a:prstDash val="solid"/>
            <a:miter/>
            <a:headEnd type="none" w="med" len="med"/>
            <a:tailEnd type="triangle" w="med" len="med"/>
          </a:ln>
        </p:spPr>
      </p:sp>
      <p:sp>
        <p:nvSpPr>
          <p:cNvPr id="32778" name="Line 33"/>
          <p:cNvSpPr/>
          <p:nvPr/>
        </p:nvSpPr>
        <p:spPr>
          <a:xfrm>
            <a:off x="5341298" y="5786438"/>
            <a:ext cx="4494212" cy="0"/>
          </a:xfrm>
          <a:prstGeom prst="line">
            <a:avLst/>
          </a:prstGeom>
          <a:ln w="22225" cap="flat" cmpd="sng">
            <a:solidFill>
              <a:srgbClr val="003300"/>
            </a:solidFill>
            <a:prstDash val="solid"/>
            <a:miter/>
            <a:headEnd type="none" w="med" len="med"/>
            <a:tailEnd type="triangle" w="med" len="med"/>
          </a:ln>
        </p:spPr>
      </p:sp>
      <p:sp>
        <p:nvSpPr>
          <p:cNvPr id="32779" name="Rectangle 34"/>
          <p:cNvSpPr/>
          <p:nvPr/>
        </p:nvSpPr>
        <p:spPr>
          <a:xfrm>
            <a:off x="4960298" y="2246313"/>
            <a:ext cx="304800" cy="381000"/>
          </a:xfrm>
          <a:prstGeom prst="rect">
            <a:avLst/>
          </a:prstGeom>
          <a:noFill/>
          <a:ln w="9525">
            <a:noFill/>
          </a:ln>
        </p:spPr>
        <p:txBody>
          <a:bodyPr wrap="none" lIns="90000" tIns="46800" rIns="90000" bIns="46800" anchor="ctr"/>
          <a:lstStyle/>
          <a:p>
            <a:pPr>
              <a:lnSpc>
                <a:spcPct val="80000"/>
              </a:lnSpc>
              <a:buFont typeface="Arial" panose="020B0604020202020204" pitchFamily="34" charset="0"/>
            </a:pPr>
            <a:r>
              <a:rPr lang="en-US" altLang="zh-CN" sz="2000" dirty="0">
                <a:solidFill>
                  <a:srgbClr val="000000"/>
                </a:solidFill>
                <a:latin typeface="Calibri" panose="020F0502020204030204" pitchFamily="34" charset="0"/>
                <a:ea typeface="等线" pitchFamily="2" charset="-122"/>
              </a:rPr>
              <a:t>P</a:t>
            </a:r>
          </a:p>
          <a:p>
            <a:pPr>
              <a:lnSpc>
                <a:spcPct val="80000"/>
              </a:lnSpc>
              <a:buFont typeface="Arial" panose="020B0604020202020204" pitchFamily="34" charset="0"/>
            </a:pPr>
            <a:endParaRPr lang="en-US" altLang="zh-CN" sz="2000" dirty="0">
              <a:solidFill>
                <a:srgbClr val="000000"/>
              </a:solidFill>
              <a:latin typeface="Calibri" panose="020F0502020204030204" pitchFamily="34" charset="0"/>
              <a:ea typeface="等线" pitchFamily="2" charset="-122"/>
            </a:endParaRPr>
          </a:p>
        </p:txBody>
      </p:sp>
      <p:sp>
        <p:nvSpPr>
          <p:cNvPr id="32780" name="Rectangle 35"/>
          <p:cNvSpPr/>
          <p:nvPr/>
        </p:nvSpPr>
        <p:spPr>
          <a:xfrm>
            <a:off x="9837098" y="5635625"/>
            <a:ext cx="304800" cy="381000"/>
          </a:xfrm>
          <a:prstGeom prst="rect">
            <a:avLst/>
          </a:prstGeom>
          <a:noFill/>
          <a:ln w="9525">
            <a:noFill/>
          </a:ln>
        </p:spPr>
        <p:txBody>
          <a:bodyPr wrap="none" lIns="90000" tIns="46800" rIns="90000" bIns="46800" anchor="ctr"/>
          <a:lstStyle/>
          <a:p>
            <a:pPr>
              <a:buFont typeface="Arial" panose="020B0604020202020204" pitchFamily="34" charset="0"/>
            </a:pPr>
            <a:r>
              <a:rPr lang="en-US" altLang="zh-CN" dirty="0">
                <a:solidFill>
                  <a:srgbClr val="000000"/>
                </a:solidFill>
                <a:latin typeface="Calibri" panose="020F0502020204030204" pitchFamily="34" charset="0"/>
                <a:ea typeface="等线" pitchFamily="2" charset="-122"/>
              </a:rPr>
              <a:t>Q</a:t>
            </a:r>
          </a:p>
        </p:txBody>
      </p:sp>
      <p:sp>
        <p:nvSpPr>
          <p:cNvPr id="32781" name="Rectangle 36"/>
          <p:cNvSpPr/>
          <p:nvPr/>
        </p:nvSpPr>
        <p:spPr>
          <a:xfrm>
            <a:off x="4960298" y="5788025"/>
            <a:ext cx="304800" cy="381000"/>
          </a:xfrm>
          <a:prstGeom prst="rect">
            <a:avLst/>
          </a:prstGeom>
          <a:noFill/>
          <a:ln w="9525">
            <a:noFill/>
          </a:ln>
        </p:spPr>
        <p:txBody>
          <a:bodyPr wrap="none" lIns="90000" tIns="46800" rIns="90000" bIns="46800" anchor="ctr"/>
          <a:lstStyle/>
          <a:p>
            <a:pPr>
              <a:buFont typeface="Arial" panose="020B0604020202020204" pitchFamily="34" charset="0"/>
            </a:pPr>
            <a:r>
              <a:rPr lang="en-US" altLang="zh-CN" dirty="0">
                <a:solidFill>
                  <a:srgbClr val="000000"/>
                </a:solidFill>
                <a:latin typeface="Calibri" panose="020F0502020204030204" pitchFamily="34" charset="0"/>
                <a:ea typeface="等线" pitchFamily="2" charset="-122"/>
              </a:rPr>
              <a:t>O</a:t>
            </a:r>
          </a:p>
        </p:txBody>
      </p:sp>
      <p:sp>
        <p:nvSpPr>
          <p:cNvPr id="34" name="Freeform 37"/>
          <p:cNvSpPr/>
          <p:nvPr/>
        </p:nvSpPr>
        <p:spPr>
          <a:xfrm>
            <a:off x="6617648" y="2490788"/>
            <a:ext cx="2514600" cy="1017587"/>
          </a:xfrm>
          <a:custGeom>
            <a:avLst/>
            <a:gdLst/>
            <a:ahLst/>
            <a:cxnLst>
              <a:cxn ang="0">
                <a:pos x="0" y="0"/>
              </a:cxn>
              <a:cxn ang="0">
                <a:pos x="2147483647" y="2147483647"/>
              </a:cxn>
              <a:cxn ang="0">
                <a:pos x="2147483647" y="2147483647"/>
              </a:cxn>
              <a:cxn ang="0">
                <a:pos x="2147483647" y="2147483647"/>
              </a:cxn>
              <a:cxn ang="0">
                <a:pos x="2147483647" y="2147483647"/>
              </a:cxn>
              <a:cxn ang="0">
                <a:pos x="2147483647" y="2147483647"/>
              </a:cxn>
            </a:cxnLst>
            <a:rect l="0" t="0" r="0" b="0"/>
            <a:pathLst>
              <a:path w="1584" h="641">
                <a:moveTo>
                  <a:pt x="0" y="0"/>
                </a:moveTo>
                <a:cubicBezTo>
                  <a:pt x="37" y="53"/>
                  <a:pt x="130" y="222"/>
                  <a:pt x="222" y="318"/>
                </a:cubicBezTo>
                <a:cubicBezTo>
                  <a:pt x="314" y="414"/>
                  <a:pt x="415" y="529"/>
                  <a:pt x="552" y="576"/>
                </a:cubicBezTo>
                <a:cubicBezTo>
                  <a:pt x="689" y="623"/>
                  <a:pt x="902" y="641"/>
                  <a:pt x="1044" y="600"/>
                </a:cubicBezTo>
                <a:cubicBezTo>
                  <a:pt x="1186" y="559"/>
                  <a:pt x="1314" y="427"/>
                  <a:pt x="1404" y="330"/>
                </a:cubicBezTo>
                <a:cubicBezTo>
                  <a:pt x="1494" y="233"/>
                  <a:pt x="1547" y="83"/>
                  <a:pt x="1584" y="18"/>
                </a:cubicBezTo>
              </a:path>
            </a:pathLst>
          </a:custGeom>
          <a:noFill/>
          <a:ln w="22225" cap="flat" cmpd="sng">
            <a:solidFill>
              <a:srgbClr val="669900"/>
            </a:solidFill>
            <a:prstDash val="solid"/>
            <a:miter/>
            <a:headEnd type="none" w="med" len="med"/>
            <a:tailEnd type="none" w="med" len="med"/>
          </a:ln>
        </p:spPr>
        <p:txBody>
          <a:bodyPr/>
          <a:lstStyle/>
          <a:p>
            <a:endParaRPr lang="zh-CN" altLang="en-US"/>
          </a:p>
        </p:txBody>
      </p:sp>
      <p:sp>
        <p:nvSpPr>
          <p:cNvPr id="35" name="Freeform 38"/>
          <p:cNvSpPr/>
          <p:nvPr/>
        </p:nvSpPr>
        <p:spPr>
          <a:xfrm>
            <a:off x="6255698" y="2473325"/>
            <a:ext cx="2047875" cy="2733675"/>
          </a:xfrm>
          <a:custGeom>
            <a:avLst/>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rect l="0" t="0" r="0" b="0"/>
            <a:pathLst>
              <a:path w="1290" h="1722">
                <a:moveTo>
                  <a:pt x="0" y="1560"/>
                </a:moveTo>
                <a:cubicBezTo>
                  <a:pt x="16" y="1596"/>
                  <a:pt x="27" y="1632"/>
                  <a:pt x="48" y="1656"/>
                </a:cubicBezTo>
                <a:cubicBezTo>
                  <a:pt x="69" y="1680"/>
                  <a:pt x="89" y="1697"/>
                  <a:pt x="126" y="1704"/>
                </a:cubicBezTo>
                <a:cubicBezTo>
                  <a:pt x="163" y="1711"/>
                  <a:pt x="211" y="1722"/>
                  <a:pt x="270" y="1698"/>
                </a:cubicBezTo>
                <a:cubicBezTo>
                  <a:pt x="329" y="1674"/>
                  <a:pt x="401" y="1629"/>
                  <a:pt x="480" y="1560"/>
                </a:cubicBezTo>
                <a:cubicBezTo>
                  <a:pt x="559" y="1491"/>
                  <a:pt x="668" y="1384"/>
                  <a:pt x="744" y="1284"/>
                </a:cubicBezTo>
                <a:cubicBezTo>
                  <a:pt x="820" y="1184"/>
                  <a:pt x="873" y="1081"/>
                  <a:pt x="936" y="960"/>
                </a:cubicBezTo>
                <a:cubicBezTo>
                  <a:pt x="999" y="839"/>
                  <a:pt x="1070" y="690"/>
                  <a:pt x="1122" y="558"/>
                </a:cubicBezTo>
                <a:cubicBezTo>
                  <a:pt x="1174" y="426"/>
                  <a:pt x="1220" y="261"/>
                  <a:pt x="1248" y="168"/>
                </a:cubicBezTo>
                <a:cubicBezTo>
                  <a:pt x="1276" y="75"/>
                  <a:pt x="1281" y="35"/>
                  <a:pt x="1290" y="0"/>
                </a:cubicBezTo>
              </a:path>
            </a:pathLst>
          </a:custGeom>
          <a:noFill/>
          <a:ln w="22225" cap="flat" cmpd="sng">
            <a:solidFill>
              <a:schemeClr val="tx1"/>
            </a:solidFill>
            <a:prstDash val="solid"/>
            <a:miter/>
            <a:headEnd type="none" w="med" len="med"/>
            <a:tailEnd type="none" w="med" len="med"/>
          </a:ln>
        </p:spPr>
        <p:txBody>
          <a:bodyPr/>
          <a:lstStyle/>
          <a:p>
            <a:endParaRPr lang="zh-CN" altLang="en-US"/>
          </a:p>
        </p:txBody>
      </p:sp>
      <p:sp>
        <p:nvSpPr>
          <p:cNvPr id="38" name="Rectangle 39"/>
          <p:cNvSpPr>
            <a:spLocks noChangeArrowheads="1"/>
          </p:cNvSpPr>
          <p:nvPr/>
        </p:nvSpPr>
        <p:spPr bwMode="auto">
          <a:xfrm>
            <a:off x="9116373" y="2398713"/>
            <a:ext cx="685800" cy="457200"/>
          </a:xfrm>
          <a:prstGeom prst="rect">
            <a:avLst/>
          </a:prstGeom>
          <a:noFill/>
          <a:ln>
            <a:noFill/>
          </a:ln>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669900"/>
                </a:solidFill>
                <a:effectLst>
                  <a:outerShdw blurRad="38100" dist="38100" dir="2700000" algn="tl">
                    <a:srgbClr val="C0C0C0"/>
                  </a:outerShdw>
                </a:effectLst>
                <a:uLnTx/>
                <a:uFillTx/>
                <a:latin typeface="+mn-lt"/>
                <a:ea typeface="+mn-ea"/>
                <a:cs typeface="+mn-cs"/>
                <a:sym typeface="+mn-ea"/>
              </a:rPr>
              <a:t>AC</a:t>
            </a:r>
          </a:p>
        </p:txBody>
      </p:sp>
      <p:sp>
        <p:nvSpPr>
          <p:cNvPr id="39" name="Rectangle 40"/>
          <p:cNvSpPr>
            <a:spLocks noChangeArrowheads="1"/>
          </p:cNvSpPr>
          <p:nvPr/>
        </p:nvSpPr>
        <p:spPr bwMode="auto">
          <a:xfrm>
            <a:off x="8236898" y="2054225"/>
            <a:ext cx="685800" cy="457200"/>
          </a:xfrm>
          <a:prstGeom prst="rect">
            <a:avLst/>
          </a:prstGeom>
          <a:noFill/>
          <a:ln>
            <a:noFill/>
          </a:ln>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sym typeface="+mn-ea"/>
              </a:rPr>
              <a:t>MC</a:t>
            </a:r>
          </a:p>
        </p:txBody>
      </p:sp>
      <p:sp>
        <p:nvSpPr>
          <p:cNvPr id="46" name="Line 41"/>
          <p:cNvSpPr/>
          <p:nvPr/>
        </p:nvSpPr>
        <p:spPr>
          <a:xfrm>
            <a:off x="5341298" y="2816225"/>
            <a:ext cx="3886200" cy="1600200"/>
          </a:xfrm>
          <a:prstGeom prst="line">
            <a:avLst/>
          </a:prstGeom>
          <a:ln w="22225" cap="flat" cmpd="sng">
            <a:solidFill>
              <a:srgbClr val="FF0000"/>
            </a:solidFill>
            <a:prstDash val="solid"/>
            <a:miter/>
            <a:headEnd type="none" w="med" len="med"/>
            <a:tailEnd type="none" w="med" len="med"/>
          </a:ln>
        </p:spPr>
      </p:sp>
      <p:sp>
        <p:nvSpPr>
          <p:cNvPr id="47" name="Rectangle 42"/>
          <p:cNvSpPr>
            <a:spLocks noChangeArrowheads="1"/>
          </p:cNvSpPr>
          <p:nvPr/>
        </p:nvSpPr>
        <p:spPr bwMode="auto">
          <a:xfrm>
            <a:off x="9379898" y="4264025"/>
            <a:ext cx="838200" cy="304800"/>
          </a:xfrm>
          <a:prstGeom prst="rect">
            <a:avLst/>
          </a:prstGeom>
          <a:noFill/>
          <a:ln>
            <a:noFill/>
          </a:ln>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srgbClr val="CC3300"/>
                </a:solidFill>
                <a:effectLst>
                  <a:outerShdw blurRad="38100" dist="38100" dir="2700000" algn="tl">
                    <a:srgbClr val="C0C0C0"/>
                  </a:outerShdw>
                </a:effectLst>
                <a:uLnTx/>
                <a:uFillTx/>
                <a:latin typeface="+mn-lt"/>
                <a:ea typeface="+mn-ea"/>
                <a:cs typeface="+mn-cs"/>
                <a:sym typeface="+mn-ea"/>
              </a:rPr>
              <a:t> d ( AR )</a:t>
            </a:r>
          </a:p>
        </p:txBody>
      </p:sp>
      <p:sp>
        <p:nvSpPr>
          <p:cNvPr id="50" name="Line 43"/>
          <p:cNvSpPr/>
          <p:nvPr/>
        </p:nvSpPr>
        <p:spPr>
          <a:xfrm>
            <a:off x="5341298" y="2816225"/>
            <a:ext cx="2590800" cy="2590800"/>
          </a:xfrm>
          <a:prstGeom prst="line">
            <a:avLst/>
          </a:prstGeom>
          <a:ln w="22225" cap="flat" cmpd="sng">
            <a:solidFill>
              <a:schemeClr val="tx1"/>
            </a:solidFill>
            <a:prstDash val="solid"/>
            <a:miter/>
            <a:headEnd type="none" w="med" len="med"/>
            <a:tailEnd type="none" w="med" len="med"/>
          </a:ln>
        </p:spPr>
      </p:sp>
      <p:sp>
        <p:nvSpPr>
          <p:cNvPr id="51" name="Rectangle 44"/>
          <p:cNvSpPr/>
          <p:nvPr/>
        </p:nvSpPr>
        <p:spPr>
          <a:xfrm>
            <a:off x="8008298" y="5178425"/>
            <a:ext cx="609600" cy="381000"/>
          </a:xfrm>
          <a:prstGeom prst="rect">
            <a:avLst/>
          </a:prstGeom>
          <a:noFill/>
          <a:ln w="9525">
            <a:noFill/>
          </a:ln>
        </p:spPr>
        <p:txBody>
          <a:bodyPr wrap="none" lIns="90000" tIns="46800" rIns="90000" bIns="46800" anchor="ctr"/>
          <a:lstStyle/>
          <a:p>
            <a:pPr>
              <a:buFont typeface="Arial" panose="020B0604020202020204" pitchFamily="34" charset="0"/>
            </a:pPr>
            <a:r>
              <a:rPr lang="en-US" altLang="zh-CN" dirty="0">
                <a:latin typeface="Calibri" panose="020F0502020204030204" pitchFamily="34" charset="0"/>
                <a:ea typeface="等线" pitchFamily="2" charset="-122"/>
              </a:rPr>
              <a:t>MR</a:t>
            </a:r>
          </a:p>
        </p:txBody>
      </p:sp>
      <p:sp>
        <p:nvSpPr>
          <p:cNvPr id="52" name="Line 45"/>
          <p:cNvSpPr/>
          <p:nvPr/>
        </p:nvSpPr>
        <p:spPr>
          <a:xfrm flipV="1">
            <a:off x="7246298" y="3240088"/>
            <a:ext cx="0" cy="2547937"/>
          </a:xfrm>
          <a:prstGeom prst="line">
            <a:avLst/>
          </a:prstGeom>
          <a:ln w="22225" cap="rnd" cmpd="sng">
            <a:solidFill>
              <a:schemeClr val="tx1"/>
            </a:solidFill>
            <a:prstDash val="sysDot"/>
            <a:miter/>
            <a:headEnd type="none" w="med" len="med"/>
            <a:tailEnd type="none" w="med" len="med"/>
          </a:ln>
        </p:spPr>
      </p:sp>
      <p:sp>
        <p:nvSpPr>
          <p:cNvPr id="53" name="Rectangle 46"/>
          <p:cNvSpPr>
            <a:spLocks noChangeArrowheads="1"/>
          </p:cNvSpPr>
          <p:nvPr/>
        </p:nvSpPr>
        <p:spPr bwMode="auto">
          <a:xfrm>
            <a:off x="7093898" y="5864225"/>
            <a:ext cx="304800" cy="304800"/>
          </a:xfrm>
          <a:prstGeom prst="rect">
            <a:avLst/>
          </a:prstGeom>
          <a:noFill/>
          <a:ln>
            <a:noFill/>
          </a:ln>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sym typeface="+mn-ea"/>
              </a:rPr>
              <a:t>Q</a:t>
            </a:r>
            <a:r>
              <a:rPr kumimoji="0" lang="en-US" altLang="zh-CN" sz="12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sym typeface="+mn-ea"/>
              </a:rPr>
              <a:t>0</a:t>
            </a:r>
          </a:p>
        </p:txBody>
      </p:sp>
      <p:sp>
        <p:nvSpPr>
          <p:cNvPr id="54" name="Line 47"/>
          <p:cNvSpPr/>
          <p:nvPr/>
        </p:nvSpPr>
        <p:spPr>
          <a:xfrm flipH="1">
            <a:off x="5341298" y="3578225"/>
            <a:ext cx="1905000" cy="0"/>
          </a:xfrm>
          <a:prstGeom prst="line">
            <a:avLst/>
          </a:prstGeom>
          <a:ln w="19050" cap="rnd" cmpd="sng">
            <a:solidFill>
              <a:srgbClr val="003300"/>
            </a:solidFill>
            <a:prstDash val="sysDot"/>
            <a:miter/>
            <a:headEnd type="none" w="med" len="med"/>
            <a:tailEnd type="none" w="med" len="med"/>
          </a:ln>
        </p:spPr>
      </p:sp>
      <p:sp>
        <p:nvSpPr>
          <p:cNvPr id="55" name="Rectangle 48"/>
          <p:cNvSpPr>
            <a:spLocks noChangeArrowheads="1"/>
          </p:cNvSpPr>
          <p:nvPr/>
        </p:nvSpPr>
        <p:spPr bwMode="auto">
          <a:xfrm>
            <a:off x="4884098" y="3425825"/>
            <a:ext cx="304800" cy="304800"/>
          </a:xfrm>
          <a:prstGeom prst="rect">
            <a:avLst/>
          </a:prstGeom>
          <a:noFill/>
          <a:ln>
            <a:noFill/>
          </a:ln>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srgbClr val="CC3300"/>
                </a:solidFill>
                <a:effectLst>
                  <a:outerShdw blurRad="38100" dist="38100" dir="2700000" algn="tl">
                    <a:srgbClr val="C0C0C0"/>
                  </a:outerShdw>
                </a:effectLst>
                <a:uLnTx/>
                <a:uFillTx/>
                <a:latin typeface="+mn-lt"/>
                <a:ea typeface="+mn-ea"/>
                <a:cs typeface="+mn-cs"/>
                <a:sym typeface="+mn-ea"/>
              </a:rPr>
              <a:t>P</a:t>
            </a:r>
            <a:r>
              <a:rPr kumimoji="0" lang="en-US" altLang="zh-CN" sz="1200" b="0" i="0" u="none" strike="noStrike" kern="1200" cap="none" spc="0" normalizeH="0" baseline="0" noProof="0">
                <a:ln>
                  <a:noFill/>
                </a:ln>
                <a:solidFill>
                  <a:srgbClr val="CC3300"/>
                </a:solidFill>
                <a:effectLst>
                  <a:outerShdw blurRad="38100" dist="38100" dir="2700000" algn="tl">
                    <a:srgbClr val="C0C0C0"/>
                  </a:outerShdw>
                </a:effectLst>
                <a:uLnTx/>
                <a:uFillTx/>
                <a:latin typeface="+mn-lt"/>
                <a:ea typeface="+mn-ea"/>
                <a:cs typeface="+mn-cs"/>
                <a:sym typeface="+mn-ea"/>
              </a:rPr>
              <a:t>0</a:t>
            </a:r>
          </a:p>
        </p:txBody>
      </p:sp>
      <p:sp>
        <p:nvSpPr>
          <p:cNvPr id="86" name="Line 47"/>
          <p:cNvSpPr/>
          <p:nvPr/>
        </p:nvSpPr>
        <p:spPr>
          <a:xfrm flipH="1" flipV="1">
            <a:off x="5314310" y="3260725"/>
            <a:ext cx="1898650" cy="11113"/>
          </a:xfrm>
          <a:prstGeom prst="line">
            <a:avLst/>
          </a:prstGeom>
          <a:ln w="19050" cap="rnd" cmpd="sng">
            <a:solidFill>
              <a:srgbClr val="003300"/>
            </a:solidFill>
            <a:prstDash val="sysDot"/>
            <a:miter/>
            <a:headEnd type="none" w="med" len="med"/>
            <a:tailEnd type="none" w="med" len="med"/>
          </a:ln>
        </p:spPr>
      </p:sp>
      <p:sp>
        <p:nvSpPr>
          <p:cNvPr id="88" name="Rectangle 48"/>
          <p:cNvSpPr>
            <a:spLocks noChangeArrowheads="1"/>
          </p:cNvSpPr>
          <p:nvPr/>
        </p:nvSpPr>
        <p:spPr bwMode="auto">
          <a:xfrm>
            <a:off x="4890448" y="3082925"/>
            <a:ext cx="304800" cy="304800"/>
          </a:xfrm>
          <a:prstGeom prst="rect">
            <a:avLst/>
          </a:prstGeom>
          <a:noFill/>
          <a:ln>
            <a:noFill/>
          </a:ln>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CC3300"/>
                </a:solidFill>
                <a:effectLst>
                  <a:outerShdw blurRad="38100" dist="38100" dir="2700000" algn="tl">
                    <a:srgbClr val="C0C0C0"/>
                  </a:outerShdw>
                </a:effectLst>
                <a:uLnTx/>
                <a:uFillTx/>
                <a:latin typeface="+mn-lt"/>
                <a:ea typeface="+mn-ea"/>
                <a:cs typeface="+mn-cs"/>
                <a:sym typeface="+mn-ea"/>
              </a:rPr>
              <a:t>P</a:t>
            </a:r>
            <a:r>
              <a:rPr kumimoji="0" lang="en-US" altLang="zh-CN" sz="1200" b="0" i="0" u="none" strike="noStrike" kern="1200" cap="none" spc="0" normalizeH="0" baseline="0" noProof="0" dirty="0">
                <a:ln>
                  <a:noFill/>
                </a:ln>
                <a:solidFill>
                  <a:srgbClr val="CC3300"/>
                </a:solidFill>
                <a:effectLst>
                  <a:outerShdw blurRad="38100" dist="38100" dir="2700000" algn="tl">
                    <a:srgbClr val="C0C0C0"/>
                  </a:outerShdw>
                </a:effectLst>
                <a:uLnTx/>
                <a:uFillTx/>
                <a:latin typeface="+mn-lt"/>
                <a:ea typeface="+mn-ea"/>
                <a:cs typeface="+mn-cs"/>
                <a:sym typeface="+mn-ea"/>
              </a:rPr>
              <a:t>1</a:t>
            </a:r>
          </a:p>
        </p:txBody>
      </p:sp>
      <p:sp>
        <p:nvSpPr>
          <p:cNvPr id="32796" name="文本框 88"/>
          <p:cNvSpPr txBox="1"/>
          <p:nvPr/>
        </p:nvSpPr>
        <p:spPr>
          <a:xfrm>
            <a:off x="6293798" y="6244877"/>
            <a:ext cx="3343275" cy="646331"/>
          </a:xfrm>
          <a:prstGeom prst="rect">
            <a:avLst/>
          </a:prstGeom>
          <a:noFill/>
          <a:ln w="9525">
            <a:noFill/>
          </a:ln>
        </p:spPr>
        <p:txBody>
          <a:bodyPr anchor="t">
            <a:spAutoFit/>
          </a:bodyPr>
          <a:lstStyle/>
          <a:p>
            <a:pPr>
              <a:buFont typeface="Arial" panose="020B0604020202020204" pitchFamily="34" charset="0"/>
            </a:pPr>
            <a:r>
              <a:rPr lang="zh-CN" altLang="en-US" dirty="0">
                <a:latin typeface="微软雅黑" panose="020B0503020204020204" pitchFamily="34" charset="-122"/>
                <a:ea typeface="微软雅黑" panose="020B0503020204020204" pitchFamily="34" charset="-122"/>
              </a:rPr>
              <a:t>垄断企业的短期亏损</a:t>
            </a:r>
          </a:p>
          <a:p>
            <a:pPr>
              <a:buFont typeface="Arial" panose="020B0604020202020204" pitchFamily="34" charset="0"/>
            </a:pPr>
            <a:endParaRPr lang="zh-CN" altLang="en-US" dirty="0">
              <a:latin typeface="Calibri" panose="020F0502020204030204" pitchFamily="34" charset="0"/>
              <a:ea typeface="等线" pitchFamily="2" charset="-122"/>
            </a:endParaRPr>
          </a:p>
        </p:txBody>
      </p:sp>
      <p:sp>
        <p:nvSpPr>
          <p:cNvPr id="7" name="文本框 6"/>
          <p:cNvSpPr txBox="1"/>
          <p:nvPr/>
        </p:nvSpPr>
        <p:spPr>
          <a:xfrm>
            <a:off x="1863879" y="2453567"/>
            <a:ext cx="2274888" cy="398780"/>
          </a:xfrm>
          <a:prstGeom prst="rect">
            <a:avLst/>
          </a:prstGeom>
          <a:noFill/>
          <a:ln w="9525">
            <a:noFill/>
          </a:ln>
        </p:spPr>
        <p:txBody>
          <a:bodyPr anchor="t">
            <a:spAutoFit/>
          </a:bodyPr>
          <a:lstStyle/>
          <a:p>
            <a:pPr>
              <a:buFont typeface="Arial" panose="020B0604020202020204" pitchFamily="34" charset="0"/>
            </a:pPr>
            <a:r>
              <a:rPr lang="zh-CN" altLang="en-US" sz="2000" b="1" dirty="0">
                <a:latin typeface="微软雅黑" panose="020B0503020204020204" pitchFamily="34" charset="-122"/>
                <a:ea typeface="微软雅黑" panose="020B0503020204020204" pitchFamily="34" charset="-122"/>
              </a:rPr>
              <a:t>是否继续生产</a:t>
            </a:r>
          </a:p>
        </p:txBody>
      </p:sp>
      <p:pic>
        <p:nvPicPr>
          <p:cNvPr id="90" name="Picture 7"/>
          <p:cNvPicPr>
            <a:picLocks noChangeAspect="1" noChangeArrowheads="1" noCrop="1"/>
          </p:cNvPicPr>
          <p:nvPr/>
        </p:nvPicPr>
        <p:blipFill>
          <a:blip r:embed="rId4" cstate="print"/>
          <a:srcRect/>
          <a:stretch>
            <a:fillRect/>
          </a:stretch>
        </p:blipFill>
        <p:spPr bwMode="auto">
          <a:xfrm>
            <a:off x="1372542" y="3212556"/>
            <a:ext cx="1655763" cy="1619250"/>
          </a:xfrm>
          <a:prstGeom prst="ellipse">
            <a:avLst/>
          </a:prstGeom>
          <a:ln>
            <a:noFill/>
          </a:ln>
          <a:effectLst>
            <a:softEdge rad="112500"/>
          </a:effectLst>
        </p:spPr>
      </p:pic>
    </p:spTree>
    <p:extLst>
      <p:ext uri="{BB962C8B-B14F-4D97-AF65-F5344CB8AC3E}">
        <p14:creationId xmlns:p14="http://schemas.microsoft.com/office/powerpoint/2010/main" val="40166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left)">
                                      <p:cBhvr>
                                        <p:cTn id="7" dur="500"/>
                                        <p:tgtEl>
                                          <p:spTgt spid="46"/>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dissolve">
                                      <p:cBhvr>
                                        <p:cTn id="11" dur="500"/>
                                        <p:tgtEl>
                                          <p:spTgt spid="4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50"/>
                                        </p:tgtEl>
                                        <p:attrNameLst>
                                          <p:attrName>style.visibility</p:attrName>
                                        </p:attrNameLst>
                                      </p:cBhvr>
                                      <p:to>
                                        <p:strVal val="visible"/>
                                      </p:to>
                                    </p:set>
                                    <p:animEffect transition="in" filter="wipe(left)">
                                      <p:cBhvr>
                                        <p:cTn id="16" dur="500"/>
                                        <p:tgtEl>
                                          <p:spTgt spid="50"/>
                                        </p:tgtEl>
                                      </p:cBhvr>
                                    </p:animEffect>
                                  </p:childTnLst>
                                </p:cTn>
                              </p:par>
                            </p:childTnLst>
                          </p:cTn>
                        </p:par>
                        <p:par>
                          <p:cTn id="17" fill="hold">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51"/>
                                        </p:tgtEl>
                                        <p:attrNameLst>
                                          <p:attrName>style.visibility</p:attrName>
                                        </p:attrNameLst>
                                      </p:cBhvr>
                                      <p:to>
                                        <p:strVal val="visible"/>
                                      </p:to>
                                    </p:set>
                                    <p:animEffect transition="in" filter="dissolve">
                                      <p:cBhvr>
                                        <p:cTn id="20" dur="500"/>
                                        <p:tgtEl>
                                          <p:spTgt spid="51"/>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wipe(left)">
                                      <p:cBhvr>
                                        <p:cTn id="25" dur="500"/>
                                        <p:tgtEl>
                                          <p:spTgt spid="35"/>
                                        </p:tgtEl>
                                      </p:cBhvr>
                                    </p:animEffect>
                                  </p:childTnLst>
                                </p:cTn>
                              </p:par>
                            </p:childTnLst>
                          </p:cTn>
                        </p:par>
                        <p:par>
                          <p:cTn id="26" fill="hold">
                            <p:stCondLst>
                              <p:cond delay="500"/>
                            </p:stCondLst>
                            <p:childTnLst>
                              <p:par>
                                <p:cTn id="27" presetID="9" presetClass="entr" presetSubtype="0" fill="hold" grpId="0" nodeType="afterEffect">
                                  <p:stCondLst>
                                    <p:cond delay="0"/>
                                  </p:stCondLst>
                                  <p:childTnLst>
                                    <p:set>
                                      <p:cBhvr>
                                        <p:cTn id="28" dur="1" fill="hold">
                                          <p:stCondLst>
                                            <p:cond delay="0"/>
                                          </p:stCondLst>
                                        </p:cTn>
                                        <p:tgtEl>
                                          <p:spTgt spid="39"/>
                                        </p:tgtEl>
                                        <p:attrNameLst>
                                          <p:attrName>style.visibility</p:attrName>
                                        </p:attrNameLst>
                                      </p:cBhvr>
                                      <p:to>
                                        <p:strVal val="visible"/>
                                      </p:to>
                                    </p:set>
                                    <p:animEffect transition="in" filter="dissolve">
                                      <p:cBhvr>
                                        <p:cTn id="29" dur="500"/>
                                        <p:tgtEl>
                                          <p:spTgt spid="3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52"/>
                                        </p:tgtEl>
                                        <p:attrNameLst>
                                          <p:attrName>style.visibility</p:attrName>
                                        </p:attrNameLst>
                                      </p:cBhvr>
                                      <p:to>
                                        <p:strVal val="visible"/>
                                      </p:to>
                                    </p:set>
                                    <p:animEffect transition="in" filter="wipe(down)">
                                      <p:cBhvr>
                                        <p:cTn id="34" dur="500"/>
                                        <p:tgtEl>
                                          <p:spTgt spid="52"/>
                                        </p:tgtEl>
                                      </p:cBhvr>
                                    </p:animEffect>
                                  </p:childTnLst>
                                </p:cTn>
                              </p:par>
                            </p:childTnLst>
                          </p:cTn>
                        </p:par>
                        <p:par>
                          <p:cTn id="35" fill="hold">
                            <p:stCondLst>
                              <p:cond delay="500"/>
                            </p:stCondLst>
                            <p:childTnLst>
                              <p:par>
                                <p:cTn id="36" presetID="9" presetClass="entr" presetSubtype="0" fill="hold" grpId="0" nodeType="afterEffect">
                                  <p:stCondLst>
                                    <p:cond delay="0"/>
                                  </p:stCondLst>
                                  <p:childTnLst>
                                    <p:set>
                                      <p:cBhvr>
                                        <p:cTn id="37" dur="1" fill="hold">
                                          <p:stCondLst>
                                            <p:cond delay="0"/>
                                          </p:stCondLst>
                                        </p:cTn>
                                        <p:tgtEl>
                                          <p:spTgt spid="53"/>
                                        </p:tgtEl>
                                        <p:attrNameLst>
                                          <p:attrName>style.visibility</p:attrName>
                                        </p:attrNameLst>
                                      </p:cBhvr>
                                      <p:to>
                                        <p:strVal val="visible"/>
                                      </p:to>
                                    </p:set>
                                    <p:animEffect transition="in" filter="dissolve">
                                      <p:cBhvr>
                                        <p:cTn id="38" dur="500"/>
                                        <p:tgtEl>
                                          <p:spTgt spid="53"/>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2" fill="hold" nodeType="clickEffect">
                                  <p:stCondLst>
                                    <p:cond delay="0"/>
                                  </p:stCondLst>
                                  <p:childTnLst>
                                    <p:set>
                                      <p:cBhvr>
                                        <p:cTn id="42" dur="1" fill="hold">
                                          <p:stCondLst>
                                            <p:cond delay="0"/>
                                          </p:stCondLst>
                                        </p:cTn>
                                        <p:tgtEl>
                                          <p:spTgt spid="54"/>
                                        </p:tgtEl>
                                        <p:attrNameLst>
                                          <p:attrName>style.visibility</p:attrName>
                                        </p:attrNameLst>
                                      </p:cBhvr>
                                      <p:to>
                                        <p:strVal val="visible"/>
                                      </p:to>
                                    </p:set>
                                    <p:animEffect transition="in" filter="wipe(right)">
                                      <p:cBhvr>
                                        <p:cTn id="43" dur="500"/>
                                        <p:tgtEl>
                                          <p:spTgt spid="54"/>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2" fill="hold" nodeType="clickEffect">
                                  <p:stCondLst>
                                    <p:cond delay="0"/>
                                  </p:stCondLst>
                                  <p:childTnLst>
                                    <p:set>
                                      <p:cBhvr>
                                        <p:cTn id="47" dur="1" fill="hold">
                                          <p:stCondLst>
                                            <p:cond delay="0"/>
                                          </p:stCondLst>
                                        </p:cTn>
                                        <p:tgtEl>
                                          <p:spTgt spid="86"/>
                                        </p:tgtEl>
                                        <p:attrNameLst>
                                          <p:attrName>style.visibility</p:attrName>
                                        </p:attrNameLst>
                                      </p:cBhvr>
                                      <p:to>
                                        <p:strVal val="visible"/>
                                      </p:to>
                                    </p:set>
                                    <p:animEffect transition="in" filter="wipe(right)">
                                      <p:cBhvr>
                                        <p:cTn id="48" dur="500"/>
                                        <p:tgtEl>
                                          <p:spTgt spid="86"/>
                                        </p:tgtEl>
                                      </p:cBhvr>
                                    </p:animEffect>
                                  </p:childTnLst>
                                </p:cTn>
                              </p:par>
                            </p:childTnLst>
                          </p:cTn>
                        </p:par>
                        <p:par>
                          <p:cTn id="49" fill="hold">
                            <p:stCondLst>
                              <p:cond delay="500"/>
                            </p:stCondLst>
                            <p:childTnLst>
                              <p:par>
                                <p:cTn id="50" presetID="9" presetClass="entr" presetSubtype="0" fill="hold" grpId="0" nodeType="afterEffect">
                                  <p:stCondLst>
                                    <p:cond delay="0"/>
                                  </p:stCondLst>
                                  <p:childTnLst>
                                    <p:set>
                                      <p:cBhvr>
                                        <p:cTn id="51" dur="1" fill="hold">
                                          <p:stCondLst>
                                            <p:cond delay="0"/>
                                          </p:stCondLst>
                                        </p:cTn>
                                        <p:tgtEl>
                                          <p:spTgt spid="55"/>
                                        </p:tgtEl>
                                        <p:attrNameLst>
                                          <p:attrName>style.visibility</p:attrName>
                                        </p:attrNameLst>
                                      </p:cBhvr>
                                      <p:to>
                                        <p:strVal val="visible"/>
                                      </p:to>
                                    </p:set>
                                    <p:animEffect transition="in" filter="dissolve">
                                      <p:cBhvr>
                                        <p:cTn id="52" dur="500"/>
                                        <p:tgtEl>
                                          <p:spTgt spid="5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4"/>
                                        </p:tgtEl>
                                        <p:attrNameLst>
                                          <p:attrName>style.visibility</p:attrName>
                                        </p:attrNameLst>
                                      </p:cBhvr>
                                      <p:to>
                                        <p:strVal val="visible"/>
                                      </p:to>
                                    </p:set>
                                    <p:animEffect transition="in" filter="wipe(left)">
                                      <p:cBhvr>
                                        <p:cTn id="57" dur="500"/>
                                        <p:tgtEl>
                                          <p:spTgt spid="34"/>
                                        </p:tgtEl>
                                      </p:cBhvr>
                                    </p:animEffect>
                                  </p:childTnLst>
                                </p:cTn>
                              </p:par>
                            </p:childTnLst>
                          </p:cTn>
                        </p:par>
                        <p:par>
                          <p:cTn id="58" fill="hold">
                            <p:stCondLst>
                              <p:cond delay="500"/>
                            </p:stCondLst>
                            <p:childTnLst>
                              <p:par>
                                <p:cTn id="59" presetID="9" presetClass="entr" presetSubtype="0" fill="hold" grpId="0" nodeType="afterEffect">
                                  <p:stCondLst>
                                    <p:cond delay="0"/>
                                  </p:stCondLst>
                                  <p:childTnLst>
                                    <p:set>
                                      <p:cBhvr>
                                        <p:cTn id="60" dur="1" fill="hold">
                                          <p:stCondLst>
                                            <p:cond delay="0"/>
                                          </p:stCondLst>
                                        </p:cTn>
                                        <p:tgtEl>
                                          <p:spTgt spid="38"/>
                                        </p:tgtEl>
                                        <p:attrNameLst>
                                          <p:attrName>style.visibility</p:attrName>
                                        </p:attrNameLst>
                                      </p:cBhvr>
                                      <p:to>
                                        <p:strVal val="visible"/>
                                      </p:to>
                                    </p:set>
                                    <p:animEffect transition="in" filter="dissolve">
                                      <p:cBhvr>
                                        <p:cTn id="61" dur="500"/>
                                        <p:tgtEl>
                                          <p:spTgt spid="38"/>
                                        </p:tgtEl>
                                      </p:cBhvr>
                                    </p:animEffect>
                                  </p:childTnLst>
                                </p:cTn>
                              </p:par>
                            </p:childTnLst>
                          </p:cTn>
                        </p:par>
                        <p:par>
                          <p:cTn id="62" fill="hold">
                            <p:stCondLst>
                              <p:cond delay="1000"/>
                            </p:stCondLst>
                            <p:childTnLst>
                              <p:par>
                                <p:cTn id="63" presetID="9" presetClass="entr" presetSubtype="0" fill="hold" grpId="0" nodeType="afterEffect">
                                  <p:stCondLst>
                                    <p:cond delay="0"/>
                                  </p:stCondLst>
                                  <p:childTnLst>
                                    <p:set>
                                      <p:cBhvr>
                                        <p:cTn id="64" dur="1" fill="hold">
                                          <p:stCondLst>
                                            <p:cond delay="0"/>
                                          </p:stCondLst>
                                        </p:cTn>
                                        <p:tgtEl>
                                          <p:spTgt spid="88"/>
                                        </p:tgtEl>
                                        <p:attrNameLst>
                                          <p:attrName>style.visibility</p:attrName>
                                        </p:attrNameLst>
                                      </p:cBhvr>
                                      <p:to>
                                        <p:strVal val="visible"/>
                                      </p:to>
                                    </p:set>
                                    <p:animEffect transition="in" filter="dissolve">
                                      <p:cBhvr>
                                        <p:cTn id="65" dur="500"/>
                                        <p:tgtEl>
                                          <p:spTgt spid="88"/>
                                        </p:tgtEl>
                                      </p:cBhvr>
                                    </p:animEffect>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grpId="0" nodeType="clickEffect">
                                  <p:stCondLst>
                                    <p:cond delay="0"/>
                                  </p:stCondLst>
                                  <p:childTnLst>
                                    <p:set>
                                      <p:cBhvr>
                                        <p:cTn id="69" dur="1" fill="hold">
                                          <p:stCondLst>
                                            <p:cond delay="0"/>
                                          </p:stCondLst>
                                        </p:cTn>
                                        <p:tgtEl>
                                          <p:spTgt spid="26"/>
                                        </p:tgtEl>
                                        <p:attrNameLst>
                                          <p:attrName>style.visibility</p:attrName>
                                        </p:attrNameLst>
                                      </p:cBhvr>
                                      <p:to>
                                        <p:strVal val="visible"/>
                                      </p:to>
                                    </p:set>
                                    <p:anim calcmode="lin" valueType="num">
                                      <p:cBhvr additive="base">
                                        <p:cTn id="70" dur="500" fill="hold"/>
                                        <p:tgtEl>
                                          <p:spTgt spid="26"/>
                                        </p:tgtEl>
                                        <p:attrNameLst>
                                          <p:attrName>ppt_x</p:attrName>
                                        </p:attrNameLst>
                                      </p:cBhvr>
                                      <p:tavLst>
                                        <p:tav tm="0">
                                          <p:val>
                                            <p:strVal val="#ppt_x"/>
                                          </p:val>
                                        </p:tav>
                                        <p:tav tm="100000">
                                          <p:val>
                                            <p:strVal val="#ppt_x"/>
                                          </p:val>
                                        </p:tav>
                                      </p:tavLst>
                                    </p:anim>
                                    <p:anim calcmode="lin" valueType="num">
                                      <p:cBhvr additive="base">
                                        <p:cTn id="71"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grpId="0" nodeType="clickEffect">
                                  <p:stCondLst>
                                    <p:cond delay="0"/>
                                  </p:stCondLst>
                                  <p:childTnLst>
                                    <p:set>
                                      <p:cBhvr>
                                        <p:cTn id="75" dur="1" fill="hold">
                                          <p:stCondLst>
                                            <p:cond delay="0"/>
                                          </p:stCondLst>
                                        </p:cTn>
                                        <p:tgtEl>
                                          <p:spTgt spid="7"/>
                                        </p:tgtEl>
                                        <p:attrNameLst>
                                          <p:attrName>style.visibility</p:attrName>
                                        </p:attrNameLst>
                                      </p:cBhvr>
                                      <p:to>
                                        <p:strVal val="visible"/>
                                      </p:to>
                                    </p:set>
                                    <p:anim calcmode="lin" valueType="num">
                                      <p:cBhvr additive="base">
                                        <p:cTn id="76" dur="500" fill="hold"/>
                                        <p:tgtEl>
                                          <p:spTgt spid="7"/>
                                        </p:tgtEl>
                                        <p:attrNameLst>
                                          <p:attrName>ppt_x</p:attrName>
                                        </p:attrNameLst>
                                      </p:cBhvr>
                                      <p:tavLst>
                                        <p:tav tm="0">
                                          <p:val>
                                            <p:strVal val="#ppt_x"/>
                                          </p:val>
                                        </p:tav>
                                        <p:tav tm="100000">
                                          <p:val>
                                            <p:strVal val="#ppt_x"/>
                                          </p:val>
                                        </p:tav>
                                      </p:tavLst>
                                    </p:anim>
                                    <p:anim calcmode="lin" valueType="num">
                                      <p:cBhvr additive="base">
                                        <p:cTn id="7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nodeType="clickEffect">
                                  <p:stCondLst>
                                    <p:cond delay="0"/>
                                  </p:stCondLst>
                                  <p:childTnLst>
                                    <p:set>
                                      <p:cBhvr>
                                        <p:cTn id="81" dur="1" fill="hold">
                                          <p:stCondLst>
                                            <p:cond delay="0"/>
                                          </p:stCondLst>
                                        </p:cTn>
                                        <p:tgtEl>
                                          <p:spTgt spid="90"/>
                                        </p:tgtEl>
                                        <p:attrNameLst>
                                          <p:attrName>style.visibility</p:attrName>
                                        </p:attrNameLst>
                                      </p:cBhvr>
                                      <p:to>
                                        <p:strVal val="visible"/>
                                      </p:to>
                                    </p:set>
                                    <p:animEffect transition="in" filter="dissolve">
                                      <p:cBhvr>
                                        <p:cTn id="82" dur="500"/>
                                        <p:tgtEl>
                                          <p:spTgt spid="90"/>
                                        </p:tgtEl>
                                      </p:cBhvr>
                                    </p:animEffect>
                                  </p:childTnLst>
                                </p:cTn>
                              </p:par>
                            </p:childTnLst>
                          </p:cTn>
                        </p:par>
                      </p:childTnLst>
                    </p:cTn>
                  </p:par>
                  <p:par>
                    <p:cTn id="83" fill="hold">
                      <p:stCondLst>
                        <p:cond delay="indefinite"/>
                      </p:stCondLst>
                      <p:childTnLst>
                        <p:par>
                          <p:cTn id="84" fill="hold">
                            <p:stCondLst>
                              <p:cond delay="0"/>
                            </p:stCondLst>
                            <p:childTnLst>
                              <p:par>
                                <p:cTn id="85" presetID="24" presetClass="entr" presetSubtype="0" fill="hold" nodeType="clickEffect">
                                  <p:stCondLst>
                                    <p:cond delay="0"/>
                                  </p:stCondLst>
                                  <p:childTnLst>
                                    <p:set>
                                      <p:cBhvr>
                                        <p:cTn id="86" dur="1" fill="hold">
                                          <p:stCondLst>
                                            <p:cond delay="0"/>
                                          </p:stCondLst>
                                        </p:cTn>
                                        <p:tgtEl>
                                          <p:spTgt spid="91"/>
                                        </p:tgtEl>
                                        <p:attrNameLst>
                                          <p:attrName>style.visibility</p:attrName>
                                        </p:attrNameLst>
                                      </p:cBhvr>
                                      <p:to>
                                        <p:strVal val="visible"/>
                                      </p:to>
                                    </p:set>
                                    <p:anim calcmode="lin" valueType="num">
                                      <p:cBhvr>
                                        <p:cTn id="87" dur="1" fill="hold"/>
                                        <p:tgtEl>
                                          <p:spTgt spid="91"/>
                                        </p:tgtEl>
                                      </p:cBhvr>
                                    </p:anim>
                                  </p:childTnLst>
                                </p:cTn>
                              </p:par>
                              <p:par>
                                <p:cTn id="88" presetID="6" presetClass="entr" presetSubtype="16" fill="hold" grpId="0" nodeType="withEffect">
                                  <p:stCondLst>
                                    <p:cond delay="0"/>
                                  </p:stCondLst>
                                  <p:childTnLst>
                                    <p:set>
                                      <p:cBhvr>
                                        <p:cTn id="89" dur="1" fill="hold">
                                          <p:stCondLst>
                                            <p:cond delay="0"/>
                                          </p:stCondLst>
                                        </p:cTn>
                                        <p:tgtEl>
                                          <p:spTgt spid="32"/>
                                        </p:tgtEl>
                                        <p:attrNameLst>
                                          <p:attrName>style.visibility</p:attrName>
                                        </p:attrNameLst>
                                      </p:cBhvr>
                                      <p:to>
                                        <p:strVal val="visible"/>
                                      </p:to>
                                    </p:set>
                                    <p:animEffect transition="in" filter="circle(in)">
                                      <p:cBhvr>
                                        <p:cTn id="90" dur="2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26" grpId="0"/>
      <p:bldP spid="34" grpId="0" animBg="1"/>
      <p:bldP spid="35" grpId="0" animBg="1"/>
      <p:bldP spid="38" grpId="0"/>
      <p:bldP spid="39" grpId="0"/>
      <p:bldP spid="47" grpId="0"/>
      <p:bldP spid="51" grpId="0"/>
      <p:bldP spid="53" grpId="0"/>
      <p:bldP spid="55" grpId="0"/>
      <p:bldP spid="88"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spcBef>
                <a:spcPct val="0"/>
              </a:spcBef>
              <a:buClrTx/>
              <a:buSzTx/>
              <a:buFontTx/>
              <a:buNone/>
            </a:pPr>
            <a:fld id="{A30EF281-F51E-4987-AAD5-BDD532994D0B}" type="slidenum">
              <a:rPr lang="en-US" altLang="zh-CN" sz="1200">
                <a:solidFill>
                  <a:srgbClr val="045C75"/>
                </a:solidFill>
                <a:latin typeface="Times New Roman" panose="02020603050405020304" pitchFamily="18" charset="0"/>
              </a:rPr>
              <a:pPr>
                <a:spcBef>
                  <a:spcPct val="0"/>
                </a:spcBef>
                <a:buClrTx/>
                <a:buSzTx/>
                <a:buFontTx/>
                <a:buNone/>
              </a:pPr>
              <a:t>9</a:t>
            </a:fld>
            <a:endParaRPr lang="en-US" altLang="zh-CN" sz="1400">
              <a:solidFill>
                <a:srgbClr val="045C75"/>
              </a:solidFill>
              <a:latin typeface="Times New Roman" panose="02020603050405020304" pitchFamily="18" charset="0"/>
            </a:endParaRPr>
          </a:p>
        </p:txBody>
      </p:sp>
      <p:sp>
        <p:nvSpPr>
          <p:cNvPr id="14339" name="Line 3"/>
          <p:cNvSpPr>
            <a:spLocks noChangeShapeType="1"/>
          </p:cNvSpPr>
          <p:nvPr/>
        </p:nvSpPr>
        <p:spPr bwMode="auto">
          <a:xfrm>
            <a:off x="2563019" y="1595301"/>
            <a:ext cx="0" cy="4038600"/>
          </a:xfrm>
          <a:prstGeom prst="line">
            <a:avLst/>
          </a:prstGeom>
          <a:noFill/>
          <a:ln w="38100" cap="sq">
            <a:solidFill>
              <a:schemeClr val="tx1"/>
            </a:solidFill>
            <a:round/>
            <a:headEnd type="triangle" w="med" len="med"/>
            <a:tailEnd/>
          </a:ln>
          <a:effectLst/>
        </p:spPr>
        <p:txBody>
          <a:bodyPr wrap="none" anchor="ctr"/>
          <a:lstStyle/>
          <a:p>
            <a:pPr>
              <a:defRPr/>
            </a:pPr>
            <a:endParaRPr lang="zh-CN" altLang="en-US">
              <a:latin typeface="Times New Roman" charset="0"/>
              <a:ea typeface="宋体" charset="-122"/>
            </a:endParaRPr>
          </a:p>
        </p:txBody>
      </p:sp>
      <p:sp>
        <p:nvSpPr>
          <p:cNvPr id="14340" name="Line 4"/>
          <p:cNvSpPr>
            <a:spLocks noChangeShapeType="1"/>
          </p:cNvSpPr>
          <p:nvPr/>
        </p:nvSpPr>
        <p:spPr bwMode="auto">
          <a:xfrm>
            <a:off x="2563019" y="5633901"/>
            <a:ext cx="4343400" cy="0"/>
          </a:xfrm>
          <a:prstGeom prst="line">
            <a:avLst/>
          </a:prstGeom>
          <a:noFill/>
          <a:ln w="38100" cap="sq">
            <a:solidFill>
              <a:schemeClr val="tx1"/>
            </a:solidFill>
            <a:round/>
            <a:headEnd type="none" w="sm" len="sm"/>
            <a:tailEnd type="triangle" w="med" len="med"/>
          </a:ln>
          <a:effectLst/>
        </p:spPr>
        <p:txBody>
          <a:bodyPr wrap="none" anchor="ctr"/>
          <a:lstStyle/>
          <a:p>
            <a:pPr>
              <a:defRPr/>
            </a:pPr>
            <a:endParaRPr lang="zh-CN" altLang="en-US">
              <a:latin typeface="Times New Roman" charset="0"/>
              <a:ea typeface="宋体" charset="-122"/>
            </a:endParaRPr>
          </a:p>
        </p:txBody>
      </p:sp>
      <p:sp>
        <p:nvSpPr>
          <p:cNvPr id="14341" name="Line 5"/>
          <p:cNvSpPr>
            <a:spLocks noChangeShapeType="1"/>
          </p:cNvSpPr>
          <p:nvPr/>
        </p:nvSpPr>
        <p:spPr bwMode="auto">
          <a:xfrm>
            <a:off x="2563019" y="3500301"/>
            <a:ext cx="3352800" cy="1676400"/>
          </a:xfrm>
          <a:prstGeom prst="line">
            <a:avLst/>
          </a:prstGeom>
          <a:noFill/>
          <a:ln w="19050" cap="sq">
            <a:solidFill>
              <a:schemeClr val="tx1"/>
            </a:solidFill>
            <a:round/>
            <a:headEnd type="none" w="sm" len="sm"/>
            <a:tailEnd type="none" w="sm" len="sm"/>
          </a:ln>
          <a:effectLst/>
        </p:spPr>
        <p:txBody>
          <a:bodyPr wrap="none" anchor="ctr"/>
          <a:lstStyle/>
          <a:p>
            <a:pPr>
              <a:defRPr/>
            </a:pPr>
            <a:endParaRPr lang="zh-CN" altLang="en-US">
              <a:latin typeface="Times New Roman" charset="0"/>
              <a:ea typeface="宋体" charset="-122"/>
            </a:endParaRPr>
          </a:p>
        </p:txBody>
      </p:sp>
      <p:sp>
        <p:nvSpPr>
          <p:cNvPr id="14342" name="Line 6"/>
          <p:cNvSpPr>
            <a:spLocks noChangeShapeType="1"/>
          </p:cNvSpPr>
          <p:nvPr/>
        </p:nvSpPr>
        <p:spPr bwMode="auto">
          <a:xfrm>
            <a:off x="2563019" y="3500301"/>
            <a:ext cx="2209800" cy="1828800"/>
          </a:xfrm>
          <a:prstGeom prst="line">
            <a:avLst/>
          </a:prstGeom>
          <a:noFill/>
          <a:ln w="19050" cap="sq">
            <a:solidFill>
              <a:schemeClr val="tx1"/>
            </a:solidFill>
            <a:round/>
            <a:headEnd type="none" w="sm" len="sm"/>
            <a:tailEnd type="none" w="sm" len="sm"/>
          </a:ln>
          <a:effectLst/>
        </p:spPr>
        <p:txBody>
          <a:bodyPr wrap="none" anchor="ctr"/>
          <a:lstStyle/>
          <a:p>
            <a:pPr>
              <a:defRPr/>
            </a:pPr>
            <a:endParaRPr lang="zh-CN" altLang="en-US">
              <a:latin typeface="Times New Roman" charset="0"/>
              <a:ea typeface="宋体" charset="-122"/>
            </a:endParaRPr>
          </a:p>
        </p:txBody>
      </p:sp>
      <p:sp>
        <p:nvSpPr>
          <p:cNvPr id="14343" name="Line 7"/>
          <p:cNvSpPr>
            <a:spLocks noChangeShapeType="1"/>
          </p:cNvSpPr>
          <p:nvPr/>
        </p:nvSpPr>
        <p:spPr bwMode="auto">
          <a:xfrm>
            <a:off x="2563019" y="1823901"/>
            <a:ext cx="1828800" cy="3657600"/>
          </a:xfrm>
          <a:prstGeom prst="line">
            <a:avLst/>
          </a:prstGeom>
          <a:noFill/>
          <a:ln w="19050" cap="sq">
            <a:solidFill>
              <a:srgbClr val="0070C0"/>
            </a:solidFill>
            <a:round/>
            <a:headEnd type="none" w="sm" len="sm"/>
            <a:tailEnd type="none" w="sm" len="sm"/>
          </a:ln>
          <a:effectLst/>
        </p:spPr>
        <p:txBody>
          <a:bodyPr wrap="none" anchor="ctr"/>
          <a:lstStyle/>
          <a:p>
            <a:pPr>
              <a:defRPr/>
            </a:pPr>
            <a:endParaRPr lang="zh-CN" altLang="en-US">
              <a:latin typeface="Times New Roman" charset="0"/>
              <a:ea typeface="宋体" charset="-122"/>
            </a:endParaRPr>
          </a:p>
        </p:txBody>
      </p:sp>
      <p:sp>
        <p:nvSpPr>
          <p:cNvPr id="14344" name="Line 8"/>
          <p:cNvSpPr>
            <a:spLocks noChangeShapeType="1"/>
          </p:cNvSpPr>
          <p:nvPr/>
        </p:nvSpPr>
        <p:spPr bwMode="auto">
          <a:xfrm>
            <a:off x="2563019" y="1823901"/>
            <a:ext cx="3124200" cy="3124200"/>
          </a:xfrm>
          <a:prstGeom prst="line">
            <a:avLst/>
          </a:prstGeom>
          <a:noFill/>
          <a:ln w="19050" cap="sq">
            <a:solidFill>
              <a:srgbClr val="0070C0"/>
            </a:solidFill>
            <a:round/>
            <a:headEnd type="none" w="sm" len="sm"/>
            <a:tailEnd type="none" w="sm" len="sm"/>
          </a:ln>
          <a:effectLst/>
        </p:spPr>
        <p:txBody>
          <a:bodyPr wrap="none" anchor="ctr"/>
          <a:lstStyle/>
          <a:p>
            <a:pPr>
              <a:defRPr/>
            </a:pPr>
            <a:endParaRPr lang="zh-CN" altLang="en-US">
              <a:latin typeface="Times New Roman" charset="0"/>
              <a:ea typeface="宋体" charset="-122"/>
            </a:endParaRPr>
          </a:p>
        </p:txBody>
      </p:sp>
      <p:sp>
        <p:nvSpPr>
          <p:cNvPr id="14345" name="Line 9"/>
          <p:cNvSpPr>
            <a:spLocks noChangeShapeType="1"/>
          </p:cNvSpPr>
          <p:nvPr/>
        </p:nvSpPr>
        <p:spPr bwMode="auto">
          <a:xfrm flipV="1">
            <a:off x="4010819" y="3281227"/>
            <a:ext cx="0" cy="2352675"/>
          </a:xfrm>
          <a:prstGeom prst="line">
            <a:avLst/>
          </a:prstGeom>
          <a:noFill/>
          <a:ln w="19050">
            <a:solidFill>
              <a:schemeClr val="tx1"/>
            </a:solidFill>
            <a:prstDash val="sysDot"/>
            <a:round/>
            <a:headEnd type="none" w="sm" len="sm"/>
            <a:tailEnd type="none" w="sm" len="sm"/>
          </a:ln>
          <a:effectLst/>
        </p:spPr>
        <p:txBody>
          <a:bodyPr wrap="none" anchor="ctr"/>
          <a:lstStyle/>
          <a:p>
            <a:pPr>
              <a:defRPr/>
            </a:pPr>
            <a:endParaRPr lang="zh-CN" altLang="en-US">
              <a:latin typeface="Times New Roman" charset="0"/>
              <a:ea typeface="宋体" charset="-122"/>
            </a:endParaRPr>
          </a:p>
        </p:txBody>
      </p:sp>
      <p:sp>
        <p:nvSpPr>
          <p:cNvPr id="14346" name="Line 11"/>
          <p:cNvSpPr>
            <a:spLocks noChangeShapeType="1"/>
          </p:cNvSpPr>
          <p:nvPr/>
        </p:nvSpPr>
        <p:spPr bwMode="auto">
          <a:xfrm>
            <a:off x="2563019" y="3271701"/>
            <a:ext cx="1447800" cy="0"/>
          </a:xfrm>
          <a:prstGeom prst="line">
            <a:avLst/>
          </a:prstGeom>
          <a:noFill/>
          <a:ln w="19050">
            <a:solidFill>
              <a:schemeClr val="tx1"/>
            </a:solidFill>
            <a:prstDash val="sysDot"/>
            <a:round/>
            <a:headEnd type="none" w="sm" len="sm"/>
            <a:tailEnd type="none" w="sm" len="sm"/>
          </a:ln>
          <a:effectLst/>
        </p:spPr>
        <p:txBody>
          <a:bodyPr wrap="none" anchor="ctr"/>
          <a:lstStyle/>
          <a:p>
            <a:pPr>
              <a:defRPr/>
            </a:pPr>
            <a:endParaRPr lang="zh-CN" altLang="en-US">
              <a:latin typeface="Times New Roman" charset="0"/>
              <a:ea typeface="宋体" charset="-122"/>
            </a:endParaRPr>
          </a:p>
        </p:txBody>
      </p:sp>
      <p:sp>
        <p:nvSpPr>
          <p:cNvPr id="14347" name="Line 12"/>
          <p:cNvSpPr>
            <a:spLocks noChangeShapeType="1"/>
          </p:cNvSpPr>
          <p:nvPr/>
        </p:nvSpPr>
        <p:spPr bwMode="auto">
          <a:xfrm>
            <a:off x="2563019" y="4262301"/>
            <a:ext cx="1447800" cy="0"/>
          </a:xfrm>
          <a:prstGeom prst="line">
            <a:avLst/>
          </a:prstGeom>
          <a:noFill/>
          <a:ln w="19050">
            <a:solidFill>
              <a:schemeClr val="tx1"/>
            </a:solidFill>
            <a:prstDash val="sysDot"/>
            <a:round/>
            <a:headEnd type="none" w="sm" len="sm"/>
            <a:tailEnd type="none" w="sm" len="sm"/>
          </a:ln>
          <a:effectLst/>
        </p:spPr>
        <p:txBody>
          <a:bodyPr wrap="none" anchor="ctr"/>
          <a:lstStyle/>
          <a:p>
            <a:pPr>
              <a:defRPr/>
            </a:pPr>
            <a:endParaRPr lang="zh-CN" altLang="en-US">
              <a:latin typeface="Times New Roman" charset="0"/>
              <a:ea typeface="宋体" charset="-122"/>
            </a:endParaRPr>
          </a:p>
        </p:txBody>
      </p:sp>
      <p:sp>
        <p:nvSpPr>
          <p:cNvPr id="14348" name="Rectangle 13"/>
          <p:cNvSpPr>
            <a:spLocks noChangeArrowheads="1"/>
          </p:cNvSpPr>
          <p:nvPr/>
        </p:nvSpPr>
        <p:spPr bwMode="auto">
          <a:xfrm>
            <a:off x="7242968" y="1401765"/>
            <a:ext cx="4477178" cy="242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342900" indent="-342900" eaLnBrk="1" hangingPunct="1">
              <a:lnSpc>
                <a:spcPct val="150000"/>
              </a:lnSpc>
              <a:spcBef>
                <a:spcPct val="0"/>
              </a:spcBef>
              <a:buClrTx/>
              <a:buSzTx/>
              <a:buFont typeface="Wingdings" panose="05000000000000000000" pitchFamily="2" charset="2"/>
              <a:buChar char="u"/>
            </a:pPr>
            <a:r>
              <a:rPr lang="zh-CN" altLang="en-US" sz="2400" b="1" dirty="0">
                <a:solidFill>
                  <a:srgbClr val="7030A0"/>
                </a:solidFill>
                <a:latin typeface="仿宋" panose="02010609060101010101" pitchFamily="49" charset="-122"/>
                <a:ea typeface="仿宋" panose="02010609060101010101" pitchFamily="49" charset="-122"/>
              </a:rPr>
              <a:t>完全垄断条件下，价格和产量之</a:t>
            </a:r>
          </a:p>
          <a:p>
            <a:pPr eaLnBrk="1" hangingPunct="1">
              <a:lnSpc>
                <a:spcPct val="150000"/>
              </a:lnSpc>
              <a:spcBef>
                <a:spcPct val="0"/>
              </a:spcBef>
              <a:buClrTx/>
              <a:buSzTx/>
              <a:buFontTx/>
              <a:buNone/>
            </a:pPr>
            <a:r>
              <a:rPr lang="zh-CN" altLang="en-US" sz="2400" b="1" dirty="0">
                <a:solidFill>
                  <a:srgbClr val="7030A0"/>
                </a:solidFill>
                <a:latin typeface="仿宋" panose="02010609060101010101" pitchFamily="49" charset="-122"/>
                <a:ea typeface="仿宋" panose="02010609060101010101" pitchFamily="49" charset="-122"/>
              </a:rPr>
              <a:t>间不存在一一对应</a:t>
            </a:r>
            <a:r>
              <a:rPr lang="zh-CN" altLang="en-US" sz="2400" b="1" dirty="0" smtClean="0">
                <a:solidFill>
                  <a:srgbClr val="7030A0"/>
                </a:solidFill>
                <a:latin typeface="仿宋" panose="02010609060101010101" pitchFamily="49" charset="-122"/>
                <a:ea typeface="仿宋" panose="02010609060101010101" pitchFamily="49" charset="-122"/>
              </a:rPr>
              <a:t>关系；</a:t>
            </a:r>
            <a:endParaRPr lang="en-US" altLang="zh-CN" sz="2400" b="1" dirty="0" smtClean="0">
              <a:solidFill>
                <a:srgbClr val="7030A0"/>
              </a:solidFill>
              <a:latin typeface="仿宋" panose="02010609060101010101" pitchFamily="49" charset="-122"/>
              <a:ea typeface="仿宋" panose="02010609060101010101" pitchFamily="49" charset="-122"/>
            </a:endParaRPr>
          </a:p>
          <a:p>
            <a:pPr eaLnBrk="1" hangingPunct="1">
              <a:lnSpc>
                <a:spcPct val="150000"/>
              </a:lnSpc>
              <a:spcBef>
                <a:spcPct val="0"/>
              </a:spcBef>
              <a:buClrTx/>
              <a:buSzTx/>
              <a:buFontTx/>
              <a:buNone/>
            </a:pPr>
            <a:endParaRPr lang="en-US" altLang="zh-CN" sz="1050" b="1" dirty="0">
              <a:latin typeface="仿宋" panose="02010609060101010101" pitchFamily="49" charset="-122"/>
              <a:ea typeface="仿宋" panose="02010609060101010101" pitchFamily="49" charset="-122"/>
            </a:endParaRPr>
          </a:p>
          <a:p>
            <a:pPr marL="342900" indent="-342900">
              <a:lnSpc>
                <a:spcPct val="150000"/>
              </a:lnSpc>
              <a:spcBef>
                <a:spcPct val="0"/>
              </a:spcBef>
              <a:buClrTx/>
              <a:buSzTx/>
              <a:buFont typeface="Wingdings" panose="05000000000000000000" pitchFamily="2" charset="2"/>
              <a:buChar char="u"/>
            </a:pPr>
            <a:r>
              <a:rPr lang="zh-CN" altLang="en-US" sz="2400" b="1" dirty="0" smtClean="0">
                <a:solidFill>
                  <a:srgbClr val="7030A0"/>
                </a:solidFill>
                <a:latin typeface="仿宋" panose="02010609060101010101" pitchFamily="49" charset="-122"/>
                <a:ea typeface="仿宋" panose="02010609060101010101" pitchFamily="49" charset="-122"/>
              </a:rPr>
              <a:t>同</a:t>
            </a:r>
            <a:r>
              <a:rPr lang="zh-CN" altLang="en-US" sz="2400" b="1" dirty="0">
                <a:solidFill>
                  <a:srgbClr val="7030A0"/>
                </a:solidFill>
                <a:latin typeface="仿宋" panose="02010609060101010101" pitchFamily="49" charset="-122"/>
                <a:ea typeface="仿宋" panose="02010609060101010101" pitchFamily="49" charset="-122"/>
              </a:rPr>
              <a:t>一产量</a:t>
            </a:r>
            <a:r>
              <a:rPr lang="zh-CN" altLang="en-US" sz="2400" b="1" dirty="0" smtClean="0">
                <a:solidFill>
                  <a:srgbClr val="7030A0"/>
                </a:solidFill>
                <a:latin typeface="仿宋" panose="02010609060101010101" pitchFamily="49" charset="-122"/>
                <a:ea typeface="仿宋" panose="02010609060101010101" pitchFamily="49" charset="-122"/>
              </a:rPr>
              <a:t>下可以</a:t>
            </a:r>
            <a:r>
              <a:rPr lang="zh-CN" altLang="en-US" sz="2400" b="1" dirty="0">
                <a:solidFill>
                  <a:srgbClr val="7030A0"/>
                </a:solidFill>
                <a:latin typeface="仿宋" panose="02010609060101010101" pitchFamily="49" charset="-122"/>
                <a:ea typeface="仿宋" panose="02010609060101010101" pitchFamily="49" charset="-122"/>
              </a:rPr>
              <a:t>有不同的价格</a:t>
            </a:r>
            <a:r>
              <a:rPr lang="zh-CN" altLang="en-US" sz="2400" b="1" dirty="0" smtClean="0">
                <a:solidFill>
                  <a:srgbClr val="7030A0"/>
                </a:solidFill>
                <a:latin typeface="仿宋" panose="02010609060101010101" pitchFamily="49" charset="-122"/>
                <a:ea typeface="仿宋" panose="02010609060101010101" pitchFamily="49" charset="-122"/>
              </a:rPr>
              <a:t>，</a:t>
            </a:r>
            <a:endParaRPr lang="en-US" altLang="zh-CN" sz="2400" b="1" dirty="0" smtClean="0">
              <a:solidFill>
                <a:srgbClr val="7030A0"/>
              </a:solidFill>
              <a:latin typeface="仿宋" panose="02010609060101010101" pitchFamily="49" charset="-122"/>
              <a:ea typeface="仿宋" panose="02010609060101010101" pitchFamily="49" charset="-122"/>
            </a:endParaRPr>
          </a:p>
          <a:p>
            <a:pPr>
              <a:lnSpc>
                <a:spcPct val="150000"/>
              </a:lnSpc>
              <a:spcBef>
                <a:spcPct val="0"/>
              </a:spcBef>
              <a:buClrTx/>
              <a:buSzTx/>
              <a:buNone/>
            </a:pPr>
            <a:r>
              <a:rPr lang="zh-CN" altLang="en-US" sz="2400" b="1" dirty="0" smtClean="0">
                <a:solidFill>
                  <a:srgbClr val="7030A0"/>
                </a:solidFill>
                <a:latin typeface="仿宋" panose="02010609060101010101" pitchFamily="49" charset="-122"/>
                <a:ea typeface="仿宋" panose="02010609060101010101" pitchFamily="49" charset="-122"/>
              </a:rPr>
              <a:t>因而</a:t>
            </a:r>
            <a:r>
              <a:rPr lang="zh-CN" altLang="en-US" sz="2400" b="1" dirty="0">
                <a:solidFill>
                  <a:srgbClr val="7030A0"/>
                </a:solidFill>
                <a:latin typeface="仿宋" panose="02010609060101010101" pitchFamily="49" charset="-122"/>
                <a:ea typeface="仿宋" panose="02010609060101010101" pitchFamily="49" charset="-122"/>
              </a:rPr>
              <a:t>完全</a:t>
            </a:r>
            <a:r>
              <a:rPr lang="zh-CN" altLang="en-US" sz="2400" b="1" dirty="0" smtClean="0">
                <a:solidFill>
                  <a:srgbClr val="7030A0"/>
                </a:solidFill>
                <a:latin typeface="仿宋" panose="02010609060101010101" pitchFamily="49" charset="-122"/>
                <a:ea typeface="仿宋" panose="02010609060101010101" pitchFamily="49" charset="-122"/>
              </a:rPr>
              <a:t>垄断</a:t>
            </a:r>
            <a:r>
              <a:rPr lang="zh-CN" altLang="en-US" sz="2400" b="1" dirty="0">
                <a:solidFill>
                  <a:srgbClr val="7030A0"/>
                </a:solidFill>
                <a:latin typeface="仿宋" panose="02010609060101010101" pitchFamily="49" charset="-122"/>
                <a:ea typeface="仿宋" panose="02010609060101010101" pitchFamily="49" charset="-122"/>
              </a:rPr>
              <a:t>厂商没有自己</a:t>
            </a:r>
            <a:r>
              <a:rPr lang="zh-CN" altLang="en-US" sz="2400" b="1" dirty="0" smtClean="0">
                <a:solidFill>
                  <a:srgbClr val="7030A0"/>
                </a:solidFill>
                <a:latin typeface="仿宋" panose="02010609060101010101" pitchFamily="49" charset="-122"/>
                <a:ea typeface="仿宋" panose="02010609060101010101" pitchFamily="49" charset="-122"/>
              </a:rPr>
              <a:t>的</a:t>
            </a:r>
            <a:endParaRPr lang="en-US" altLang="zh-CN" sz="2400" b="1" dirty="0" smtClean="0">
              <a:solidFill>
                <a:srgbClr val="7030A0"/>
              </a:solidFill>
              <a:latin typeface="仿宋" panose="02010609060101010101" pitchFamily="49" charset="-122"/>
              <a:ea typeface="仿宋" panose="02010609060101010101" pitchFamily="49" charset="-122"/>
            </a:endParaRPr>
          </a:p>
          <a:p>
            <a:pPr>
              <a:lnSpc>
                <a:spcPct val="150000"/>
              </a:lnSpc>
              <a:spcBef>
                <a:spcPct val="0"/>
              </a:spcBef>
              <a:buClrTx/>
              <a:buSzTx/>
              <a:buNone/>
            </a:pPr>
            <a:r>
              <a:rPr lang="zh-CN" altLang="en-US" sz="2400" b="1" dirty="0" smtClean="0">
                <a:solidFill>
                  <a:srgbClr val="7030A0"/>
                </a:solidFill>
                <a:latin typeface="仿宋" panose="02010609060101010101" pitchFamily="49" charset="-122"/>
                <a:ea typeface="仿宋" panose="02010609060101010101" pitchFamily="49" charset="-122"/>
              </a:rPr>
              <a:t>供给</a:t>
            </a:r>
            <a:r>
              <a:rPr lang="zh-CN" altLang="en-US" sz="2400" b="1" dirty="0">
                <a:solidFill>
                  <a:srgbClr val="7030A0"/>
                </a:solidFill>
                <a:latin typeface="仿宋" panose="02010609060101010101" pitchFamily="49" charset="-122"/>
                <a:ea typeface="仿宋" panose="02010609060101010101" pitchFamily="49" charset="-122"/>
              </a:rPr>
              <a:t>曲线。</a:t>
            </a:r>
          </a:p>
        </p:txBody>
      </p:sp>
      <p:sp>
        <p:nvSpPr>
          <p:cNvPr id="14349" name="Rectangle 14"/>
          <p:cNvSpPr>
            <a:spLocks noChangeArrowheads="1"/>
          </p:cNvSpPr>
          <p:nvPr/>
        </p:nvSpPr>
        <p:spPr bwMode="auto">
          <a:xfrm>
            <a:off x="1882083" y="1401765"/>
            <a:ext cx="553998" cy="707886"/>
          </a:xfrm>
          <a:prstGeom prst="rect">
            <a:avLst/>
          </a:prstGeom>
          <a:noFill/>
          <a:ln>
            <a:noFill/>
          </a:ln>
          <a:effectLst/>
        </p:spPr>
        <p:txBody>
          <a:bodyPr vert="eaVert" wrap="none">
            <a:spAutoFit/>
          </a:bodyPr>
          <a:lstStyle>
            <a:lvl1pPr>
              <a:spcBef>
                <a:spcPct val="20000"/>
              </a:spcBef>
              <a:buClr>
                <a:srgbClr val="0BD0D9"/>
              </a:buClr>
              <a:buSzPct val="95000"/>
              <a:buFont typeface="Wingdings 2" charset="2"/>
              <a:buChar char=""/>
              <a:defRPr sz="2600">
                <a:solidFill>
                  <a:schemeClr val="tx1"/>
                </a:solidFill>
                <a:latin typeface="Constantia" charset="0"/>
                <a:ea typeface="宋体" charset="-122"/>
              </a:defRPr>
            </a:lvl1pPr>
            <a:lvl2pPr marL="742950" indent="-285750">
              <a:spcBef>
                <a:spcPct val="20000"/>
              </a:spcBef>
              <a:buClr>
                <a:schemeClr val="accent1"/>
              </a:buClr>
              <a:buSzPct val="85000"/>
              <a:buFont typeface="Wingdings 2" charset="2"/>
              <a:buChar char=""/>
              <a:defRPr sz="2400">
                <a:solidFill>
                  <a:schemeClr val="tx1"/>
                </a:solidFill>
                <a:latin typeface="Constantia" charset="0"/>
                <a:ea typeface="宋体" charset="-122"/>
              </a:defRPr>
            </a:lvl2pPr>
            <a:lvl3pPr marL="1143000" indent="-228600">
              <a:spcBef>
                <a:spcPct val="20000"/>
              </a:spcBef>
              <a:buClr>
                <a:schemeClr val="accent2"/>
              </a:buClr>
              <a:buSzPct val="70000"/>
              <a:buFont typeface="Wingdings 2" charset="2"/>
              <a:buChar char=""/>
              <a:defRPr sz="2100">
                <a:solidFill>
                  <a:schemeClr val="tx1"/>
                </a:solidFill>
                <a:latin typeface="Constantia" charset="0"/>
                <a:ea typeface="宋体" charset="-122"/>
              </a:defRPr>
            </a:lvl3pPr>
            <a:lvl4pPr marL="1600200" indent="-228600">
              <a:spcBef>
                <a:spcPct val="20000"/>
              </a:spcBef>
              <a:buClr>
                <a:srgbClr val="0BD0D9"/>
              </a:buClr>
              <a:buSzPct val="65000"/>
              <a:buFont typeface="Wingdings 2" charset="2"/>
              <a:buChar char=""/>
              <a:defRPr sz="2000">
                <a:solidFill>
                  <a:schemeClr val="tx1"/>
                </a:solidFill>
                <a:latin typeface="Constantia" charset="0"/>
                <a:ea typeface="宋体" charset="-122"/>
              </a:defRPr>
            </a:lvl4pPr>
            <a:lvl5pPr marL="2057400" indent="-228600">
              <a:spcBef>
                <a:spcPct val="20000"/>
              </a:spcBef>
              <a:buClr>
                <a:srgbClr val="10CF9B"/>
              </a:buClr>
              <a:buSzPct val="65000"/>
              <a:buFont typeface="Wingdings 2" charset="2"/>
              <a:buChar char=""/>
              <a:defRPr sz="2000">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9pPr>
          </a:lstStyle>
          <a:p>
            <a:pPr algn="r" eaLnBrk="1" hangingPunct="1">
              <a:spcBef>
                <a:spcPct val="0"/>
              </a:spcBef>
              <a:buClrTx/>
              <a:buSzTx/>
              <a:buFontTx/>
              <a:buNone/>
              <a:defRPr/>
            </a:pPr>
            <a:r>
              <a:rPr lang="zh-CN" altLang="en-US" sz="2400" dirty="0">
                <a:solidFill>
                  <a:srgbClr val="FF00FF"/>
                </a:solidFill>
                <a:latin typeface="Times New Roman" charset="0"/>
              </a:rPr>
              <a:t>价格</a:t>
            </a:r>
          </a:p>
        </p:txBody>
      </p:sp>
      <p:sp>
        <p:nvSpPr>
          <p:cNvPr id="14350" name="Rectangle 15"/>
          <p:cNvSpPr>
            <a:spLocks noChangeArrowheads="1"/>
          </p:cNvSpPr>
          <p:nvPr/>
        </p:nvSpPr>
        <p:spPr bwMode="auto">
          <a:xfrm>
            <a:off x="6449219" y="5633901"/>
            <a:ext cx="793750" cy="457200"/>
          </a:xfrm>
          <a:prstGeom prst="rect">
            <a:avLst/>
          </a:prstGeom>
          <a:noFill/>
          <a:ln>
            <a:noFill/>
          </a:ln>
          <a:effec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lgn="r" eaLnBrk="1" hangingPunct="1">
              <a:spcBef>
                <a:spcPct val="0"/>
              </a:spcBef>
              <a:buClrTx/>
              <a:buSzTx/>
              <a:buFontTx/>
              <a:buNone/>
              <a:defRPr/>
            </a:pPr>
            <a:r>
              <a:rPr lang="zh-CN" altLang="en-US" sz="2400">
                <a:solidFill>
                  <a:srgbClr val="FF00FF"/>
                </a:solidFill>
                <a:latin typeface="Times New Roman" panose="02020603050405020304" pitchFamily="18" charset="0"/>
              </a:rPr>
              <a:t>产量</a:t>
            </a:r>
          </a:p>
        </p:txBody>
      </p:sp>
      <p:sp>
        <p:nvSpPr>
          <p:cNvPr id="14351" name="Line 16"/>
          <p:cNvSpPr>
            <a:spLocks noChangeShapeType="1"/>
          </p:cNvSpPr>
          <p:nvPr/>
        </p:nvSpPr>
        <p:spPr bwMode="auto">
          <a:xfrm flipV="1">
            <a:off x="3172619" y="3728901"/>
            <a:ext cx="2438400" cy="1447800"/>
          </a:xfrm>
          <a:prstGeom prst="line">
            <a:avLst/>
          </a:prstGeom>
          <a:noFill/>
          <a:ln w="19050" cap="sq">
            <a:solidFill>
              <a:srgbClr val="FF0000"/>
            </a:solidFill>
            <a:round/>
            <a:headEnd type="none" w="sm" len="sm"/>
            <a:tailEnd type="none" w="sm" len="sm"/>
          </a:ln>
          <a:effectLst/>
        </p:spPr>
        <p:txBody>
          <a:bodyPr wrap="none" anchor="ctr"/>
          <a:lstStyle/>
          <a:p>
            <a:pPr>
              <a:defRPr/>
            </a:pPr>
            <a:endParaRPr lang="zh-CN" altLang="en-US">
              <a:latin typeface="Times New Roman" charset="0"/>
              <a:ea typeface="宋体" charset="-122"/>
            </a:endParaRPr>
          </a:p>
        </p:txBody>
      </p:sp>
      <p:sp>
        <p:nvSpPr>
          <p:cNvPr id="14352" name="Rectangle 17"/>
          <p:cNvSpPr>
            <a:spLocks noChangeArrowheads="1"/>
          </p:cNvSpPr>
          <p:nvPr/>
        </p:nvSpPr>
        <p:spPr bwMode="auto">
          <a:xfrm>
            <a:off x="5663408" y="3482840"/>
            <a:ext cx="504825" cy="339725"/>
          </a:xfrm>
          <a:prstGeom prst="rect">
            <a:avLst/>
          </a:prstGeom>
          <a:noFill/>
          <a:ln>
            <a:noFill/>
          </a:ln>
          <a:effectLst/>
        </p:spPr>
        <p:txBody>
          <a:bodyPr wrap="none">
            <a:spAutoFit/>
          </a:bodyPr>
          <a:lstStyle>
            <a:lvl1pPr>
              <a:spcBef>
                <a:spcPct val="20000"/>
              </a:spcBef>
              <a:buClr>
                <a:srgbClr val="0BD0D9"/>
              </a:buClr>
              <a:buSzPct val="95000"/>
              <a:buFont typeface="Wingdings 2" charset="2"/>
              <a:buChar char=""/>
              <a:defRPr sz="2600">
                <a:solidFill>
                  <a:schemeClr val="tx1"/>
                </a:solidFill>
                <a:latin typeface="Constantia" charset="0"/>
                <a:ea typeface="宋体" charset="-122"/>
              </a:defRPr>
            </a:lvl1pPr>
            <a:lvl2pPr marL="742950" indent="-285750">
              <a:spcBef>
                <a:spcPct val="20000"/>
              </a:spcBef>
              <a:buClr>
                <a:schemeClr val="accent1"/>
              </a:buClr>
              <a:buSzPct val="85000"/>
              <a:buFont typeface="Wingdings 2" charset="2"/>
              <a:buChar char=""/>
              <a:defRPr sz="2400">
                <a:solidFill>
                  <a:schemeClr val="tx1"/>
                </a:solidFill>
                <a:latin typeface="Constantia" charset="0"/>
                <a:ea typeface="宋体" charset="-122"/>
              </a:defRPr>
            </a:lvl2pPr>
            <a:lvl3pPr marL="1143000" indent="-228600">
              <a:spcBef>
                <a:spcPct val="20000"/>
              </a:spcBef>
              <a:buClr>
                <a:schemeClr val="accent2"/>
              </a:buClr>
              <a:buSzPct val="70000"/>
              <a:buFont typeface="Wingdings 2" charset="2"/>
              <a:buChar char=""/>
              <a:defRPr sz="2100">
                <a:solidFill>
                  <a:schemeClr val="tx1"/>
                </a:solidFill>
                <a:latin typeface="Constantia" charset="0"/>
                <a:ea typeface="宋体" charset="-122"/>
              </a:defRPr>
            </a:lvl3pPr>
            <a:lvl4pPr marL="1600200" indent="-228600">
              <a:spcBef>
                <a:spcPct val="20000"/>
              </a:spcBef>
              <a:buClr>
                <a:srgbClr val="0BD0D9"/>
              </a:buClr>
              <a:buSzPct val="65000"/>
              <a:buFont typeface="Wingdings 2" charset="2"/>
              <a:buChar char=""/>
              <a:defRPr sz="2000">
                <a:solidFill>
                  <a:schemeClr val="tx1"/>
                </a:solidFill>
                <a:latin typeface="Constantia" charset="0"/>
                <a:ea typeface="宋体" charset="-122"/>
              </a:defRPr>
            </a:lvl4pPr>
            <a:lvl5pPr marL="2057400" indent="-228600">
              <a:spcBef>
                <a:spcPct val="20000"/>
              </a:spcBef>
              <a:buClr>
                <a:srgbClr val="10CF9B"/>
              </a:buClr>
              <a:buSzPct val="65000"/>
              <a:buFont typeface="Wingdings 2" charset="2"/>
              <a:buChar char=""/>
              <a:defRPr sz="2000">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9pPr>
          </a:lstStyle>
          <a:p>
            <a:pPr algn="r" eaLnBrk="1" hangingPunct="1">
              <a:spcBef>
                <a:spcPct val="0"/>
              </a:spcBef>
              <a:buClrTx/>
              <a:buSzTx/>
              <a:buFontTx/>
              <a:buNone/>
              <a:defRPr/>
            </a:pPr>
            <a:r>
              <a:rPr lang="en-US" altLang="zh-CN" sz="1600">
                <a:solidFill>
                  <a:srgbClr val="FF0000"/>
                </a:solidFill>
                <a:latin typeface="Times New Roman" charset="0"/>
              </a:rPr>
              <a:t>MC</a:t>
            </a:r>
          </a:p>
        </p:txBody>
      </p:sp>
      <p:sp>
        <p:nvSpPr>
          <p:cNvPr id="14353" name="Rectangle 18"/>
          <p:cNvSpPr>
            <a:spLocks noChangeArrowheads="1"/>
          </p:cNvSpPr>
          <p:nvPr/>
        </p:nvSpPr>
        <p:spPr bwMode="auto">
          <a:xfrm>
            <a:off x="2218532" y="5433876"/>
            <a:ext cx="404812" cy="457200"/>
          </a:xfrm>
          <a:prstGeom prst="rect">
            <a:avLst/>
          </a:prstGeom>
          <a:noFill/>
          <a:ln>
            <a:noFill/>
          </a:ln>
          <a:effectLst/>
        </p:spPr>
        <p:txBody>
          <a:bodyPr wrap="none">
            <a:spAutoFit/>
          </a:bodyPr>
          <a:lstStyle>
            <a:lvl1pPr>
              <a:spcBef>
                <a:spcPct val="20000"/>
              </a:spcBef>
              <a:buClr>
                <a:srgbClr val="0BD0D9"/>
              </a:buClr>
              <a:buSzPct val="95000"/>
              <a:buFont typeface="Wingdings 2" charset="2"/>
              <a:buChar char=""/>
              <a:defRPr sz="2600">
                <a:solidFill>
                  <a:schemeClr val="tx1"/>
                </a:solidFill>
                <a:latin typeface="Constantia" charset="0"/>
                <a:ea typeface="宋体" charset="-122"/>
              </a:defRPr>
            </a:lvl1pPr>
            <a:lvl2pPr marL="742950" indent="-285750">
              <a:spcBef>
                <a:spcPct val="20000"/>
              </a:spcBef>
              <a:buClr>
                <a:schemeClr val="accent1"/>
              </a:buClr>
              <a:buSzPct val="85000"/>
              <a:buFont typeface="Wingdings 2" charset="2"/>
              <a:buChar char=""/>
              <a:defRPr sz="2400">
                <a:solidFill>
                  <a:schemeClr val="tx1"/>
                </a:solidFill>
                <a:latin typeface="Constantia" charset="0"/>
                <a:ea typeface="宋体" charset="-122"/>
              </a:defRPr>
            </a:lvl2pPr>
            <a:lvl3pPr marL="1143000" indent="-228600">
              <a:spcBef>
                <a:spcPct val="20000"/>
              </a:spcBef>
              <a:buClr>
                <a:schemeClr val="accent2"/>
              </a:buClr>
              <a:buSzPct val="70000"/>
              <a:buFont typeface="Wingdings 2" charset="2"/>
              <a:buChar char=""/>
              <a:defRPr sz="2100">
                <a:solidFill>
                  <a:schemeClr val="tx1"/>
                </a:solidFill>
                <a:latin typeface="Constantia" charset="0"/>
                <a:ea typeface="宋体" charset="-122"/>
              </a:defRPr>
            </a:lvl3pPr>
            <a:lvl4pPr marL="1600200" indent="-228600">
              <a:spcBef>
                <a:spcPct val="20000"/>
              </a:spcBef>
              <a:buClr>
                <a:srgbClr val="0BD0D9"/>
              </a:buClr>
              <a:buSzPct val="65000"/>
              <a:buFont typeface="Wingdings 2" charset="2"/>
              <a:buChar char=""/>
              <a:defRPr sz="2000">
                <a:solidFill>
                  <a:schemeClr val="tx1"/>
                </a:solidFill>
                <a:latin typeface="Constantia" charset="0"/>
                <a:ea typeface="宋体" charset="-122"/>
              </a:defRPr>
            </a:lvl4pPr>
            <a:lvl5pPr marL="2057400" indent="-228600">
              <a:spcBef>
                <a:spcPct val="20000"/>
              </a:spcBef>
              <a:buClr>
                <a:srgbClr val="10CF9B"/>
              </a:buClr>
              <a:buSzPct val="65000"/>
              <a:buFont typeface="Wingdings 2" charset="2"/>
              <a:buChar char=""/>
              <a:defRPr sz="2000">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9pPr>
          </a:lstStyle>
          <a:p>
            <a:pPr algn="r" eaLnBrk="1" hangingPunct="1">
              <a:spcBef>
                <a:spcPct val="0"/>
              </a:spcBef>
              <a:buClrTx/>
              <a:buSzTx/>
              <a:buFontTx/>
              <a:buNone/>
              <a:defRPr/>
            </a:pPr>
            <a:r>
              <a:rPr lang="en-US" altLang="zh-CN" sz="2400">
                <a:solidFill>
                  <a:srgbClr val="FF00FF"/>
                </a:solidFill>
                <a:latin typeface="Times New Roman" charset="0"/>
              </a:rPr>
              <a:t>O</a:t>
            </a:r>
          </a:p>
        </p:txBody>
      </p:sp>
      <p:sp>
        <p:nvSpPr>
          <p:cNvPr id="14354" name="Rectangle 19"/>
          <p:cNvSpPr>
            <a:spLocks noChangeArrowheads="1"/>
          </p:cNvSpPr>
          <p:nvPr/>
        </p:nvSpPr>
        <p:spPr bwMode="auto">
          <a:xfrm>
            <a:off x="5853907" y="5113201"/>
            <a:ext cx="823912" cy="338138"/>
          </a:xfrm>
          <a:prstGeom prst="rect">
            <a:avLst/>
          </a:prstGeom>
          <a:noFill/>
          <a:ln>
            <a:noFill/>
          </a:ln>
          <a:effectLst/>
        </p:spPr>
        <p:txBody>
          <a:bodyPr wrap="none">
            <a:spAutoFit/>
          </a:bodyPr>
          <a:lstStyle>
            <a:lvl1pPr>
              <a:spcBef>
                <a:spcPct val="20000"/>
              </a:spcBef>
              <a:buClr>
                <a:srgbClr val="0BD0D9"/>
              </a:buClr>
              <a:buSzPct val="95000"/>
              <a:buFont typeface="Wingdings 2" charset="2"/>
              <a:buChar char=""/>
              <a:defRPr sz="2600">
                <a:solidFill>
                  <a:schemeClr val="tx1"/>
                </a:solidFill>
                <a:latin typeface="Constantia" charset="0"/>
                <a:ea typeface="宋体" charset="-122"/>
              </a:defRPr>
            </a:lvl1pPr>
            <a:lvl2pPr marL="742950" indent="-285750">
              <a:spcBef>
                <a:spcPct val="20000"/>
              </a:spcBef>
              <a:buClr>
                <a:schemeClr val="accent1"/>
              </a:buClr>
              <a:buSzPct val="85000"/>
              <a:buFont typeface="Wingdings 2" charset="2"/>
              <a:buChar char=""/>
              <a:defRPr sz="2400">
                <a:solidFill>
                  <a:schemeClr val="tx1"/>
                </a:solidFill>
                <a:latin typeface="Constantia" charset="0"/>
                <a:ea typeface="宋体" charset="-122"/>
              </a:defRPr>
            </a:lvl2pPr>
            <a:lvl3pPr marL="1143000" indent="-228600">
              <a:spcBef>
                <a:spcPct val="20000"/>
              </a:spcBef>
              <a:buClr>
                <a:schemeClr val="accent2"/>
              </a:buClr>
              <a:buSzPct val="70000"/>
              <a:buFont typeface="Wingdings 2" charset="2"/>
              <a:buChar char=""/>
              <a:defRPr sz="2100">
                <a:solidFill>
                  <a:schemeClr val="tx1"/>
                </a:solidFill>
                <a:latin typeface="Constantia" charset="0"/>
                <a:ea typeface="宋体" charset="-122"/>
              </a:defRPr>
            </a:lvl3pPr>
            <a:lvl4pPr marL="1600200" indent="-228600">
              <a:spcBef>
                <a:spcPct val="20000"/>
              </a:spcBef>
              <a:buClr>
                <a:srgbClr val="0BD0D9"/>
              </a:buClr>
              <a:buSzPct val="65000"/>
              <a:buFont typeface="Wingdings 2" charset="2"/>
              <a:buChar char=""/>
              <a:defRPr sz="2000">
                <a:solidFill>
                  <a:schemeClr val="tx1"/>
                </a:solidFill>
                <a:latin typeface="Constantia" charset="0"/>
                <a:ea typeface="宋体" charset="-122"/>
              </a:defRPr>
            </a:lvl4pPr>
            <a:lvl5pPr marL="2057400" indent="-228600">
              <a:spcBef>
                <a:spcPct val="20000"/>
              </a:spcBef>
              <a:buClr>
                <a:srgbClr val="10CF9B"/>
              </a:buClr>
              <a:buSzPct val="65000"/>
              <a:buFont typeface="Wingdings 2" charset="2"/>
              <a:buChar char=""/>
              <a:defRPr sz="2000">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9pPr>
          </a:lstStyle>
          <a:p>
            <a:pPr algn="r" eaLnBrk="1" hangingPunct="1">
              <a:spcBef>
                <a:spcPct val="0"/>
              </a:spcBef>
              <a:buClrTx/>
              <a:buSzTx/>
              <a:buFontTx/>
              <a:buNone/>
              <a:defRPr/>
            </a:pPr>
            <a:r>
              <a:rPr lang="en-US" altLang="zh-CN" sz="1600">
                <a:latin typeface="Times New Roman" charset="0"/>
              </a:rPr>
              <a:t>d</a:t>
            </a:r>
            <a:r>
              <a:rPr lang="en-US" altLang="zh-CN" sz="1600" baseline="-25000">
                <a:latin typeface="Times New Roman" charset="0"/>
              </a:rPr>
              <a:t>1</a:t>
            </a:r>
            <a:r>
              <a:rPr lang="en-US" altLang="zh-CN" sz="1600">
                <a:latin typeface="Times New Roman" charset="0"/>
              </a:rPr>
              <a:t>=AR</a:t>
            </a:r>
            <a:r>
              <a:rPr lang="en-US" altLang="zh-CN" sz="1600" baseline="-25000">
                <a:latin typeface="Times New Roman" charset="0"/>
              </a:rPr>
              <a:t>1</a:t>
            </a:r>
            <a:endParaRPr lang="en-US" altLang="zh-CN" sz="1600">
              <a:latin typeface="Times New Roman" charset="0"/>
            </a:endParaRPr>
          </a:p>
        </p:txBody>
      </p:sp>
      <p:sp>
        <p:nvSpPr>
          <p:cNvPr id="14355" name="Rectangle 20"/>
          <p:cNvSpPr>
            <a:spLocks noChangeArrowheads="1"/>
          </p:cNvSpPr>
          <p:nvPr/>
        </p:nvSpPr>
        <p:spPr bwMode="auto">
          <a:xfrm>
            <a:off x="4768058" y="5143365"/>
            <a:ext cx="573087" cy="338137"/>
          </a:xfrm>
          <a:prstGeom prst="rect">
            <a:avLst/>
          </a:prstGeom>
          <a:noFill/>
          <a:ln>
            <a:noFill/>
          </a:ln>
          <a:effectLst/>
        </p:spPr>
        <p:txBody>
          <a:bodyPr wrap="none">
            <a:spAutoFit/>
          </a:bodyPr>
          <a:lstStyle>
            <a:lvl1pPr>
              <a:spcBef>
                <a:spcPct val="20000"/>
              </a:spcBef>
              <a:buClr>
                <a:srgbClr val="0BD0D9"/>
              </a:buClr>
              <a:buSzPct val="95000"/>
              <a:buFont typeface="Wingdings 2" charset="2"/>
              <a:buChar char=""/>
              <a:defRPr sz="2600">
                <a:solidFill>
                  <a:schemeClr val="tx1"/>
                </a:solidFill>
                <a:latin typeface="Constantia" charset="0"/>
                <a:ea typeface="宋体" charset="-122"/>
              </a:defRPr>
            </a:lvl1pPr>
            <a:lvl2pPr marL="742950" indent="-285750">
              <a:spcBef>
                <a:spcPct val="20000"/>
              </a:spcBef>
              <a:buClr>
                <a:schemeClr val="accent1"/>
              </a:buClr>
              <a:buSzPct val="85000"/>
              <a:buFont typeface="Wingdings 2" charset="2"/>
              <a:buChar char=""/>
              <a:defRPr sz="2400">
                <a:solidFill>
                  <a:schemeClr val="tx1"/>
                </a:solidFill>
                <a:latin typeface="Constantia" charset="0"/>
                <a:ea typeface="宋体" charset="-122"/>
              </a:defRPr>
            </a:lvl2pPr>
            <a:lvl3pPr marL="1143000" indent="-228600">
              <a:spcBef>
                <a:spcPct val="20000"/>
              </a:spcBef>
              <a:buClr>
                <a:schemeClr val="accent2"/>
              </a:buClr>
              <a:buSzPct val="70000"/>
              <a:buFont typeface="Wingdings 2" charset="2"/>
              <a:buChar char=""/>
              <a:defRPr sz="2100">
                <a:solidFill>
                  <a:schemeClr val="tx1"/>
                </a:solidFill>
                <a:latin typeface="Constantia" charset="0"/>
                <a:ea typeface="宋体" charset="-122"/>
              </a:defRPr>
            </a:lvl3pPr>
            <a:lvl4pPr marL="1600200" indent="-228600">
              <a:spcBef>
                <a:spcPct val="20000"/>
              </a:spcBef>
              <a:buClr>
                <a:srgbClr val="0BD0D9"/>
              </a:buClr>
              <a:buSzPct val="65000"/>
              <a:buFont typeface="Wingdings 2" charset="2"/>
              <a:buChar char=""/>
              <a:defRPr sz="2000">
                <a:solidFill>
                  <a:schemeClr val="tx1"/>
                </a:solidFill>
                <a:latin typeface="Constantia" charset="0"/>
                <a:ea typeface="宋体" charset="-122"/>
              </a:defRPr>
            </a:lvl4pPr>
            <a:lvl5pPr marL="2057400" indent="-228600">
              <a:spcBef>
                <a:spcPct val="20000"/>
              </a:spcBef>
              <a:buClr>
                <a:srgbClr val="10CF9B"/>
              </a:buClr>
              <a:buSzPct val="65000"/>
              <a:buFont typeface="Wingdings 2" charset="2"/>
              <a:buChar char=""/>
              <a:defRPr sz="2000">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9pPr>
          </a:lstStyle>
          <a:p>
            <a:pPr algn="r" eaLnBrk="1" hangingPunct="1">
              <a:spcBef>
                <a:spcPct val="0"/>
              </a:spcBef>
              <a:buClrTx/>
              <a:buSzTx/>
              <a:buFontTx/>
              <a:buNone/>
              <a:defRPr/>
            </a:pPr>
            <a:r>
              <a:rPr lang="en-US" altLang="zh-CN" sz="1600" dirty="0">
                <a:latin typeface="Times New Roman" charset="0"/>
              </a:rPr>
              <a:t>MR</a:t>
            </a:r>
            <a:r>
              <a:rPr lang="en-US" altLang="zh-CN" sz="1600" baseline="-25000" dirty="0">
                <a:latin typeface="Times New Roman" charset="0"/>
              </a:rPr>
              <a:t>1</a:t>
            </a:r>
          </a:p>
        </p:txBody>
      </p:sp>
      <p:sp>
        <p:nvSpPr>
          <p:cNvPr id="14356" name="Rectangle 21"/>
          <p:cNvSpPr>
            <a:spLocks noChangeArrowheads="1"/>
          </p:cNvSpPr>
          <p:nvPr/>
        </p:nvSpPr>
        <p:spPr bwMode="auto">
          <a:xfrm>
            <a:off x="4341019" y="5329101"/>
            <a:ext cx="573088" cy="338138"/>
          </a:xfrm>
          <a:prstGeom prst="rect">
            <a:avLst/>
          </a:prstGeom>
          <a:noFill/>
          <a:ln>
            <a:noFill/>
          </a:ln>
          <a:effectLst/>
        </p:spPr>
        <p:txBody>
          <a:bodyPr wrap="none">
            <a:spAutoFit/>
          </a:bodyPr>
          <a:lstStyle>
            <a:lvl1pPr>
              <a:spcBef>
                <a:spcPct val="20000"/>
              </a:spcBef>
              <a:buClr>
                <a:srgbClr val="0BD0D9"/>
              </a:buClr>
              <a:buSzPct val="95000"/>
              <a:buFont typeface="Wingdings 2" charset="2"/>
              <a:buChar char=""/>
              <a:defRPr sz="2600">
                <a:solidFill>
                  <a:schemeClr val="tx1"/>
                </a:solidFill>
                <a:latin typeface="Constantia" charset="0"/>
                <a:ea typeface="宋体" charset="-122"/>
              </a:defRPr>
            </a:lvl1pPr>
            <a:lvl2pPr marL="742950" indent="-285750">
              <a:spcBef>
                <a:spcPct val="20000"/>
              </a:spcBef>
              <a:buClr>
                <a:schemeClr val="accent1"/>
              </a:buClr>
              <a:buSzPct val="85000"/>
              <a:buFont typeface="Wingdings 2" charset="2"/>
              <a:buChar char=""/>
              <a:defRPr sz="2400">
                <a:solidFill>
                  <a:schemeClr val="tx1"/>
                </a:solidFill>
                <a:latin typeface="Constantia" charset="0"/>
                <a:ea typeface="宋体" charset="-122"/>
              </a:defRPr>
            </a:lvl2pPr>
            <a:lvl3pPr marL="1143000" indent="-228600">
              <a:spcBef>
                <a:spcPct val="20000"/>
              </a:spcBef>
              <a:buClr>
                <a:schemeClr val="accent2"/>
              </a:buClr>
              <a:buSzPct val="70000"/>
              <a:buFont typeface="Wingdings 2" charset="2"/>
              <a:buChar char=""/>
              <a:defRPr sz="2100">
                <a:solidFill>
                  <a:schemeClr val="tx1"/>
                </a:solidFill>
                <a:latin typeface="Constantia" charset="0"/>
                <a:ea typeface="宋体" charset="-122"/>
              </a:defRPr>
            </a:lvl3pPr>
            <a:lvl4pPr marL="1600200" indent="-228600">
              <a:spcBef>
                <a:spcPct val="20000"/>
              </a:spcBef>
              <a:buClr>
                <a:srgbClr val="0BD0D9"/>
              </a:buClr>
              <a:buSzPct val="65000"/>
              <a:buFont typeface="Wingdings 2" charset="2"/>
              <a:buChar char=""/>
              <a:defRPr sz="2000">
                <a:solidFill>
                  <a:schemeClr val="tx1"/>
                </a:solidFill>
                <a:latin typeface="Constantia" charset="0"/>
                <a:ea typeface="宋体" charset="-122"/>
              </a:defRPr>
            </a:lvl4pPr>
            <a:lvl5pPr marL="2057400" indent="-228600">
              <a:spcBef>
                <a:spcPct val="20000"/>
              </a:spcBef>
              <a:buClr>
                <a:srgbClr val="10CF9B"/>
              </a:buClr>
              <a:buSzPct val="65000"/>
              <a:buFont typeface="Wingdings 2" charset="2"/>
              <a:buChar char=""/>
              <a:defRPr sz="2000">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9pPr>
          </a:lstStyle>
          <a:p>
            <a:pPr algn="r" eaLnBrk="1" hangingPunct="1">
              <a:spcBef>
                <a:spcPct val="0"/>
              </a:spcBef>
              <a:buClrTx/>
              <a:buSzTx/>
              <a:buFontTx/>
              <a:buNone/>
              <a:defRPr/>
            </a:pPr>
            <a:r>
              <a:rPr lang="en-US" altLang="zh-CN" sz="1600">
                <a:solidFill>
                  <a:srgbClr val="0070C0"/>
                </a:solidFill>
                <a:latin typeface="Times New Roman" charset="0"/>
              </a:rPr>
              <a:t>MR</a:t>
            </a:r>
            <a:r>
              <a:rPr lang="en-US" altLang="zh-CN" sz="1600" baseline="-25000">
                <a:solidFill>
                  <a:srgbClr val="0070C0"/>
                </a:solidFill>
                <a:latin typeface="Times New Roman" charset="0"/>
              </a:rPr>
              <a:t>2</a:t>
            </a:r>
          </a:p>
        </p:txBody>
      </p:sp>
      <p:sp>
        <p:nvSpPr>
          <p:cNvPr id="14357" name="Rectangle 22"/>
          <p:cNvSpPr>
            <a:spLocks noChangeArrowheads="1"/>
          </p:cNvSpPr>
          <p:nvPr/>
        </p:nvSpPr>
        <p:spPr bwMode="auto">
          <a:xfrm>
            <a:off x="5660232" y="4749665"/>
            <a:ext cx="823912" cy="338137"/>
          </a:xfrm>
          <a:prstGeom prst="rect">
            <a:avLst/>
          </a:prstGeom>
          <a:noFill/>
          <a:ln>
            <a:noFill/>
          </a:ln>
          <a:effectLst/>
        </p:spPr>
        <p:txBody>
          <a:bodyPr wrap="none">
            <a:spAutoFit/>
          </a:bodyPr>
          <a:lstStyle>
            <a:lvl1pPr>
              <a:spcBef>
                <a:spcPct val="20000"/>
              </a:spcBef>
              <a:buClr>
                <a:srgbClr val="0BD0D9"/>
              </a:buClr>
              <a:buSzPct val="95000"/>
              <a:buFont typeface="Wingdings 2" charset="2"/>
              <a:buChar char=""/>
              <a:defRPr sz="2600">
                <a:solidFill>
                  <a:schemeClr val="tx1"/>
                </a:solidFill>
                <a:latin typeface="Constantia" charset="0"/>
                <a:ea typeface="宋体" charset="-122"/>
              </a:defRPr>
            </a:lvl1pPr>
            <a:lvl2pPr marL="742950" indent="-285750">
              <a:spcBef>
                <a:spcPct val="20000"/>
              </a:spcBef>
              <a:buClr>
                <a:schemeClr val="accent1"/>
              </a:buClr>
              <a:buSzPct val="85000"/>
              <a:buFont typeface="Wingdings 2" charset="2"/>
              <a:buChar char=""/>
              <a:defRPr sz="2400">
                <a:solidFill>
                  <a:schemeClr val="tx1"/>
                </a:solidFill>
                <a:latin typeface="Constantia" charset="0"/>
                <a:ea typeface="宋体" charset="-122"/>
              </a:defRPr>
            </a:lvl2pPr>
            <a:lvl3pPr marL="1143000" indent="-228600">
              <a:spcBef>
                <a:spcPct val="20000"/>
              </a:spcBef>
              <a:buClr>
                <a:schemeClr val="accent2"/>
              </a:buClr>
              <a:buSzPct val="70000"/>
              <a:buFont typeface="Wingdings 2" charset="2"/>
              <a:buChar char=""/>
              <a:defRPr sz="2100">
                <a:solidFill>
                  <a:schemeClr val="tx1"/>
                </a:solidFill>
                <a:latin typeface="Constantia" charset="0"/>
                <a:ea typeface="宋体" charset="-122"/>
              </a:defRPr>
            </a:lvl3pPr>
            <a:lvl4pPr marL="1600200" indent="-228600">
              <a:spcBef>
                <a:spcPct val="20000"/>
              </a:spcBef>
              <a:buClr>
                <a:srgbClr val="0BD0D9"/>
              </a:buClr>
              <a:buSzPct val="65000"/>
              <a:buFont typeface="Wingdings 2" charset="2"/>
              <a:buChar char=""/>
              <a:defRPr sz="2000">
                <a:solidFill>
                  <a:schemeClr val="tx1"/>
                </a:solidFill>
                <a:latin typeface="Constantia" charset="0"/>
                <a:ea typeface="宋体" charset="-122"/>
              </a:defRPr>
            </a:lvl4pPr>
            <a:lvl5pPr marL="2057400" indent="-228600">
              <a:spcBef>
                <a:spcPct val="20000"/>
              </a:spcBef>
              <a:buClr>
                <a:srgbClr val="10CF9B"/>
              </a:buClr>
              <a:buSzPct val="65000"/>
              <a:buFont typeface="Wingdings 2" charset="2"/>
              <a:buChar char=""/>
              <a:defRPr sz="2000">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9pPr>
          </a:lstStyle>
          <a:p>
            <a:pPr algn="r" eaLnBrk="1" hangingPunct="1">
              <a:spcBef>
                <a:spcPct val="0"/>
              </a:spcBef>
              <a:buClrTx/>
              <a:buSzTx/>
              <a:buFontTx/>
              <a:buNone/>
              <a:defRPr/>
            </a:pPr>
            <a:r>
              <a:rPr lang="en-US" altLang="zh-CN" sz="1600">
                <a:solidFill>
                  <a:srgbClr val="0070C0"/>
                </a:solidFill>
                <a:latin typeface="Times New Roman" charset="0"/>
              </a:rPr>
              <a:t>d</a:t>
            </a:r>
            <a:r>
              <a:rPr lang="en-US" altLang="zh-CN" sz="1600" baseline="-25000">
                <a:solidFill>
                  <a:srgbClr val="0070C0"/>
                </a:solidFill>
                <a:latin typeface="Times New Roman" charset="0"/>
              </a:rPr>
              <a:t>2</a:t>
            </a:r>
            <a:r>
              <a:rPr lang="en-US" altLang="zh-CN" sz="1600">
                <a:solidFill>
                  <a:srgbClr val="0070C0"/>
                </a:solidFill>
                <a:latin typeface="Times New Roman" charset="0"/>
              </a:rPr>
              <a:t>=AR</a:t>
            </a:r>
            <a:r>
              <a:rPr lang="en-US" altLang="zh-CN" sz="1600" baseline="-25000">
                <a:solidFill>
                  <a:srgbClr val="0070C0"/>
                </a:solidFill>
                <a:latin typeface="Times New Roman" charset="0"/>
              </a:rPr>
              <a:t>2</a:t>
            </a:r>
          </a:p>
        </p:txBody>
      </p:sp>
      <p:sp>
        <p:nvSpPr>
          <p:cNvPr id="14358" name="Rectangle 23"/>
          <p:cNvSpPr>
            <a:spLocks noChangeArrowheads="1"/>
          </p:cNvSpPr>
          <p:nvPr/>
        </p:nvSpPr>
        <p:spPr bwMode="auto">
          <a:xfrm>
            <a:off x="3790157" y="5557701"/>
            <a:ext cx="404812" cy="457200"/>
          </a:xfrm>
          <a:prstGeom prst="rect">
            <a:avLst/>
          </a:prstGeom>
          <a:noFill/>
          <a:ln>
            <a:noFill/>
          </a:ln>
          <a:effectLst/>
        </p:spPr>
        <p:txBody>
          <a:bodyPr wrap="none">
            <a:spAutoFit/>
          </a:bodyPr>
          <a:lstStyle>
            <a:lvl1pPr>
              <a:spcBef>
                <a:spcPct val="20000"/>
              </a:spcBef>
              <a:buClr>
                <a:srgbClr val="0BD0D9"/>
              </a:buClr>
              <a:buSzPct val="95000"/>
              <a:buFont typeface="Wingdings 2" charset="2"/>
              <a:buChar char=""/>
              <a:defRPr sz="2600">
                <a:solidFill>
                  <a:schemeClr val="tx1"/>
                </a:solidFill>
                <a:latin typeface="Constantia" charset="0"/>
                <a:ea typeface="宋体" charset="-122"/>
              </a:defRPr>
            </a:lvl1pPr>
            <a:lvl2pPr marL="742950" indent="-285750">
              <a:spcBef>
                <a:spcPct val="20000"/>
              </a:spcBef>
              <a:buClr>
                <a:schemeClr val="accent1"/>
              </a:buClr>
              <a:buSzPct val="85000"/>
              <a:buFont typeface="Wingdings 2" charset="2"/>
              <a:buChar char=""/>
              <a:defRPr sz="2400">
                <a:solidFill>
                  <a:schemeClr val="tx1"/>
                </a:solidFill>
                <a:latin typeface="Constantia" charset="0"/>
                <a:ea typeface="宋体" charset="-122"/>
              </a:defRPr>
            </a:lvl2pPr>
            <a:lvl3pPr marL="1143000" indent="-228600">
              <a:spcBef>
                <a:spcPct val="20000"/>
              </a:spcBef>
              <a:buClr>
                <a:schemeClr val="accent2"/>
              </a:buClr>
              <a:buSzPct val="70000"/>
              <a:buFont typeface="Wingdings 2" charset="2"/>
              <a:buChar char=""/>
              <a:defRPr sz="2100">
                <a:solidFill>
                  <a:schemeClr val="tx1"/>
                </a:solidFill>
                <a:latin typeface="Constantia" charset="0"/>
                <a:ea typeface="宋体" charset="-122"/>
              </a:defRPr>
            </a:lvl3pPr>
            <a:lvl4pPr marL="1600200" indent="-228600">
              <a:spcBef>
                <a:spcPct val="20000"/>
              </a:spcBef>
              <a:buClr>
                <a:srgbClr val="0BD0D9"/>
              </a:buClr>
              <a:buSzPct val="65000"/>
              <a:buFont typeface="Wingdings 2" charset="2"/>
              <a:buChar char=""/>
              <a:defRPr sz="2000">
                <a:solidFill>
                  <a:schemeClr val="tx1"/>
                </a:solidFill>
                <a:latin typeface="Constantia" charset="0"/>
                <a:ea typeface="宋体" charset="-122"/>
              </a:defRPr>
            </a:lvl4pPr>
            <a:lvl5pPr marL="2057400" indent="-228600">
              <a:spcBef>
                <a:spcPct val="20000"/>
              </a:spcBef>
              <a:buClr>
                <a:srgbClr val="10CF9B"/>
              </a:buClr>
              <a:buSzPct val="65000"/>
              <a:buFont typeface="Wingdings 2" charset="2"/>
              <a:buChar char=""/>
              <a:defRPr sz="2000">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9pPr>
          </a:lstStyle>
          <a:p>
            <a:pPr algn="r" eaLnBrk="1" hangingPunct="1">
              <a:spcBef>
                <a:spcPct val="0"/>
              </a:spcBef>
              <a:buClrTx/>
              <a:buSzTx/>
              <a:buFontTx/>
              <a:buNone/>
              <a:defRPr/>
            </a:pPr>
            <a:r>
              <a:rPr lang="en-US" altLang="zh-CN" sz="2400">
                <a:solidFill>
                  <a:srgbClr val="FF00FF"/>
                </a:solidFill>
                <a:latin typeface="Times New Roman" charset="0"/>
              </a:rPr>
              <a:t>Q</a:t>
            </a:r>
          </a:p>
        </p:txBody>
      </p:sp>
      <p:sp>
        <p:nvSpPr>
          <p:cNvPr id="14359" name="Rectangle 24"/>
          <p:cNvSpPr>
            <a:spLocks noChangeArrowheads="1"/>
          </p:cNvSpPr>
          <p:nvPr/>
        </p:nvSpPr>
        <p:spPr bwMode="auto">
          <a:xfrm>
            <a:off x="2182020" y="4033701"/>
            <a:ext cx="455613" cy="457200"/>
          </a:xfrm>
          <a:prstGeom prst="rect">
            <a:avLst/>
          </a:prstGeom>
          <a:noFill/>
          <a:ln>
            <a:noFill/>
          </a:ln>
          <a:effectLst/>
        </p:spPr>
        <p:txBody>
          <a:bodyPr wrap="none">
            <a:spAutoFit/>
          </a:bodyPr>
          <a:lstStyle>
            <a:lvl1pPr>
              <a:spcBef>
                <a:spcPct val="20000"/>
              </a:spcBef>
              <a:buClr>
                <a:srgbClr val="0BD0D9"/>
              </a:buClr>
              <a:buSzPct val="95000"/>
              <a:buFont typeface="Wingdings 2" charset="2"/>
              <a:buChar char=""/>
              <a:defRPr sz="2600">
                <a:solidFill>
                  <a:schemeClr val="tx1"/>
                </a:solidFill>
                <a:latin typeface="Constantia" charset="0"/>
                <a:ea typeface="宋体" charset="-122"/>
              </a:defRPr>
            </a:lvl1pPr>
            <a:lvl2pPr marL="742950" indent="-285750">
              <a:spcBef>
                <a:spcPct val="20000"/>
              </a:spcBef>
              <a:buClr>
                <a:schemeClr val="accent1"/>
              </a:buClr>
              <a:buSzPct val="85000"/>
              <a:buFont typeface="Wingdings 2" charset="2"/>
              <a:buChar char=""/>
              <a:defRPr sz="2400">
                <a:solidFill>
                  <a:schemeClr val="tx1"/>
                </a:solidFill>
                <a:latin typeface="Constantia" charset="0"/>
                <a:ea typeface="宋体" charset="-122"/>
              </a:defRPr>
            </a:lvl2pPr>
            <a:lvl3pPr marL="1143000" indent="-228600">
              <a:spcBef>
                <a:spcPct val="20000"/>
              </a:spcBef>
              <a:buClr>
                <a:schemeClr val="accent2"/>
              </a:buClr>
              <a:buSzPct val="70000"/>
              <a:buFont typeface="Wingdings 2" charset="2"/>
              <a:buChar char=""/>
              <a:defRPr sz="2100">
                <a:solidFill>
                  <a:schemeClr val="tx1"/>
                </a:solidFill>
                <a:latin typeface="Constantia" charset="0"/>
                <a:ea typeface="宋体" charset="-122"/>
              </a:defRPr>
            </a:lvl3pPr>
            <a:lvl4pPr marL="1600200" indent="-228600">
              <a:spcBef>
                <a:spcPct val="20000"/>
              </a:spcBef>
              <a:buClr>
                <a:srgbClr val="0BD0D9"/>
              </a:buClr>
              <a:buSzPct val="65000"/>
              <a:buFont typeface="Wingdings 2" charset="2"/>
              <a:buChar char=""/>
              <a:defRPr sz="2000">
                <a:solidFill>
                  <a:schemeClr val="tx1"/>
                </a:solidFill>
                <a:latin typeface="Constantia" charset="0"/>
                <a:ea typeface="宋体" charset="-122"/>
              </a:defRPr>
            </a:lvl4pPr>
            <a:lvl5pPr marL="2057400" indent="-228600">
              <a:spcBef>
                <a:spcPct val="20000"/>
              </a:spcBef>
              <a:buClr>
                <a:srgbClr val="10CF9B"/>
              </a:buClr>
              <a:buSzPct val="65000"/>
              <a:buFont typeface="Wingdings 2" charset="2"/>
              <a:buChar char=""/>
              <a:defRPr sz="2000">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9pPr>
          </a:lstStyle>
          <a:p>
            <a:pPr algn="r" eaLnBrk="1" hangingPunct="1">
              <a:spcBef>
                <a:spcPct val="0"/>
              </a:spcBef>
              <a:buClrTx/>
              <a:buSzTx/>
              <a:buFontTx/>
              <a:buNone/>
              <a:defRPr/>
            </a:pPr>
            <a:r>
              <a:rPr lang="en-US" altLang="zh-CN" sz="2400">
                <a:solidFill>
                  <a:srgbClr val="FF00FF"/>
                </a:solidFill>
                <a:latin typeface="Times New Roman" charset="0"/>
              </a:rPr>
              <a:t>P</a:t>
            </a:r>
            <a:r>
              <a:rPr lang="en-US" altLang="zh-CN" sz="2400" baseline="-25000">
                <a:solidFill>
                  <a:srgbClr val="FF00FF"/>
                </a:solidFill>
                <a:latin typeface="Times New Roman" charset="0"/>
              </a:rPr>
              <a:t>1</a:t>
            </a:r>
          </a:p>
        </p:txBody>
      </p:sp>
      <p:sp>
        <p:nvSpPr>
          <p:cNvPr id="14360" name="Rectangle 25"/>
          <p:cNvSpPr>
            <a:spLocks noChangeArrowheads="1"/>
          </p:cNvSpPr>
          <p:nvPr/>
        </p:nvSpPr>
        <p:spPr bwMode="auto">
          <a:xfrm>
            <a:off x="2148682" y="3052626"/>
            <a:ext cx="455612" cy="457200"/>
          </a:xfrm>
          <a:prstGeom prst="rect">
            <a:avLst/>
          </a:prstGeom>
          <a:noFill/>
          <a:ln>
            <a:noFill/>
          </a:ln>
          <a:effectLst/>
        </p:spPr>
        <p:txBody>
          <a:bodyPr wrap="none">
            <a:spAutoFit/>
          </a:bodyPr>
          <a:lstStyle>
            <a:lvl1pPr>
              <a:spcBef>
                <a:spcPct val="20000"/>
              </a:spcBef>
              <a:buClr>
                <a:srgbClr val="0BD0D9"/>
              </a:buClr>
              <a:buSzPct val="95000"/>
              <a:buFont typeface="Wingdings 2" charset="2"/>
              <a:buChar char=""/>
              <a:defRPr sz="2600">
                <a:solidFill>
                  <a:schemeClr val="tx1"/>
                </a:solidFill>
                <a:latin typeface="Constantia" charset="0"/>
                <a:ea typeface="宋体" charset="-122"/>
              </a:defRPr>
            </a:lvl1pPr>
            <a:lvl2pPr marL="742950" indent="-285750">
              <a:spcBef>
                <a:spcPct val="20000"/>
              </a:spcBef>
              <a:buClr>
                <a:schemeClr val="accent1"/>
              </a:buClr>
              <a:buSzPct val="85000"/>
              <a:buFont typeface="Wingdings 2" charset="2"/>
              <a:buChar char=""/>
              <a:defRPr sz="2400">
                <a:solidFill>
                  <a:schemeClr val="tx1"/>
                </a:solidFill>
                <a:latin typeface="Constantia" charset="0"/>
                <a:ea typeface="宋体" charset="-122"/>
              </a:defRPr>
            </a:lvl2pPr>
            <a:lvl3pPr marL="1143000" indent="-228600">
              <a:spcBef>
                <a:spcPct val="20000"/>
              </a:spcBef>
              <a:buClr>
                <a:schemeClr val="accent2"/>
              </a:buClr>
              <a:buSzPct val="70000"/>
              <a:buFont typeface="Wingdings 2" charset="2"/>
              <a:buChar char=""/>
              <a:defRPr sz="2100">
                <a:solidFill>
                  <a:schemeClr val="tx1"/>
                </a:solidFill>
                <a:latin typeface="Constantia" charset="0"/>
                <a:ea typeface="宋体" charset="-122"/>
              </a:defRPr>
            </a:lvl3pPr>
            <a:lvl4pPr marL="1600200" indent="-228600">
              <a:spcBef>
                <a:spcPct val="20000"/>
              </a:spcBef>
              <a:buClr>
                <a:srgbClr val="0BD0D9"/>
              </a:buClr>
              <a:buSzPct val="65000"/>
              <a:buFont typeface="Wingdings 2" charset="2"/>
              <a:buChar char=""/>
              <a:defRPr sz="2000">
                <a:solidFill>
                  <a:schemeClr val="tx1"/>
                </a:solidFill>
                <a:latin typeface="Constantia" charset="0"/>
                <a:ea typeface="宋体" charset="-122"/>
              </a:defRPr>
            </a:lvl4pPr>
            <a:lvl5pPr marL="2057400" indent="-228600">
              <a:spcBef>
                <a:spcPct val="20000"/>
              </a:spcBef>
              <a:buClr>
                <a:srgbClr val="10CF9B"/>
              </a:buClr>
              <a:buSzPct val="65000"/>
              <a:buFont typeface="Wingdings 2" charset="2"/>
              <a:buChar char=""/>
              <a:defRPr sz="2000">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buChar char=""/>
              <a:defRPr sz="2000">
                <a:solidFill>
                  <a:schemeClr val="tx1"/>
                </a:solidFill>
                <a:latin typeface="Constantia" charset="0"/>
                <a:ea typeface="宋体" charset="-122"/>
              </a:defRPr>
            </a:lvl9pPr>
          </a:lstStyle>
          <a:p>
            <a:pPr algn="r" eaLnBrk="1" hangingPunct="1">
              <a:spcBef>
                <a:spcPct val="0"/>
              </a:spcBef>
              <a:buClrTx/>
              <a:buSzTx/>
              <a:buFontTx/>
              <a:buNone/>
              <a:defRPr/>
            </a:pPr>
            <a:r>
              <a:rPr lang="en-US" altLang="zh-CN" sz="2400">
                <a:solidFill>
                  <a:srgbClr val="FF00FF"/>
                </a:solidFill>
                <a:latin typeface="Times New Roman" charset="0"/>
              </a:rPr>
              <a:t>P</a:t>
            </a:r>
            <a:r>
              <a:rPr lang="en-US" altLang="zh-CN" sz="2400" baseline="-25000">
                <a:solidFill>
                  <a:srgbClr val="FF00FF"/>
                </a:solidFill>
                <a:latin typeface="Times New Roman" charset="0"/>
              </a:rPr>
              <a:t>2</a:t>
            </a:r>
          </a:p>
        </p:txBody>
      </p:sp>
      <p:sp>
        <p:nvSpPr>
          <p:cNvPr id="14361" name="内容占位符 2"/>
          <p:cNvSpPr txBox="1">
            <a:spLocks/>
          </p:cNvSpPr>
          <p:nvPr/>
        </p:nvSpPr>
        <p:spPr bwMode="auto">
          <a:xfrm>
            <a:off x="447125" y="167481"/>
            <a:ext cx="8055037" cy="816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639763" indent="-246063">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indent="-246063">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187450" indent="-20955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1462088" indent="-20955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1919288" indent="-20955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376488" indent="-20955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2833688" indent="-20955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290888" indent="-20955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buFont typeface="Wingdings 2" panose="05020102010507070707" pitchFamily="18" charset="2"/>
              <a:buNone/>
            </a:pPr>
            <a:r>
              <a:rPr lang="zh-CN" altLang="en-US" sz="3200" b="1" dirty="0">
                <a:solidFill>
                  <a:srgbClr val="002060"/>
                </a:solidFill>
                <a:effectLst>
                  <a:outerShdw blurRad="38100" dist="38100" dir="2700000" algn="tl">
                    <a:srgbClr val="000000">
                      <a:alpha val="11000"/>
                    </a:srgbClr>
                  </a:outerShdw>
                </a:effectLst>
                <a:latin typeface="华文行楷" panose="02010800040101010101" pitchFamily="2" charset="-122"/>
                <a:ea typeface="华文行楷" panose="02010800040101010101" pitchFamily="2" charset="-122"/>
                <a:cs typeface="+mn-ea"/>
              </a:rPr>
              <a:t>垄断</a:t>
            </a:r>
            <a:r>
              <a:rPr lang="zh-CN" altLang="en-US" sz="3200" b="1" dirty="0">
                <a:solidFill>
                  <a:srgbClr val="002060"/>
                </a:solidFill>
                <a:effectLst>
                  <a:outerShdw blurRad="38100" dist="38100" dir="2700000" algn="tl">
                    <a:srgbClr val="000000">
                      <a:alpha val="11000"/>
                    </a:srgbClr>
                  </a:outerShdw>
                </a:effectLst>
                <a:latin typeface="华文行楷" panose="02010800040101010101" pitchFamily="2" charset="-122"/>
                <a:ea typeface="华文行楷" panose="02010800040101010101" pitchFamily="2" charset="-122"/>
                <a:cs typeface="+mn-ea"/>
              </a:rPr>
              <a:t>厂商不存在供给</a:t>
            </a:r>
            <a:r>
              <a:rPr lang="zh-CN" altLang="en-US" sz="3200" b="1" dirty="0" smtClean="0">
                <a:solidFill>
                  <a:srgbClr val="002060"/>
                </a:solidFill>
                <a:effectLst>
                  <a:outerShdw blurRad="38100" dist="38100" dir="2700000" algn="tl">
                    <a:srgbClr val="000000">
                      <a:alpha val="11000"/>
                    </a:srgbClr>
                  </a:outerShdw>
                </a:effectLst>
                <a:latin typeface="华文行楷" panose="02010800040101010101" pitchFamily="2" charset="-122"/>
                <a:ea typeface="华文行楷" panose="02010800040101010101" pitchFamily="2" charset="-122"/>
                <a:cs typeface="+mn-ea"/>
              </a:rPr>
              <a:t>曲线</a:t>
            </a:r>
            <a:endParaRPr lang="en-US" altLang="zh-CN" sz="3200" b="1" dirty="0" smtClean="0">
              <a:solidFill>
                <a:srgbClr val="002060"/>
              </a:solidFill>
              <a:effectLst>
                <a:outerShdw blurRad="38100" dist="38100" dir="2700000" algn="tl">
                  <a:srgbClr val="000000">
                    <a:alpha val="11000"/>
                  </a:srgbClr>
                </a:outerShdw>
              </a:effectLst>
              <a:latin typeface="华文行楷" panose="02010800040101010101" pitchFamily="2" charset="-122"/>
              <a:ea typeface="华文行楷" panose="02010800040101010101" pitchFamily="2" charset="-122"/>
              <a:cs typeface="+mn-ea"/>
            </a:endParaRPr>
          </a:p>
          <a:p>
            <a:pPr eaLnBrk="1" hangingPunct="1">
              <a:buFont typeface="Wingdings 2" panose="05020102010507070707" pitchFamily="18" charset="2"/>
              <a:buNone/>
            </a:pPr>
            <a:endParaRPr lang="zh-CN" altLang="en-US" sz="3200" b="1" dirty="0">
              <a:solidFill>
                <a:srgbClr val="002060"/>
              </a:solidFill>
              <a:effectLst>
                <a:outerShdw blurRad="38100" dist="38100" dir="2700000" algn="tl">
                  <a:srgbClr val="000000">
                    <a:alpha val="11000"/>
                  </a:srgbClr>
                </a:outerShdw>
              </a:effectLst>
              <a:latin typeface="华文行楷" panose="02010800040101010101" pitchFamily="2" charset="-122"/>
              <a:ea typeface="华文行楷" panose="02010800040101010101" pitchFamily="2" charset="-122"/>
              <a:cs typeface="+mn-ea"/>
            </a:endParaRPr>
          </a:p>
        </p:txBody>
      </p:sp>
    </p:spTree>
    <p:extLst>
      <p:ext uri="{BB962C8B-B14F-4D97-AF65-F5344CB8AC3E}">
        <p14:creationId xmlns:p14="http://schemas.microsoft.com/office/powerpoint/2010/main" val="3439842928"/>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2.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otalTime>402</TotalTime>
  <Words>1326</Words>
  <Application>Microsoft Office PowerPoint</Application>
  <PresentationFormat>宽屏</PresentationFormat>
  <Paragraphs>323</Paragraphs>
  <Slides>25</Slides>
  <Notes>13</Notes>
  <HiddenSlides>0</HiddenSlides>
  <MMClips>0</MMClips>
  <ScaleCrop>false</ScaleCrop>
  <HeadingPairs>
    <vt:vector size="8" baseType="variant">
      <vt:variant>
        <vt:lpstr>已用的字体</vt:lpstr>
      </vt:variant>
      <vt:variant>
        <vt:i4>18</vt:i4>
      </vt:variant>
      <vt:variant>
        <vt:lpstr>主题</vt:lpstr>
      </vt:variant>
      <vt:variant>
        <vt:i4>2</vt:i4>
      </vt:variant>
      <vt:variant>
        <vt:lpstr>嵌入 OLE 服务器</vt:lpstr>
      </vt:variant>
      <vt:variant>
        <vt:i4>0</vt:i4>
      </vt:variant>
      <vt:variant>
        <vt:lpstr>幻灯片标题</vt:lpstr>
      </vt:variant>
      <vt:variant>
        <vt:i4>25</vt:i4>
      </vt:variant>
    </vt:vector>
  </HeadingPairs>
  <TitlesOfParts>
    <vt:vector size="45" baseType="lpstr">
      <vt:lpstr>等线</vt:lpstr>
      <vt:lpstr>等线 Light</vt:lpstr>
      <vt:lpstr>仿宋</vt:lpstr>
      <vt:lpstr>黑体</vt:lpstr>
      <vt:lpstr>华文新魏</vt:lpstr>
      <vt:lpstr>华文行楷</vt:lpstr>
      <vt:lpstr>华文中宋</vt:lpstr>
      <vt:lpstr>楷体_GB2312</vt:lpstr>
      <vt:lpstr>隶书</vt:lpstr>
      <vt:lpstr>宋体</vt:lpstr>
      <vt:lpstr>微软雅黑</vt:lpstr>
      <vt:lpstr>Arial</vt:lpstr>
      <vt:lpstr>Arial Black</vt:lpstr>
      <vt:lpstr>Calibri</vt:lpstr>
      <vt:lpstr>Constantia</vt:lpstr>
      <vt:lpstr>Times New Roman</vt:lpstr>
      <vt:lpstr>Wingdings</vt:lpstr>
      <vt:lpstr>Wingdings 2</vt:lpstr>
      <vt:lpstr>Office 主题​​</vt:lpstr>
      <vt:lpstr>流畅</vt:lpstr>
      <vt:lpstr>第九讲   不完全竞争市场：  垄断与垄断竞争 </vt:lpstr>
      <vt:lpstr>第一节   垄断</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第二节   垄断竞争</vt:lpstr>
      <vt:lpstr>二、垄断竞争市场（Monopolistic Competition)</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第九讲   不完全竞争市场：  垄断与垄断竞争 </dc:title>
  <dc:creator>Puqing Lai</dc:creator>
  <cp:lastModifiedBy>Puqing Lai</cp:lastModifiedBy>
  <cp:revision>11</cp:revision>
  <dcterms:created xsi:type="dcterms:W3CDTF">2022-11-14T01:06:41Z</dcterms:created>
  <dcterms:modified xsi:type="dcterms:W3CDTF">2022-11-14T07:48:44Z</dcterms:modified>
</cp:coreProperties>
</file>