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75" r:id="rId5"/>
    <p:sldId id="258" r:id="rId6"/>
    <p:sldId id="259" r:id="rId7"/>
    <p:sldId id="260" r:id="rId8"/>
    <p:sldId id="276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81" r:id="rId23"/>
    <p:sldId id="282" r:id="rId24"/>
    <p:sldId id="283" r:id="rId25"/>
    <p:sldId id="27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988840"/>
            <a:ext cx="4968552" cy="24482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 smtClean="0"/>
              <a:t>大家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973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黑名单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185274"/>
            <a:ext cx="7488832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2113266"/>
            <a:ext cx="7488832" cy="811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记录每一个记录信息，储存到数据库中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924944"/>
            <a:ext cx="381642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数据库中的信息包含被举报用户名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8824" y="3032956"/>
            <a:ext cx="1512168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被举报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时间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4248" y="3032956"/>
            <a:ext cx="136815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被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举报次数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3587543"/>
            <a:ext cx="6768752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为部分班级的量化考核积分制度提供技术支持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620688"/>
            <a:ext cx="7416824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/>
              <a:t>可以一键生成图表</a:t>
            </a:r>
            <a:endParaRPr lang="zh-CN" altLang="en-US" sz="6600" dirty="0"/>
          </a:p>
        </p:txBody>
      </p:sp>
      <p:sp>
        <p:nvSpPr>
          <p:cNvPr id="5" name="矩形 4"/>
          <p:cNvSpPr/>
          <p:nvPr/>
        </p:nvSpPr>
        <p:spPr>
          <a:xfrm>
            <a:off x="1017122" y="1628800"/>
            <a:ext cx="7488832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直观体现被举报对象的恶劣程度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542" y="2564904"/>
            <a:ext cx="8604956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贴心</a:t>
            </a:r>
            <a:r>
              <a:rPr lang="en-US" altLang="zh-CN" dirty="0"/>
              <a:t>Tips</a:t>
            </a:r>
            <a:r>
              <a:rPr lang="zh-CN" altLang="en-US" dirty="0"/>
              <a:t>：进入网站，点击</a:t>
            </a:r>
            <a:r>
              <a:rPr lang="zh-CN" altLang="en-US" dirty="0" smtClean="0"/>
              <a:t>“生成黑名单”按钮，便可将卷怪和低语怪们放到网页上</a:t>
            </a:r>
            <a:endParaRPr lang="zh-CN" altLang="en-US" dirty="0"/>
          </a:p>
        </p:txBody>
      </p:sp>
      <p:pic>
        <p:nvPicPr>
          <p:cNvPr id="7" name="Picture 2" descr="C:\Users\Administrator\Desktop\fzy\fzy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480" y="3573016"/>
            <a:ext cx="1028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/>
          </p:cNvSpPr>
          <p:nvPr/>
        </p:nvSpPr>
        <p:spPr>
          <a:xfrm>
            <a:off x="19808" y="620688"/>
            <a:ext cx="3888432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“门怎么有关了，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*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！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Adobe 仿宋 Std R" pitchFamily="18" charset="-122"/>
                <a:ea typeface="Adobe 仿宋 Std R" pitchFamily="18" charset="-122"/>
              </a:rPr>
              <a:t>”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1422003"/>
            <a:ext cx="4031873" cy="55399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“怎么没有热水？？”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44273" y="2492896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“空调怎么又坏了！！”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964024" y="3717032"/>
            <a:ext cx="7772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“兄弟们，浴室门坏了，我出不来了！”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8344" y="4869160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>
                <a:solidFill>
                  <a:schemeClr val="bg1">
                    <a:lumMod val="75000"/>
                  </a:schemeClr>
                </a:solidFill>
                <a:latin typeface="Adobe 仿宋 Std R" pitchFamily="18" charset="-122"/>
                <a:ea typeface="Adobe 仿宋 Std R" pitchFamily="18" charset="-122"/>
              </a:rPr>
              <a:t>…</a:t>
            </a:r>
          </a:p>
          <a:p>
            <a:r>
              <a:rPr lang="en-US" altLang="zh-CN" sz="3000" dirty="0" smtClean="0">
                <a:solidFill>
                  <a:schemeClr val="bg1">
                    <a:lumMod val="75000"/>
                  </a:schemeClr>
                </a:solidFill>
                <a:latin typeface="Adobe 仿宋 Std R" pitchFamily="18" charset="-122"/>
                <a:ea typeface="Adobe 仿宋 Std R" pitchFamily="18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43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52928" cy="18002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我们总是能在寝室听到类似的声音</a:t>
            </a:r>
            <a:endParaRPr lang="zh-CN" altLang="en-US" sz="4000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7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03848" y="764704"/>
            <a:ext cx="2650084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DFKai-SB" pitchFamily="65" charset="-120"/>
                <a:ea typeface="DFKai-SB" pitchFamily="65" charset="-120"/>
              </a:rPr>
              <a:t>求</a:t>
            </a:r>
            <a:r>
              <a:rPr lang="zh-CN" alt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DFKai-SB" pitchFamily="65" charset="-120"/>
                <a:ea typeface="DFKai-SB" pitchFamily="65" charset="-120"/>
              </a:rPr>
              <a:t>救</a:t>
            </a:r>
            <a:endParaRPr lang="zh-CN" alt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12700" stA="28000" endPos="45000" dist="1000" dir="5400000" sy="-100000" algn="bl" rotWithShape="0"/>
              </a:effectLst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2708920"/>
            <a:ext cx="266429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一</a:t>
            </a:r>
            <a:r>
              <a:rPr lang="zh-CN" altLang="en-US" b="1" dirty="0" smtClean="0"/>
              <a:t>个极具人性化的功能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353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一键按下</a:t>
            </a:r>
            <a:r>
              <a:rPr lang="zh-CN" altLang="en-US" sz="6000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求救</a:t>
            </a:r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按钮时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7486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    宿管大爷</a:t>
            </a:r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  <a:latin typeface="DFKai-SB" pitchFamily="65" charset="-120"/>
                <a:ea typeface="DFKai-SB" pitchFamily="65" charset="-120"/>
              </a:rPr>
              <a:t>火速赶往现场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1797" y="2276872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“再也不用翻空调机箱了 。”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3284984"/>
            <a:ext cx="5186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“终于可以洗个热水澡了！”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520" y="4248245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“我出来了，嗨嗨嗨！”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1070" y="5373216"/>
            <a:ext cx="646331" cy="4770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 smtClean="0">
                <a:solidFill>
                  <a:schemeClr val="bg1">
                    <a:lumMod val="75000"/>
                  </a:schemeClr>
                </a:solidFill>
                <a:latin typeface="DFKai-SB" pitchFamily="65" charset="-120"/>
                <a:ea typeface="DFKai-SB" pitchFamily="65" charset="-120"/>
              </a:rPr>
              <a:t>…</a:t>
            </a:r>
            <a:endParaRPr lang="zh-CN" altLang="en-US" sz="3000" dirty="0">
              <a:solidFill>
                <a:schemeClr val="bg1">
                  <a:lumMod val="75000"/>
                </a:schemeClr>
              </a:solidFill>
              <a:latin typeface="DFKai-SB" pitchFamily="65" charset="-12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2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3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690800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以上</a:t>
            </a:r>
            <a:r>
              <a:rPr lang="zh-CN" altLang="en-US" sz="440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是</a:t>
            </a:r>
            <a:r>
              <a:rPr lang="zh-CN" altLang="en-US" sz="4400" dirty="0" smtClean="0">
                <a:solidFill>
                  <a:schemeClr val="bg1"/>
                </a:solidFill>
                <a:latin typeface="DFKai-SB" pitchFamily="65" charset="-120"/>
                <a:ea typeface="DFKai-SB" pitchFamily="65" charset="-120"/>
              </a:rPr>
              <a:t>同学们使用后的声音</a:t>
            </a:r>
            <a:endParaRPr lang="zh-CN" altLang="en-US" sz="4400" dirty="0">
              <a:solidFill>
                <a:schemeClr val="bg1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895" y="2241367"/>
            <a:ext cx="2762209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贴心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Tips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：求救按钮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C:\Users\Administrator\Desktop\fzy\fzy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065" y="3501008"/>
            <a:ext cx="1028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2384884"/>
            <a:ext cx="252028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你值得拥有</a:t>
            </a:r>
          </a:p>
        </p:txBody>
      </p:sp>
    </p:spTree>
    <p:extLst>
      <p:ext uri="{BB962C8B-B14F-4D97-AF65-F5344CB8AC3E}">
        <p14:creationId xmlns:p14="http://schemas.microsoft.com/office/powerpoint/2010/main" val="42831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12576" y="692696"/>
            <a:ext cx="1029714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接下来就是学军寝室管理系统的核心部分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41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708384"/>
            <a:ext cx="4032448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 smtClean="0"/>
              <a:t>代码</a:t>
            </a:r>
            <a:endParaRPr lang="zh-CN" altLang="en-US" sz="9600" dirty="0"/>
          </a:p>
        </p:txBody>
      </p:sp>
      <p:sp>
        <p:nvSpPr>
          <p:cNvPr id="5" name="矩形 4"/>
          <p:cNvSpPr/>
          <p:nvPr/>
        </p:nvSpPr>
        <p:spPr>
          <a:xfrm>
            <a:off x="2483768" y="2553662"/>
            <a:ext cx="3960440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 smtClean="0"/>
              <a:t>展示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7939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0"/>
            <a:ext cx="96551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-17802"/>
            <a:ext cx="11018143" cy="68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fzy\好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17951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" y="0"/>
            <a:ext cx="1229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102971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bg1">
                    <a:lumMod val="95000"/>
                  </a:schemeClr>
                </a:solidFill>
              </a:rPr>
              <a:t>实机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1484784"/>
            <a:ext cx="4680520" cy="237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 smtClean="0">
                <a:solidFill>
                  <a:schemeClr val="bg1">
                    <a:lumMod val="95000"/>
                  </a:schemeClr>
                </a:solidFill>
              </a:rPr>
              <a:t>演示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1359"/>
            <a:ext cx="8809003" cy="565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17122"/>
            <a:ext cx="825372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4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693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bg1">
                    <a:lumMod val="85000"/>
                  </a:schemeClr>
                </a:solidFill>
              </a:rPr>
              <a:t>制作组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556792"/>
            <a:ext cx="144016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毛祖一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2924944"/>
            <a:ext cx="1440160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方赵煜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3573016"/>
            <a:ext cx="144016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高洪良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2204864"/>
            <a:ext cx="1440160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黄蒋逸</a:t>
            </a:r>
            <a:endParaRPr lang="zh-CN" altLang="en-US" dirty="0"/>
          </a:p>
        </p:txBody>
      </p:sp>
      <p:pic>
        <p:nvPicPr>
          <p:cNvPr id="2050" name="Picture 2" descr="F:\fzy\一健三连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68" y="4161547"/>
            <a:ext cx="4573835" cy="25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004048" y="1772816"/>
            <a:ext cx="3925763" cy="230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谢谢大家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57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474266"/>
            <a:ext cx="4896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学军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568952" cy="99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526631" y="3341697"/>
            <a:ext cx="57606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学军出品 必属精品</a:t>
            </a:r>
            <a:endParaRPr lang="zh-CN" altLang="en-US" dirty="0">
              <a:solidFill>
                <a:srgbClr val="FF00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1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260648"/>
            <a:ext cx="7560840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solidFill>
                  <a:schemeClr val="bg1">
                    <a:lumMod val="75000"/>
                  </a:schemeClr>
                </a:solidFill>
              </a:rPr>
              <a:t>功能介绍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15616" y="1373577"/>
            <a:ext cx="7128792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每当夜幕降临时，学生们怀着对美好明天期待进入梦乡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但是他们的身边并不安全。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9592" y="3501008"/>
            <a:ext cx="669674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渴望美好睡眠的同学要经受强光与噪音的折磨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这会大大降低学生的睡眠质量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4556" y="2576113"/>
            <a:ext cx="669674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在不到二十平米的空间内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宿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管的超时延熄提醒已经说倦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仍然有卷怪在灯光下继续内卷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仍然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有同学在黑暗中低语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70212" y="1292995"/>
            <a:ext cx="7272808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9592" y="2055272"/>
            <a:ext cx="7272808" cy="1272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413674"/>
            <a:ext cx="669674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美好睡眠一去不复返</a:t>
            </a:r>
            <a:endParaRPr lang="zh-CN" altLang="en-US" sz="4800" dirty="0"/>
          </a:p>
        </p:txBody>
      </p:sp>
      <p:sp>
        <p:nvSpPr>
          <p:cNvPr id="10" name="矩形 9"/>
          <p:cNvSpPr/>
          <p:nvPr/>
        </p:nvSpPr>
        <p:spPr>
          <a:xfrm>
            <a:off x="899592" y="485682"/>
            <a:ext cx="7416824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dirty="0"/>
              <a:t>举报</a:t>
            </a:r>
          </a:p>
        </p:txBody>
      </p:sp>
      <p:sp>
        <p:nvSpPr>
          <p:cNvPr id="12" name="矩形 11"/>
          <p:cNvSpPr/>
          <p:nvPr/>
        </p:nvSpPr>
        <p:spPr>
          <a:xfrm>
            <a:off x="1043608" y="2220443"/>
            <a:ext cx="7272808" cy="272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一键举报，揪出违规同学，守护夜间安逸睡眠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3086989"/>
            <a:ext cx="6984776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贴心</a:t>
            </a:r>
            <a:r>
              <a:rPr lang="en-US" altLang="zh-CN" dirty="0" smtClean="0"/>
              <a:t>Tips</a:t>
            </a:r>
            <a:r>
              <a:rPr lang="zh-CN" altLang="en-US" dirty="0" smtClean="0"/>
              <a:t>：进入网站，点击“确定”按钮，享受每一次安睡</a:t>
            </a:r>
            <a:endParaRPr lang="zh-CN" altLang="en-US" dirty="0"/>
          </a:p>
        </p:txBody>
      </p:sp>
      <p:pic>
        <p:nvPicPr>
          <p:cNvPr id="2050" name="Picture 2" descr="C:\Users\Administrator\Desktop\fzy\fzy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4221088"/>
            <a:ext cx="1028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404664"/>
            <a:ext cx="8244408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让卷怪和低语怪们为之动容！！！</a:t>
            </a:r>
            <a:endParaRPr lang="zh-CN" altLang="en-US" sz="3600" dirty="0"/>
          </a:p>
        </p:txBody>
      </p:sp>
      <p:pic>
        <p:nvPicPr>
          <p:cNvPr id="3074" name="Picture 2" descr="C:\Users\Administrator\Desktop\fzy\fzy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61" y="3573016"/>
            <a:ext cx="3146971" cy="314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13284" y="2564904"/>
            <a:ext cx="4320480" cy="180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颤抖吧！在学军寝室管理系统面前恐惧吧！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7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476672"/>
            <a:ext cx="7632848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</a:rPr>
              <a:t>但是卷怪和低语怪们真的会止步于此？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0708" y="1556792"/>
            <a:ext cx="7416824" cy="1296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这世上只有零与无数之间的博弈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52536" y="1268760"/>
            <a:ext cx="10307488" cy="9647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solidFill>
                  <a:schemeClr val="bg1">
                    <a:lumMod val="95000"/>
                  </a:schemeClr>
                </a:solidFill>
              </a:rPr>
              <a:t>这是一个巨大的挑战！</a:t>
            </a:r>
            <a:endParaRPr lang="zh-CN" altLang="en-US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8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383</Words>
  <Application>Microsoft Office PowerPoint</Application>
  <PresentationFormat>全屏显示(4:3)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黑名单</vt:lpstr>
      <vt:lpstr>PowerPoint 演示文稿</vt:lpstr>
      <vt:lpstr>PowerPoint 演示文稿</vt:lpstr>
      <vt:lpstr>我们总是能在寝室听到类似的声音</vt:lpstr>
      <vt:lpstr>PowerPoint 演示文稿</vt:lpstr>
      <vt:lpstr>一键按下求救按钮时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实机</vt:lpstr>
      <vt:lpstr>PowerPoint 演示文稿</vt:lpstr>
      <vt:lpstr>PowerPoint 演示文稿</vt:lpstr>
      <vt:lpstr>PowerPoint 演示文稿</vt:lpstr>
      <vt:lpstr>制作组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PC</cp:lastModifiedBy>
  <cp:revision>25</cp:revision>
  <dcterms:created xsi:type="dcterms:W3CDTF">2022-05-06T11:36:03Z</dcterms:created>
  <dcterms:modified xsi:type="dcterms:W3CDTF">2022-05-07T06:55:23Z</dcterms:modified>
</cp:coreProperties>
</file>