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773" r:id="rId4"/>
    <p:sldId id="801" r:id="rId6"/>
    <p:sldId id="745" r:id="rId7"/>
    <p:sldId id="833" r:id="rId8"/>
    <p:sldId id="920" r:id="rId9"/>
    <p:sldId id="789" r:id="rId10"/>
    <p:sldId id="901" r:id="rId11"/>
    <p:sldId id="921" r:id="rId12"/>
    <p:sldId id="923" r:id="rId13"/>
    <p:sldId id="794" r:id="rId14"/>
    <p:sldId id="788" r:id="rId15"/>
    <p:sldId id="910" r:id="rId16"/>
    <p:sldId id="911" r:id="rId17"/>
    <p:sldId id="916" r:id="rId18"/>
    <p:sldId id="925" r:id="rId19"/>
    <p:sldId id="803" r:id="rId20"/>
  </p:sldIdLst>
  <p:sldSz cx="12196445" cy="6858000"/>
  <p:notesSz cx="6858000" cy="9144000"/>
  <p:custDataLst>
    <p:tags r:id="rId2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985" userDrawn="1">
          <p15:clr>
            <a:srgbClr val="A4A3A4"/>
          </p15:clr>
        </p15:guide>
        <p15:guide id="2" pos="3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3E6A"/>
    <a:srgbClr val="006BBC"/>
    <a:srgbClr val="363636"/>
    <a:srgbClr val="FAFAFA"/>
    <a:srgbClr val="0F3D68"/>
    <a:srgbClr val="0033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7" autoAdjust="0"/>
    <p:restoredTop sz="94660"/>
  </p:normalViewPr>
  <p:slideViewPr>
    <p:cSldViewPr snapToObjects="1" showGuides="1">
      <p:cViewPr varScale="1">
        <p:scale>
          <a:sx n="88" d="100"/>
          <a:sy n="88" d="100"/>
        </p:scale>
        <p:origin x="120" y="360"/>
      </p:cViewPr>
      <p:guideLst>
        <p:guide orient="horz" pos="1985"/>
        <p:guide pos="3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宋体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pPr lvl="0"/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pPr lvl="0"/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2913" y="0"/>
            <a:ext cx="667385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82400" y="6381750"/>
            <a:ext cx="492125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09388" y="6410325"/>
            <a:ext cx="436562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600" dirty="0">
                <a:solidFill>
                  <a:schemeClr val="accent2"/>
                </a:solidFill>
                <a:latin typeface="Arial" panose="020B0604020202090204" pitchFamily="34" charset="0"/>
                <a:ea typeface="宋体" pitchFamily="2" charset="-122"/>
              </a:rPr>
            </a:fld>
            <a:endParaRPr lang="zh-CN" altLang="en-US" sz="1600" dirty="0">
              <a:solidFill>
                <a:schemeClr val="accent2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8"/>
            <a:ext cx="12196763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938" y="2311400"/>
            <a:ext cx="10728325" cy="817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T5</a:t>
            </a:r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Bert</a:t>
            </a:r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的垃圾短信识别</a:t>
            </a:r>
            <a:endParaRPr lang="zh-CN" altLang="en-US" sz="60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6" name="TextBox 43"/>
          <p:cNvSpPr txBox="1"/>
          <p:nvPr/>
        </p:nvSpPr>
        <p:spPr>
          <a:xfrm>
            <a:off x="4612005" y="4780915"/>
            <a:ext cx="39852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马瑀阔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圆角矩形 46"/>
          <p:cNvSpPr/>
          <p:nvPr/>
        </p:nvSpPr>
        <p:spPr>
          <a:xfrm>
            <a:off x="3181350" y="4929188"/>
            <a:ext cx="1354138" cy="4524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7180" name="TextBox 47"/>
          <p:cNvSpPr txBox="1"/>
          <p:nvPr/>
        </p:nvSpPr>
        <p:spPr>
          <a:xfrm>
            <a:off x="3228975" y="4791075"/>
            <a:ext cx="130651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25" y="6745288"/>
            <a:ext cx="12196763" cy="412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738" y="2159000"/>
            <a:ext cx="98647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738" y="3284538"/>
            <a:ext cx="98647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45" y="943854"/>
            <a:ext cx="4220005" cy="802395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6" grpId="0"/>
      <p:bldP spid="7179" grpId="0" animBg="1"/>
      <p:bldP spid="7180" grpId="0"/>
      <p:bldP spid="718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5"/>
          <p:cNvSpPr/>
          <p:nvPr/>
        </p:nvSpPr>
        <p:spPr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solidFill>
                <a:srgbClr val="004C54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6627" name="Line 12"/>
          <p:cNvSpPr/>
          <p:nvPr/>
        </p:nvSpPr>
        <p:spPr>
          <a:xfrm>
            <a:off x="4195763" y="2740025"/>
            <a:ext cx="3808412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8" name="TextBox 77"/>
          <p:cNvSpPr txBox="1"/>
          <p:nvPr/>
        </p:nvSpPr>
        <p:spPr>
          <a:xfrm>
            <a:off x="4298315" y="2823845"/>
            <a:ext cx="39338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调参</a:t>
            </a:r>
            <a:r>
              <a:rPr lang="zh-CN" altLang="en-US" sz="4400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训练过程</a:t>
            </a:r>
            <a:endParaRPr lang="zh-CN" altLang="en-US" sz="4400" b="1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9" name="Rectangle 14"/>
          <p:cNvSpPr/>
          <p:nvPr/>
        </p:nvSpPr>
        <p:spPr>
          <a:xfrm>
            <a:off x="5634038" y="2255838"/>
            <a:ext cx="93027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6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0" name="Freeform 11"/>
          <p:cNvSpPr>
            <a:spLocks noEditPoints="1"/>
          </p:cNvSpPr>
          <p:nvPr/>
        </p:nvSpPr>
        <p:spPr>
          <a:xfrm>
            <a:off x="5354638" y="850900"/>
            <a:ext cx="1489075" cy="128746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48" h="810">
                <a:moveTo>
                  <a:pt x="588" y="151"/>
                </a:moveTo>
                <a:cubicBezTo>
                  <a:pt x="588" y="151"/>
                  <a:pt x="588" y="152"/>
                  <a:pt x="588" y="152"/>
                </a:cubicBezTo>
                <a:cubicBezTo>
                  <a:pt x="588" y="153"/>
                  <a:pt x="589" y="154"/>
                  <a:pt x="589" y="155"/>
                </a:cubicBezTo>
                <a:cubicBezTo>
                  <a:pt x="589" y="156"/>
                  <a:pt x="589" y="156"/>
                  <a:pt x="589" y="157"/>
                </a:cubicBezTo>
                <a:cubicBezTo>
                  <a:pt x="589" y="158"/>
                  <a:pt x="589" y="159"/>
                  <a:pt x="589" y="161"/>
                </a:cubicBezTo>
                <a:cubicBezTo>
                  <a:pt x="589" y="161"/>
                  <a:pt x="589" y="161"/>
                  <a:pt x="589" y="161"/>
                </a:cubicBezTo>
                <a:cubicBezTo>
                  <a:pt x="589" y="162"/>
                  <a:pt x="589" y="164"/>
                  <a:pt x="589" y="165"/>
                </a:cubicBezTo>
                <a:cubicBezTo>
                  <a:pt x="589" y="165"/>
                  <a:pt x="589" y="166"/>
                  <a:pt x="589" y="166"/>
                </a:cubicBezTo>
                <a:cubicBezTo>
                  <a:pt x="589" y="167"/>
                  <a:pt x="589" y="168"/>
                  <a:pt x="589" y="169"/>
                </a:cubicBezTo>
                <a:cubicBezTo>
                  <a:pt x="589" y="170"/>
                  <a:pt x="589" y="170"/>
                  <a:pt x="589" y="171"/>
                </a:cubicBezTo>
                <a:cubicBezTo>
                  <a:pt x="588" y="178"/>
                  <a:pt x="586" y="185"/>
                  <a:pt x="584" y="191"/>
                </a:cubicBezTo>
                <a:cubicBezTo>
                  <a:pt x="584" y="192"/>
                  <a:pt x="583" y="193"/>
                  <a:pt x="583" y="194"/>
                </a:cubicBezTo>
                <a:cubicBezTo>
                  <a:pt x="583" y="195"/>
                  <a:pt x="583" y="195"/>
                  <a:pt x="583" y="195"/>
                </a:cubicBezTo>
                <a:cubicBezTo>
                  <a:pt x="583" y="196"/>
                  <a:pt x="582" y="197"/>
                  <a:pt x="582" y="198"/>
                </a:cubicBezTo>
                <a:cubicBezTo>
                  <a:pt x="582" y="198"/>
                  <a:pt x="582" y="198"/>
                  <a:pt x="582" y="198"/>
                </a:cubicBezTo>
                <a:cubicBezTo>
                  <a:pt x="580" y="201"/>
                  <a:pt x="579" y="204"/>
                  <a:pt x="577" y="207"/>
                </a:cubicBezTo>
                <a:cubicBezTo>
                  <a:pt x="577" y="207"/>
                  <a:pt x="577" y="207"/>
                  <a:pt x="577" y="208"/>
                </a:cubicBezTo>
                <a:cubicBezTo>
                  <a:pt x="577" y="208"/>
                  <a:pt x="576" y="209"/>
                  <a:pt x="575" y="210"/>
                </a:cubicBezTo>
                <a:cubicBezTo>
                  <a:pt x="575" y="210"/>
                  <a:pt x="575" y="211"/>
                  <a:pt x="575" y="211"/>
                </a:cubicBezTo>
                <a:cubicBezTo>
                  <a:pt x="573" y="215"/>
                  <a:pt x="570" y="218"/>
                  <a:pt x="567" y="222"/>
                </a:cubicBezTo>
                <a:cubicBezTo>
                  <a:pt x="567" y="222"/>
                  <a:pt x="567" y="222"/>
                  <a:pt x="567" y="222"/>
                </a:cubicBezTo>
                <a:cubicBezTo>
                  <a:pt x="566" y="223"/>
                  <a:pt x="566" y="224"/>
                  <a:pt x="565" y="224"/>
                </a:cubicBezTo>
                <a:cubicBezTo>
                  <a:pt x="565" y="224"/>
                  <a:pt x="565" y="225"/>
                  <a:pt x="565" y="225"/>
                </a:cubicBezTo>
                <a:cubicBezTo>
                  <a:pt x="562" y="227"/>
                  <a:pt x="560" y="230"/>
                  <a:pt x="558" y="232"/>
                </a:cubicBezTo>
                <a:cubicBezTo>
                  <a:pt x="558" y="232"/>
                  <a:pt x="557" y="232"/>
                  <a:pt x="557" y="232"/>
                </a:cubicBezTo>
                <a:cubicBezTo>
                  <a:pt x="557" y="233"/>
                  <a:pt x="556" y="233"/>
                  <a:pt x="555" y="234"/>
                </a:cubicBezTo>
                <a:cubicBezTo>
                  <a:pt x="555" y="234"/>
                  <a:pt x="555" y="234"/>
                  <a:pt x="554" y="234"/>
                </a:cubicBezTo>
                <a:cubicBezTo>
                  <a:pt x="554" y="235"/>
                  <a:pt x="553" y="236"/>
                  <a:pt x="552" y="236"/>
                </a:cubicBezTo>
                <a:cubicBezTo>
                  <a:pt x="547" y="240"/>
                  <a:pt x="543" y="243"/>
                  <a:pt x="537" y="246"/>
                </a:cubicBezTo>
                <a:cubicBezTo>
                  <a:pt x="536" y="246"/>
                  <a:pt x="535" y="247"/>
                  <a:pt x="534" y="247"/>
                </a:cubicBezTo>
                <a:cubicBezTo>
                  <a:pt x="533" y="247"/>
                  <a:pt x="533" y="248"/>
                  <a:pt x="532" y="248"/>
                </a:cubicBezTo>
                <a:cubicBezTo>
                  <a:pt x="532" y="248"/>
                  <a:pt x="531" y="249"/>
                  <a:pt x="530" y="249"/>
                </a:cubicBezTo>
                <a:cubicBezTo>
                  <a:pt x="529" y="249"/>
                  <a:pt x="529" y="249"/>
                  <a:pt x="528" y="249"/>
                </a:cubicBezTo>
                <a:cubicBezTo>
                  <a:pt x="527" y="250"/>
                  <a:pt x="526" y="250"/>
                  <a:pt x="525" y="251"/>
                </a:cubicBezTo>
                <a:cubicBezTo>
                  <a:pt x="525" y="251"/>
                  <a:pt x="525" y="251"/>
                  <a:pt x="525" y="251"/>
                </a:cubicBezTo>
                <a:cubicBezTo>
                  <a:pt x="523" y="251"/>
                  <a:pt x="522" y="252"/>
                  <a:pt x="520" y="252"/>
                </a:cubicBezTo>
                <a:cubicBezTo>
                  <a:pt x="520" y="252"/>
                  <a:pt x="520" y="252"/>
                  <a:pt x="519" y="252"/>
                </a:cubicBezTo>
                <a:cubicBezTo>
                  <a:pt x="518" y="253"/>
                  <a:pt x="517" y="253"/>
                  <a:pt x="516" y="253"/>
                </a:cubicBezTo>
                <a:cubicBezTo>
                  <a:pt x="516" y="253"/>
                  <a:pt x="515" y="253"/>
                  <a:pt x="515" y="253"/>
                </a:cubicBezTo>
                <a:cubicBezTo>
                  <a:pt x="514" y="254"/>
                  <a:pt x="512" y="254"/>
                  <a:pt x="511" y="254"/>
                </a:cubicBezTo>
                <a:cubicBezTo>
                  <a:pt x="509" y="254"/>
                  <a:pt x="508" y="255"/>
                  <a:pt x="506" y="255"/>
                </a:cubicBezTo>
                <a:cubicBezTo>
                  <a:pt x="506" y="255"/>
                  <a:pt x="506" y="255"/>
                  <a:pt x="505" y="255"/>
                </a:cubicBezTo>
                <a:cubicBezTo>
                  <a:pt x="504" y="255"/>
                  <a:pt x="503" y="255"/>
                  <a:pt x="502" y="255"/>
                </a:cubicBezTo>
                <a:cubicBezTo>
                  <a:pt x="502" y="255"/>
                  <a:pt x="501" y="255"/>
                  <a:pt x="501" y="255"/>
                </a:cubicBezTo>
                <a:cubicBezTo>
                  <a:pt x="499" y="255"/>
                  <a:pt x="498" y="255"/>
                  <a:pt x="496" y="255"/>
                </a:cubicBezTo>
                <a:cubicBezTo>
                  <a:pt x="496" y="255"/>
                  <a:pt x="496" y="255"/>
                  <a:pt x="496" y="255"/>
                </a:cubicBezTo>
                <a:cubicBezTo>
                  <a:pt x="495" y="255"/>
                  <a:pt x="494" y="255"/>
                  <a:pt x="492" y="255"/>
                </a:cubicBezTo>
                <a:cubicBezTo>
                  <a:pt x="492" y="255"/>
                  <a:pt x="491" y="255"/>
                  <a:pt x="491" y="255"/>
                </a:cubicBezTo>
                <a:cubicBezTo>
                  <a:pt x="490" y="255"/>
                  <a:pt x="489" y="255"/>
                  <a:pt x="488" y="255"/>
                </a:cubicBezTo>
                <a:cubicBezTo>
                  <a:pt x="488" y="255"/>
                  <a:pt x="487" y="255"/>
                  <a:pt x="487" y="255"/>
                </a:cubicBezTo>
                <a:cubicBezTo>
                  <a:pt x="485" y="255"/>
                  <a:pt x="484" y="255"/>
                  <a:pt x="483" y="255"/>
                </a:cubicBezTo>
                <a:cubicBezTo>
                  <a:pt x="477" y="254"/>
                  <a:pt x="471" y="253"/>
                  <a:pt x="466" y="251"/>
                </a:cubicBezTo>
                <a:cubicBezTo>
                  <a:pt x="465" y="250"/>
                  <a:pt x="464" y="250"/>
                  <a:pt x="463" y="250"/>
                </a:cubicBezTo>
                <a:cubicBezTo>
                  <a:pt x="463" y="250"/>
                  <a:pt x="462" y="250"/>
                  <a:pt x="462" y="249"/>
                </a:cubicBezTo>
                <a:cubicBezTo>
                  <a:pt x="461" y="249"/>
                  <a:pt x="460" y="249"/>
                  <a:pt x="459" y="248"/>
                </a:cubicBezTo>
                <a:cubicBezTo>
                  <a:pt x="459" y="248"/>
                  <a:pt x="459" y="248"/>
                  <a:pt x="459" y="248"/>
                </a:cubicBezTo>
                <a:cubicBezTo>
                  <a:pt x="456" y="247"/>
                  <a:pt x="453" y="245"/>
                  <a:pt x="450" y="244"/>
                </a:cubicBezTo>
                <a:cubicBezTo>
                  <a:pt x="450" y="244"/>
                  <a:pt x="450" y="244"/>
                  <a:pt x="450" y="244"/>
                </a:cubicBezTo>
                <a:cubicBezTo>
                  <a:pt x="449" y="243"/>
                  <a:pt x="448" y="243"/>
                  <a:pt x="447" y="242"/>
                </a:cubicBezTo>
                <a:cubicBezTo>
                  <a:pt x="447" y="242"/>
                  <a:pt x="447" y="242"/>
                  <a:pt x="446" y="242"/>
                </a:cubicBezTo>
                <a:cubicBezTo>
                  <a:pt x="443" y="239"/>
                  <a:pt x="439" y="237"/>
                  <a:pt x="436" y="234"/>
                </a:cubicBezTo>
                <a:cubicBezTo>
                  <a:pt x="435" y="234"/>
                  <a:pt x="435" y="234"/>
                  <a:pt x="435" y="234"/>
                </a:cubicBezTo>
                <a:cubicBezTo>
                  <a:pt x="434" y="233"/>
                  <a:pt x="434" y="232"/>
                  <a:pt x="433" y="232"/>
                </a:cubicBezTo>
                <a:cubicBezTo>
                  <a:pt x="433" y="231"/>
                  <a:pt x="433" y="231"/>
                  <a:pt x="432" y="231"/>
                </a:cubicBezTo>
                <a:cubicBezTo>
                  <a:pt x="430" y="229"/>
                  <a:pt x="428" y="227"/>
                  <a:pt x="425" y="224"/>
                </a:cubicBezTo>
                <a:cubicBezTo>
                  <a:pt x="425" y="224"/>
                  <a:pt x="425" y="224"/>
                  <a:pt x="425" y="224"/>
                </a:cubicBezTo>
                <a:cubicBezTo>
                  <a:pt x="425" y="223"/>
                  <a:pt x="424" y="222"/>
                  <a:pt x="423" y="222"/>
                </a:cubicBezTo>
                <a:cubicBezTo>
                  <a:pt x="423" y="221"/>
                  <a:pt x="423" y="221"/>
                  <a:pt x="423" y="221"/>
                </a:cubicBezTo>
                <a:cubicBezTo>
                  <a:pt x="422" y="220"/>
                  <a:pt x="421" y="219"/>
                  <a:pt x="421" y="218"/>
                </a:cubicBezTo>
                <a:cubicBezTo>
                  <a:pt x="417" y="213"/>
                  <a:pt x="413" y="207"/>
                  <a:pt x="410" y="200"/>
                </a:cubicBezTo>
                <a:cubicBezTo>
                  <a:pt x="410" y="200"/>
                  <a:pt x="410" y="199"/>
                  <a:pt x="409" y="199"/>
                </a:cubicBezTo>
                <a:cubicBezTo>
                  <a:pt x="409" y="198"/>
                  <a:pt x="409" y="197"/>
                  <a:pt x="408" y="196"/>
                </a:cubicBezTo>
                <a:cubicBezTo>
                  <a:pt x="408" y="196"/>
                  <a:pt x="408" y="195"/>
                  <a:pt x="408" y="195"/>
                </a:cubicBezTo>
                <a:cubicBezTo>
                  <a:pt x="407" y="194"/>
                  <a:pt x="407" y="193"/>
                  <a:pt x="407" y="191"/>
                </a:cubicBezTo>
                <a:cubicBezTo>
                  <a:pt x="406" y="191"/>
                  <a:pt x="406" y="191"/>
                  <a:pt x="406" y="191"/>
                </a:cubicBezTo>
                <a:cubicBezTo>
                  <a:pt x="406" y="190"/>
                  <a:pt x="406" y="188"/>
                  <a:pt x="405" y="187"/>
                </a:cubicBezTo>
                <a:cubicBezTo>
                  <a:pt x="405" y="187"/>
                  <a:pt x="405" y="186"/>
                  <a:pt x="405" y="186"/>
                </a:cubicBezTo>
                <a:cubicBezTo>
                  <a:pt x="405" y="185"/>
                  <a:pt x="404" y="184"/>
                  <a:pt x="404" y="183"/>
                </a:cubicBezTo>
                <a:cubicBezTo>
                  <a:pt x="404" y="182"/>
                  <a:pt x="404" y="182"/>
                  <a:pt x="404" y="181"/>
                </a:cubicBezTo>
                <a:cubicBezTo>
                  <a:pt x="404" y="180"/>
                  <a:pt x="403" y="179"/>
                  <a:pt x="403" y="177"/>
                </a:cubicBezTo>
                <a:cubicBezTo>
                  <a:pt x="403" y="176"/>
                  <a:pt x="403" y="174"/>
                  <a:pt x="402" y="173"/>
                </a:cubicBezTo>
                <a:cubicBezTo>
                  <a:pt x="402" y="173"/>
                  <a:pt x="402" y="172"/>
                  <a:pt x="402" y="172"/>
                </a:cubicBezTo>
                <a:cubicBezTo>
                  <a:pt x="402" y="171"/>
                  <a:pt x="402" y="170"/>
                  <a:pt x="402" y="169"/>
                </a:cubicBezTo>
                <a:cubicBezTo>
                  <a:pt x="402" y="168"/>
                  <a:pt x="402" y="168"/>
                  <a:pt x="402" y="167"/>
                </a:cubicBezTo>
                <a:cubicBezTo>
                  <a:pt x="402" y="166"/>
                  <a:pt x="402" y="164"/>
                  <a:pt x="402" y="163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2" y="161"/>
                  <a:pt x="402" y="160"/>
                  <a:pt x="402" y="159"/>
                </a:cubicBezTo>
                <a:cubicBezTo>
                  <a:pt x="402" y="158"/>
                  <a:pt x="402" y="158"/>
                  <a:pt x="402" y="157"/>
                </a:cubicBezTo>
                <a:cubicBezTo>
                  <a:pt x="402" y="156"/>
                  <a:pt x="402" y="156"/>
                  <a:pt x="402" y="155"/>
                </a:cubicBezTo>
                <a:cubicBezTo>
                  <a:pt x="402" y="154"/>
                  <a:pt x="402" y="154"/>
                  <a:pt x="402" y="153"/>
                </a:cubicBezTo>
                <a:cubicBezTo>
                  <a:pt x="402" y="152"/>
                  <a:pt x="402" y="151"/>
                  <a:pt x="403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43"/>
                  <a:pt x="405" y="138"/>
                  <a:pt x="406" y="132"/>
                </a:cubicBezTo>
                <a:cubicBezTo>
                  <a:pt x="407" y="131"/>
                  <a:pt x="407" y="130"/>
                  <a:pt x="408" y="129"/>
                </a:cubicBezTo>
                <a:cubicBezTo>
                  <a:pt x="408" y="129"/>
                  <a:pt x="408" y="129"/>
                  <a:pt x="408" y="129"/>
                </a:cubicBezTo>
                <a:cubicBezTo>
                  <a:pt x="408" y="128"/>
                  <a:pt x="409" y="127"/>
                  <a:pt x="409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0" y="123"/>
                  <a:pt x="412" y="120"/>
                  <a:pt x="413" y="117"/>
                </a:cubicBezTo>
                <a:cubicBezTo>
                  <a:pt x="413" y="117"/>
                  <a:pt x="414" y="116"/>
                  <a:pt x="414" y="116"/>
                </a:cubicBezTo>
                <a:cubicBezTo>
                  <a:pt x="414" y="115"/>
                  <a:pt x="415" y="114"/>
                  <a:pt x="415" y="114"/>
                </a:cubicBezTo>
                <a:cubicBezTo>
                  <a:pt x="415" y="113"/>
                  <a:pt x="415" y="113"/>
                  <a:pt x="416" y="113"/>
                </a:cubicBezTo>
                <a:cubicBezTo>
                  <a:pt x="418" y="109"/>
                  <a:pt x="420" y="106"/>
                  <a:pt x="423" y="102"/>
                </a:cubicBezTo>
                <a:cubicBezTo>
                  <a:pt x="423" y="102"/>
                  <a:pt x="423" y="102"/>
                  <a:pt x="424" y="102"/>
                </a:cubicBezTo>
                <a:cubicBezTo>
                  <a:pt x="424" y="101"/>
                  <a:pt x="425" y="100"/>
                  <a:pt x="426" y="99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28" y="97"/>
                  <a:pt x="431" y="94"/>
                  <a:pt x="433" y="92"/>
                </a:cubicBezTo>
                <a:cubicBezTo>
                  <a:pt x="433" y="92"/>
                  <a:pt x="433" y="92"/>
                  <a:pt x="433" y="92"/>
                </a:cubicBezTo>
                <a:cubicBezTo>
                  <a:pt x="434" y="91"/>
                  <a:pt x="435" y="90"/>
                  <a:pt x="436" y="90"/>
                </a:cubicBezTo>
                <a:cubicBezTo>
                  <a:pt x="436" y="90"/>
                  <a:pt x="436" y="89"/>
                  <a:pt x="436" y="89"/>
                </a:cubicBezTo>
                <a:cubicBezTo>
                  <a:pt x="437" y="89"/>
                  <a:pt x="438" y="88"/>
                  <a:pt x="439" y="87"/>
                </a:cubicBezTo>
                <a:cubicBezTo>
                  <a:pt x="443" y="84"/>
                  <a:pt x="448" y="81"/>
                  <a:pt x="453" y="78"/>
                </a:cubicBezTo>
                <a:cubicBezTo>
                  <a:pt x="454" y="78"/>
                  <a:pt x="456" y="77"/>
                  <a:pt x="457" y="77"/>
                </a:cubicBezTo>
                <a:cubicBezTo>
                  <a:pt x="457" y="76"/>
                  <a:pt x="458" y="76"/>
                  <a:pt x="458" y="76"/>
                </a:cubicBezTo>
                <a:cubicBezTo>
                  <a:pt x="459" y="76"/>
                  <a:pt x="460" y="75"/>
                  <a:pt x="461" y="75"/>
                </a:cubicBezTo>
                <a:cubicBezTo>
                  <a:pt x="461" y="75"/>
                  <a:pt x="462" y="74"/>
                  <a:pt x="462" y="74"/>
                </a:cubicBezTo>
                <a:cubicBezTo>
                  <a:pt x="463" y="74"/>
                  <a:pt x="465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7" y="72"/>
                  <a:pt x="469" y="72"/>
                  <a:pt x="470" y="72"/>
                </a:cubicBezTo>
                <a:cubicBezTo>
                  <a:pt x="471" y="72"/>
                  <a:pt x="471" y="71"/>
                  <a:pt x="471" y="71"/>
                </a:cubicBezTo>
                <a:cubicBezTo>
                  <a:pt x="472" y="71"/>
                  <a:pt x="473" y="71"/>
                  <a:pt x="474" y="71"/>
                </a:cubicBezTo>
                <a:cubicBezTo>
                  <a:pt x="475" y="71"/>
                  <a:pt x="475" y="70"/>
                  <a:pt x="476" y="70"/>
                </a:cubicBezTo>
                <a:cubicBezTo>
                  <a:pt x="477" y="70"/>
                  <a:pt x="479" y="70"/>
                  <a:pt x="480" y="70"/>
                </a:cubicBezTo>
                <a:cubicBezTo>
                  <a:pt x="481" y="69"/>
                  <a:pt x="483" y="69"/>
                  <a:pt x="484" y="69"/>
                </a:cubicBezTo>
                <a:cubicBezTo>
                  <a:pt x="485" y="69"/>
                  <a:pt x="485" y="69"/>
                  <a:pt x="486" y="69"/>
                </a:cubicBezTo>
                <a:cubicBezTo>
                  <a:pt x="487" y="69"/>
                  <a:pt x="488" y="69"/>
                  <a:pt x="489" y="69"/>
                </a:cubicBezTo>
                <a:cubicBezTo>
                  <a:pt x="489" y="68"/>
                  <a:pt x="490" y="68"/>
                  <a:pt x="490" y="68"/>
                </a:cubicBezTo>
                <a:cubicBezTo>
                  <a:pt x="491" y="68"/>
                  <a:pt x="493" y="68"/>
                  <a:pt x="494" y="68"/>
                </a:cubicBezTo>
                <a:cubicBezTo>
                  <a:pt x="494" y="68"/>
                  <a:pt x="494" y="68"/>
                  <a:pt x="495" y="68"/>
                </a:cubicBezTo>
                <a:cubicBezTo>
                  <a:pt x="496" y="68"/>
                  <a:pt x="497" y="68"/>
                  <a:pt x="498" y="68"/>
                </a:cubicBezTo>
                <a:cubicBezTo>
                  <a:pt x="499" y="68"/>
                  <a:pt x="499" y="68"/>
                  <a:pt x="500" y="68"/>
                </a:cubicBezTo>
                <a:cubicBezTo>
                  <a:pt x="501" y="68"/>
                  <a:pt x="502" y="68"/>
                  <a:pt x="503" y="69"/>
                </a:cubicBezTo>
                <a:cubicBezTo>
                  <a:pt x="503" y="69"/>
                  <a:pt x="504" y="69"/>
                  <a:pt x="504" y="69"/>
                </a:cubicBezTo>
                <a:cubicBezTo>
                  <a:pt x="505" y="69"/>
                  <a:pt x="507" y="69"/>
                  <a:pt x="508" y="69"/>
                </a:cubicBezTo>
                <a:cubicBezTo>
                  <a:pt x="514" y="70"/>
                  <a:pt x="519" y="71"/>
                  <a:pt x="525" y="73"/>
                </a:cubicBezTo>
                <a:cubicBezTo>
                  <a:pt x="526" y="73"/>
                  <a:pt x="527" y="74"/>
                  <a:pt x="528" y="74"/>
                </a:cubicBezTo>
                <a:cubicBezTo>
                  <a:pt x="528" y="74"/>
                  <a:pt x="528" y="74"/>
                  <a:pt x="528" y="74"/>
                </a:cubicBezTo>
                <a:cubicBezTo>
                  <a:pt x="529" y="75"/>
                  <a:pt x="530" y="75"/>
                  <a:pt x="531" y="75"/>
                </a:cubicBezTo>
                <a:cubicBezTo>
                  <a:pt x="531" y="75"/>
                  <a:pt x="532" y="76"/>
                  <a:pt x="532" y="76"/>
                </a:cubicBezTo>
                <a:cubicBezTo>
                  <a:pt x="535" y="77"/>
                  <a:pt x="538" y="78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2" y="81"/>
                  <a:pt x="543" y="81"/>
                  <a:pt x="544" y="82"/>
                </a:cubicBezTo>
                <a:cubicBezTo>
                  <a:pt x="544" y="82"/>
                  <a:pt x="544" y="82"/>
                  <a:pt x="544" y="82"/>
                </a:cubicBezTo>
                <a:cubicBezTo>
                  <a:pt x="548" y="84"/>
                  <a:pt x="552" y="87"/>
                  <a:pt x="555" y="90"/>
                </a:cubicBezTo>
                <a:cubicBezTo>
                  <a:pt x="555" y="90"/>
                  <a:pt x="555" y="90"/>
                  <a:pt x="556" y="90"/>
                </a:cubicBezTo>
                <a:cubicBezTo>
                  <a:pt x="556" y="91"/>
                  <a:pt x="557" y="92"/>
                  <a:pt x="558" y="92"/>
                </a:cubicBezTo>
                <a:cubicBezTo>
                  <a:pt x="558" y="92"/>
                  <a:pt x="558" y="92"/>
                  <a:pt x="558" y="93"/>
                </a:cubicBezTo>
                <a:cubicBezTo>
                  <a:pt x="561" y="95"/>
                  <a:pt x="563" y="97"/>
                  <a:pt x="565" y="100"/>
                </a:cubicBezTo>
                <a:cubicBezTo>
                  <a:pt x="565" y="100"/>
                  <a:pt x="565" y="100"/>
                  <a:pt x="565" y="100"/>
                </a:cubicBezTo>
                <a:cubicBezTo>
                  <a:pt x="566" y="101"/>
                  <a:pt x="567" y="101"/>
                  <a:pt x="567" y="102"/>
                </a:cubicBezTo>
                <a:cubicBezTo>
                  <a:pt x="568" y="102"/>
                  <a:pt x="568" y="103"/>
                  <a:pt x="568" y="103"/>
                </a:cubicBezTo>
                <a:cubicBezTo>
                  <a:pt x="569" y="104"/>
                  <a:pt x="569" y="104"/>
                  <a:pt x="570" y="105"/>
                </a:cubicBezTo>
                <a:cubicBezTo>
                  <a:pt x="573" y="110"/>
                  <a:pt x="576" y="115"/>
                  <a:pt x="579" y="120"/>
                </a:cubicBezTo>
                <a:cubicBezTo>
                  <a:pt x="580" y="121"/>
                  <a:pt x="580" y="122"/>
                  <a:pt x="581" y="123"/>
                </a:cubicBezTo>
                <a:cubicBezTo>
                  <a:pt x="581" y="124"/>
                  <a:pt x="581" y="124"/>
                  <a:pt x="581" y="125"/>
                </a:cubicBezTo>
                <a:cubicBezTo>
                  <a:pt x="582" y="126"/>
                  <a:pt x="582" y="127"/>
                  <a:pt x="582" y="127"/>
                </a:cubicBezTo>
                <a:cubicBezTo>
                  <a:pt x="583" y="128"/>
                  <a:pt x="583" y="128"/>
                  <a:pt x="583" y="129"/>
                </a:cubicBezTo>
                <a:cubicBezTo>
                  <a:pt x="583" y="130"/>
                  <a:pt x="584" y="131"/>
                  <a:pt x="584" y="132"/>
                </a:cubicBezTo>
                <a:cubicBezTo>
                  <a:pt x="584" y="132"/>
                  <a:pt x="584" y="133"/>
                  <a:pt x="584" y="133"/>
                </a:cubicBezTo>
                <a:cubicBezTo>
                  <a:pt x="585" y="134"/>
                  <a:pt x="585" y="135"/>
                  <a:pt x="585" y="137"/>
                </a:cubicBezTo>
                <a:lnTo>
                  <a:pt x="586" y="138"/>
                </a:lnTo>
                <a:cubicBezTo>
                  <a:pt x="586" y="139"/>
                  <a:pt x="586" y="140"/>
                  <a:pt x="587" y="141"/>
                </a:cubicBezTo>
                <a:cubicBezTo>
                  <a:pt x="587" y="141"/>
                  <a:pt x="587" y="142"/>
                  <a:pt x="587" y="142"/>
                </a:cubicBezTo>
                <a:cubicBezTo>
                  <a:pt x="587" y="144"/>
                  <a:pt x="587" y="145"/>
                  <a:pt x="588" y="147"/>
                </a:cubicBezTo>
                <a:cubicBezTo>
                  <a:pt x="588" y="148"/>
                  <a:pt x="588" y="149"/>
                  <a:pt x="588" y="151"/>
                </a:cubicBezTo>
                <a:close/>
                <a:moveTo>
                  <a:pt x="657" y="163"/>
                </a:moveTo>
                <a:lnTo>
                  <a:pt x="648" y="108"/>
                </a:lnTo>
                <a:lnTo>
                  <a:pt x="616" y="114"/>
                </a:lnTo>
                <a:cubicBezTo>
                  <a:pt x="611" y="99"/>
                  <a:pt x="602" y="86"/>
                  <a:pt x="592" y="74"/>
                </a:cubicBezTo>
                <a:lnTo>
                  <a:pt x="611" y="48"/>
                </a:lnTo>
                <a:lnTo>
                  <a:pt x="565" y="16"/>
                </a:lnTo>
                <a:lnTo>
                  <a:pt x="547" y="42"/>
                </a:lnTo>
                <a:cubicBezTo>
                  <a:pt x="533" y="36"/>
                  <a:pt x="518" y="32"/>
                  <a:pt x="502" y="32"/>
                </a:cubicBezTo>
                <a:lnTo>
                  <a:pt x="497" y="0"/>
                </a:lnTo>
                <a:lnTo>
                  <a:pt x="442" y="9"/>
                </a:lnTo>
                <a:lnTo>
                  <a:pt x="447" y="41"/>
                </a:lnTo>
                <a:cubicBezTo>
                  <a:pt x="432" y="47"/>
                  <a:pt x="419" y="55"/>
                  <a:pt x="408" y="65"/>
                </a:cubicBezTo>
                <a:lnTo>
                  <a:pt x="382" y="47"/>
                </a:lnTo>
                <a:lnTo>
                  <a:pt x="350" y="92"/>
                </a:lnTo>
                <a:lnTo>
                  <a:pt x="376" y="110"/>
                </a:lnTo>
                <a:cubicBezTo>
                  <a:pt x="370" y="124"/>
                  <a:pt x="366" y="140"/>
                  <a:pt x="365" y="155"/>
                </a:cubicBezTo>
                <a:lnTo>
                  <a:pt x="334" y="161"/>
                </a:lnTo>
                <a:lnTo>
                  <a:pt x="343" y="215"/>
                </a:lnTo>
                <a:lnTo>
                  <a:pt x="374" y="210"/>
                </a:lnTo>
                <a:cubicBezTo>
                  <a:pt x="380" y="225"/>
                  <a:pt x="388" y="238"/>
                  <a:pt x="399" y="249"/>
                </a:cubicBezTo>
                <a:lnTo>
                  <a:pt x="380" y="275"/>
                </a:lnTo>
                <a:lnTo>
                  <a:pt x="425" y="308"/>
                </a:lnTo>
                <a:lnTo>
                  <a:pt x="444" y="282"/>
                </a:lnTo>
                <a:cubicBezTo>
                  <a:pt x="458" y="288"/>
                  <a:pt x="473" y="291"/>
                  <a:pt x="489" y="292"/>
                </a:cubicBezTo>
                <a:lnTo>
                  <a:pt x="494" y="324"/>
                </a:lnTo>
                <a:lnTo>
                  <a:pt x="549" y="315"/>
                </a:lnTo>
                <a:lnTo>
                  <a:pt x="544" y="283"/>
                </a:lnTo>
                <a:cubicBezTo>
                  <a:pt x="558" y="277"/>
                  <a:pt x="571" y="269"/>
                  <a:pt x="583" y="258"/>
                </a:cubicBezTo>
                <a:lnTo>
                  <a:pt x="609" y="277"/>
                </a:lnTo>
                <a:lnTo>
                  <a:pt x="641" y="232"/>
                </a:lnTo>
                <a:lnTo>
                  <a:pt x="615" y="213"/>
                </a:lnTo>
                <a:cubicBezTo>
                  <a:pt x="621" y="199"/>
                  <a:pt x="625" y="184"/>
                  <a:pt x="625" y="168"/>
                </a:cubicBezTo>
                <a:lnTo>
                  <a:pt x="657" y="163"/>
                </a:lnTo>
                <a:close/>
                <a:moveTo>
                  <a:pt x="453" y="544"/>
                </a:moveTo>
                <a:cubicBezTo>
                  <a:pt x="453" y="545"/>
                  <a:pt x="453" y="546"/>
                  <a:pt x="453" y="547"/>
                </a:cubicBezTo>
                <a:cubicBezTo>
                  <a:pt x="452" y="548"/>
                  <a:pt x="452" y="550"/>
                  <a:pt x="452" y="552"/>
                </a:cubicBezTo>
                <a:cubicBezTo>
                  <a:pt x="452" y="553"/>
                  <a:pt x="451" y="554"/>
                  <a:pt x="451" y="554"/>
                </a:cubicBezTo>
                <a:cubicBezTo>
                  <a:pt x="451" y="557"/>
                  <a:pt x="450" y="559"/>
                  <a:pt x="450" y="562"/>
                </a:cubicBezTo>
                <a:cubicBezTo>
                  <a:pt x="450" y="562"/>
                  <a:pt x="450" y="562"/>
                  <a:pt x="449" y="562"/>
                </a:cubicBezTo>
                <a:cubicBezTo>
                  <a:pt x="449" y="565"/>
                  <a:pt x="448" y="567"/>
                  <a:pt x="448" y="569"/>
                </a:cubicBezTo>
                <a:cubicBezTo>
                  <a:pt x="447" y="570"/>
                  <a:pt x="447" y="570"/>
                  <a:pt x="447" y="571"/>
                </a:cubicBezTo>
                <a:cubicBezTo>
                  <a:pt x="447" y="573"/>
                  <a:pt x="446" y="575"/>
                  <a:pt x="445" y="576"/>
                </a:cubicBezTo>
                <a:cubicBezTo>
                  <a:pt x="445" y="577"/>
                  <a:pt x="445" y="578"/>
                  <a:pt x="445" y="579"/>
                </a:cubicBezTo>
                <a:cubicBezTo>
                  <a:pt x="440" y="591"/>
                  <a:pt x="435" y="602"/>
                  <a:pt x="428" y="612"/>
                </a:cubicBezTo>
                <a:cubicBezTo>
                  <a:pt x="427" y="614"/>
                  <a:pt x="426" y="616"/>
                  <a:pt x="425" y="617"/>
                </a:cubicBezTo>
                <a:cubicBezTo>
                  <a:pt x="424" y="617"/>
                  <a:pt x="424" y="618"/>
                  <a:pt x="424" y="618"/>
                </a:cubicBezTo>
                <a:cubicBezTo>
                  <a:pt x="423" y="620"/>
                  <a:pt x="422" y="621"/>
                  <a:pt x="421" y="623"/>
                </a:cubicBezTo>
                <a:cubicBezTo>
                  <a:pt x="421" y="623"/>
                  <a:pt x="420" y="623"/>
                  <a:pt x="420" y="623"/>
                </a:cubicBezTo>
                <a:cubicBezTo>
                  <a:pt x="417" y="628"/>
                  <a:pt x="413" y="632"/>
                  <a:pt x="409" y="637"/>
                </a:cubicBezTo>
                <a:cubicBezTo>
                  <a:pt x="409" y="637"/>
                  <a:pt x="409" y="637"/>
                  <a:pt x="408" y="637"/>
                </a:cubicBezTo>
                <a:cubicBezTo>
                  <a:pt x="407" y="639"/>
                  <a:pt x="406" y="640"/>
                  <a:pt x="404" y="641"/>
                </a:cubicBezTo>
                <a:cubicBezTo>
                  <a:pt x="404" y="641"/>
                  <a:pt x="404" y="642"/>
                  <a:pt x="404" y="642"/>
                </a:cubicBezTo>
                <a:cubicBezTo>
                  <a:pt x="398" y="648"/>
                  <a:pt x="392" y="653"/>
                  <a:pt x="386" y="657"/>
                </a:cubicBezTo>
                <a:cubicBezTo>
                  <a:pt x="385" y="657"/>
                  <a:pt x="385" y="658"/>
                  <a:pt x="385" y="658"/>
                </a:cubicBezTo>
                <a:cubicBezTo>
                  <a:pt x="383" y="659"/>
                  <a:pt x="382" y="660"/>
                  <a:pt x="380" y="661"/>
                </a:cubicBezTo>
                <a:cubicBezTo>
                  <a:pt x="380" y="661"/>
                  <a:pt x="379" y="661"/>
                  <a:pt x="379" y="662"/>
                </a:cubicBezTo>
                <a:cubicBezTo>
                  <a:pt x="374" y="665"/>
                  <a:pt x="369" y="668"/>
                  <a:pt x="364" y="670"/>
                </a:cubicBezTo>
                <a:cubicBezTo>
                  <a:pt x="364" y="671"/>
                  <a:pt x="364" y="671"/>
                  <a:pt x="363" y="671"/>
                </a:cubicBezTo>
                <a:cubicBezTo>
                  <a:pt x="362" y="672"/>
                  <a:pt x="360" y="672"/>
                  <a:pt x="358" y="673"/>
                </a:cubicBezTo>
                <a:cubicBezTo>
                  <a:pt x="358" y="673"/>
                  <a:pt x="358" y="674"/>
                  <a:pt x="357" y="674"/>
                </a:cubicBezTo>
                <a:cubicBezTo>
                  <a:pt x="356" y="675"/>
                  <a:pt x="354" y="675"/>
                  <a:pt x="352" y="676"/>
                </a:cubicBezTo>
                <a:cubicBezTo>
                  <a:pt x="343" y="680"/>
                  <a:pt x="333" y="683"/>
                  <a:pt x="323" y="685"/>
                </a:cubicBezTo>
                <a:cubicBezTo>
                  <a:pt x="321" y="686"/>
                  <a:pt x="318" y="686"/>
                  <a:pt x="316" y="687"/>
                </a:cubicBezTo>
                <a:cubicBezTo>
                  <a:pt x="315" y="687"/>
                  <a:pt x="314" y="687"/>
                  <a:pt x="313" y="687"/>
                </a:cubicBezTo>
                <a:cubicBezTo>
                  <a:pt x="312" y="687"/>
                  <a:pt x="310" y="688"/>
                  <a:pt x="308" y="688"/>
                </a:cubicBezTo>
                <a:cubicBezTo>
                  <a:pt x="307" y="688"/>
                  <a:pt x="307" y="688"/>
                  <a:pt x="306" y="688"/>
                </a:cubicBezTo>
                <a:cubicBezTo>
                  <a:pt x="304" y="688"/>
                  <a:pt x="301" y="689"/>
                  <a:pt x="299" y="689"/>
                </a:cubicBezTo>
                <a:cubicBezTo>
                  <a:pt x="299" y="689"/>
                  <a:pt x="299" y="689"/>
                  <a:pt x="298" y="689"/>
                </a:cubicBezTo>
                <a:cubicBezTo>
                  <a:pt x="296" y="689"/>
                  <a:pt x="293" y="689"/>
                  <a:pt x="291" y="689"/>
                </a:cubicBezTo>
                <a:cubicBezTo>
                  <a:pt x="290" y="689"/>
                  <a:pt x="289" y="689"/>
                  <a:pt x="289" y="689"/>
                </a:cubicBezTo>
                <a:cubicBezTo>
                  <a:pt x="287" y="689"/>
                  <a:pt x="285" y="689"/>
                  <a:pt x="283" y="689"/>
                </a:cubicBezTo>
                <a:cubicBezTo>
                  <a:pt x="282" y="689"/>
                  <a:pt x="281" y="689"/>
                  <a:pt x="281" y="689"/>
                </a:cubicBezTo>
                <a:cubicBezTo>
                  <a:pt x="278" y="689"/>
                  <a:pt x="276" y="689"/>
                  <a:pt x="273" y="689"/>
                </a:cubicBezTo>
                <a:cubicBezTo>
                  <a:pt x="270" y="688"/>
                  <a:pt x="268" y="688"/>
                  <a:pt x="265" y="688"/>
                </a:cubicBezTo>
                <a:cubicBezTo>
                  <a:pt x="265" y="688"/>
                  <a:pt x="264" y="687"/>
                  <a:pt x="263" y="687"/>
                </a:cubicBezTo>
                <a:cubicBezTo>
                  <a:pt x="261" y="687"/>
                  <a:pt x="259" y="687"/>
                  <a:pt x="257" y="686"/>
                </a:cubicBezTo>
                <a:cubicBezTo>
                  <a:pt x="257" y="686"/>
                  <a:pt x="256" y="686"/>
                  <a:pt x="255" y="686"/>
                </a:cubicBezTo>
                <a:cubicBezTo>
                  <a:pt x="253" y="686"/>
                  <a:pt x="250" y="685"/>
                  <a:pt x="248" y="684"/>
                </a:cubicBezTo>
                <a:cubicBezTo>
                  <a:pt x="248" y="684"/>
                  <a:pt x="247" y="684"/>
                  <a:pt x="247" y="684"/>
                </a:cubicBezTo>
                <a:cubicBezTo>
                  <a:pt x="245" y="684"/>
                  <a:pt x="243" y="683"/>
                  <a:pt x="241" y="683"/>
                </a:cubicBezTo>
                <a:cubicBezTo>
                  <a:pt x="240" y="682"/>
                  <a:pt x="239" y="682"/>
                  <a:pt x="238" y="682"/>
                </a:cubicBezTo>
                <a:cubicBezTo>
                  <a:pt x="237" y="681"/>
                  <a:pt x="235" y="681"/>
                  <a:pt x="233" y="680"/>
                </a:cubicBezTo>
                <a:cubicBezTo>
                  <a:pt x="233" y="680"/>
                  <a:pt x="232" y="680"/>
                  <a:pt x="231" y="679"/>
                </a:cubicBezTo>
                <a:cubicBezTo>
                  <a:pt x="229" y="679"/>
                  <a:pt x="226" y="678"/>
                  <a:pt x="224" y="677"/>
                </a:cubicBezTo>
                <a:cubicBezTo>
                  <a:pt x="215" y="673"/>
                  <a:pt x="206" y="668"/>
                  <a:pt x="197" y="663"/>
                </a:cubicBezTo>
                <a:cubicBezTo>
                  <a:pt x="196" y="662"/>
                  <a:pt x="194" y="661"/>
                  <a:pt x="192" y="660"/>
                </a:cubicBezTo>
                <a:cubicBezTo>
                  <a:pt x="192" y="659"/>
                  <a:pt x="192" y="659"/>
                  <a:pt x="191" y="659"/>
                </a:cubicBezTo>
                <a:cubicBezTo>
                  <a:pt x="190" y="658"/>
                  <a:pt x="188" y="657"/>
                  <a:pt x="187" y="656"/>
                </a:cubicBezTo>
                <a:cubicBezTo>
                  <a:pt x="187" y="655"/>
                  <a:pt x="187" y="655"/>
                  <a:pt x="186" y="655"/>
                </a:cubicBezTo>
                <a:cubicBezTo>
                  <a:pt x="182" y="652"/>
                  <a:pt x="177" y="648"/>
                  <a:pt x="173" y="644"/>
                </a:cubicBezTo>
                <a:cubicBezTo>
                  <a:pt x="173" y="644"/>
                  <a:pt x="172" y="643"/>
                  <a:pt x="172" y="643"/>
                </a:cubicBezTo>
                <a:cubicBezTo>
                  <a:pt x="171" y="642"/>
                  <a:pt x="170" y="641"/>
                  <a:pt x="168" y="639"/>
                </a:cubicBezTo>
                <a:cubicBezTo>
                  <a:pt x="168" y="639"/>
                  <a:pt x="168" y="639"/>
                  <a:pt x="167" y="638"/>
                </a:cubicBezTo>
                <a:cubicBezTo>
                  <a:pt x="162" y="633"/>
                  <a:pt x="157" y="627"/>
                  <a:pt x="152" y="620"/>
                </a:cubicBezTo>
                <a:cubicBezTo>
                  <a:pt x="152" y="620"/>
                  <a:pt x="152" y="620"/>
                  <a:pt x="151" y="619"/>
                </a:cubicBezTo>
                <a:cubicBezTo>
                  <a:pt x="150" y="618"/>
                  <a:pt x="149" y="616"/>
                  <a:pt x="148" y="615"/>
                </a:cubicBezTo>
                <a:cubicBezTo>
                  <a:pt x="148" y="615"/>
                  <a:pt x="148" y="614"/>
                  <a:pt x="148" y="614"/>
                </a:cubicBezTo>
                <a:cubicBezTo>
                  <a:pt x="145" y="609"/>
                  <a:pt x="142" y="604"/>
                  <a:pt x="139" y="599"/>
                </a:cubicBezTo>
                <a:cubicBezTo>
                  <a:pt x="139" y="599"/>
                  <a:pt x="139" y="598"/>
                  <a:pt x="139" y="598"/>
                </a:cubicBezTo>
                <a:cubicBezTo>
                  <a:pt x="138" y="597"/>
                  <a:pt x="137" y="595"/>
                  <a:pt x="136" y="593"/>
                </a:cubicBezTo>
                <a:cubicBezTo>
                  <a:pt x="136" y="593"/>
                  <a:pt x="136" y="592"/>
                  <a:pt x="136" y="592"/>
                </a:cubicBezTo>
                <a:cubicBezTo>
                  <a:pt x="135" y="590"/>
                  <a:pt x="134" y="589"/>
                  <a:pt x="133" y="587"/>
                </a:cubicBezTo>
                <a:cubicBezTo>
                  <a:pt x="129" y="575"/>
                  <a:pt x="125" y="563"/>
                  <a:pt x="123" y="551"/>
                </a:cubicBezTo>
                <a:cubicBezTo>
                  <a:pt x="123" y="550"/>
                  <a:pt x="122" y="549"/>
                  <a:pt x="122" y="548"/>
                </a:cubicBezTo>
                <a:cubicBezTo>
                  <a:pt x="122" y="547"/>
                  <a:pt x="122" y="545"/>
                  <a:pt x="122" y="543"/>
                </a:cubicBezTo>
                <a:cubicBezTo>
                  <a:pt x="122" y="542"/>
                  <a:pt x="121" y="541"/>
                  <a:pt x="121" y="541"/>
                </a:cubicBezTo>
                <a:cubicBezTo>
                  <a:pt x="121" y="538"/>
                  <a:pt x="121" y="536"/>
                  <a:pt x="121" y="534"/>
                </a:cubicBezTo>
                <a:cubicBezTo>
                  <a:pt x="121" y="534"/>
                  <a:pt x="121" y="533"/>
                  <a:pt x="121" y="533"/>
                </a:cubicBezTo>
                <a:cubicBezTo>
                  <a:pt x="120" y="531"/>
                  <a:pt x="120" y="528"/>
                  <a:pt x="120" y="526"/>
                </a:cubicBezTo>
                <a:cubicBezTo>
                  <a:pt x="120" y="525"/>
                  <a:pt x="120" y="524"/>
                  <a:pt x="120" y="523"/>
                </a:cubicBezTo>
                <a:cubicBezTo>
                  <a:pt x="120" y="522"/>
                  <a:pt x="120" y="520"/>
                  <a:pt x="120" y="518"/>
                </a:cubicBezTo>
                <a:cubicBezTo>
                  <a:pt x="120" y="517"/>
                  <a:pt x="120" y="516"/>
                  <a:pt x="120" y="515"/>
                </a:cubicBezTo>
                <a:cubicBezTo>
                  <a:pt x="121" y="513"/>
                  <a:pt x="121" y="510"/>
                  <a:pt x="121" y="508"/>
                </a:cubicBezTo>
                <a:cubicBezTo>
                  <a:pt x="121" y="505"/>
                  <a:pt x="121" y="503"/>
                  <a:pt x="122" y="500"/>
                </a:cubicBezTo>
                <a:cubicBezTo>
                  <a:pt x="122" y="499"/>
                  <a:pt x="122" y="499"/>
                  <a:pt x="122" y="498"/>
                </a:cubicBezTo>
                <a:cubicBezTo>
                  <a:pt x="122" y="496"/>
                  <a:pt x="123" y="494"/>
                  <a:pt x="123" y="492"/>
                </a:cubicBezTo>
                <a:cubicBezTo>
                  <a:pt x="123" y="492"/>
                  <a:pt x="123" y="491"/>
                  <a:pt x="123" y="490"/>
                </a:cubicBezTo>
                <a:cubicBezTo>
                  <a:pt x="124" y="488"/>
                  <a:pt x="124" y="485"/>
                  <a:pt x="125" y="483"/>
                </a:cubicBezTo>
                <a:cubicBezTo>
                  <a:pt x="125" y="482"/>
                  <a:pt x="125" y="482"/>
                  <a:pt x="125" y="482"/>
                </a:cubicBezTo>
                <a:cubicBezTo>
                  <a:pt x="126" y="480"/>
                  <a:pt x="126" y="478"/>
                  <a:pt x="127" y="475"/>
                </a:cubicBezTo>
                <a:cubicBezTo>
                  <a:pt x="127" y="475"/>
                  <a:pt x="127" y="474"/>
                  <a:pt x="128" y="473"/>
                </a:cubicBezTo>
                <a:cubicBezTo>
                  <a:pt x="128" y="471"/>
                  <a:pt x="129" y="470"/>
                  <a:pt x="129" y="468"/>
                </a:cubicBezTo>
                <a:cubicBezTo>
                  <a:pt x="130" y="467"/>
                  <a:pt x="130" y="467"/>
                  <a:pt x="130" y="466"/>
                </a:cubicBezTo>
                <a:cubicBezTo>
                  <a:pt x="131" y="464"/>
                  <a:pt x="132" y="461"/>
                  <a:pt x="133" y="459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6" y="450"/>
                  <a:pt x="141" y="440"/>
                  <a:pt x="147" y="432"/>
                </a:cubicBezTo>
                <a:cubicBezTo>
                  <a:pt x="148" y="430"/>
                  <a:pt x="149" y="429"/>
                  <a:pt x="150" y="427"/>
                </a:cubicBezTo>
                <a:cubicBezTo>
                  <a:pt x="150" y="427"/>
                  <a:pt x="150" y="426"/>
                  <a:pt x="151" y="426"/>
                </a:cubicBezTo>
                <a:cubicBezTo>
                  <a:pt x="152" y="425"/>
                  <a:pt x="153" y="423"/>
                  <a:pt x="154" y="422"/>
                </a:cubicBezTo>
                <a:cubicBezTo>
                  <a:pt x="154" y="422"/>
                  <a:pt x="154" y="421"/>
                  <a:pt x="154" y="421"/>
                </a:cubicBezTo>
                <a:cubicBezTo>
                  <a:pt x="158" y="416"/>
                  <a:pt x="162" y="412"/>
                  <a:pt x="166" y="408"/>
                </a:cubicBezTo>
                <a:cubicBezTo>
                  <a:pt x="166" y="407"/>
                  <a:pt x="166" y="407"/>
                  <a:pt x="166" y="407"/>
                </a:cubicBezTo>
                <a:cubicBezTo>
                  <a:pt x="168" y="406"/>
                  <a:pt x="169" y="404"/>
                  <a:pt x="170" y="403"/>
                </a:cubicBezTo>
                <a:cubicBezTo>
                  <a:pt x="170" y="403"/>
                  <a:pt x="171" y="403"/>
                  <a:pt x="171" y="402"/>
                </a:cubicBezTo>
                <a:cubicBezTo>
                  <a:pt x="177" y="397"/>
                  <a:pt x="183" y="392"/>
                  <a:pt x="189" y="387"/>
                </a:cubicBezTo>
                <a:cubicBezTo>
                  <a:pt x="189" y="387"/>
                  <a:pt x="190" y="387"/>
                  <a:pt x="190" y="386"/>
                </a:cubicBezTo>
                <a:cubicBezTo>
                  <a:pt x="192" y="385"/>
                  <a:pt x="193" y="384"/>
                  <a:pt x="195" y="383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79"/>
                  <a:pt x="205" y="377"/>
                  <a:pt x="211" y="374"/>
                </a:cubicBezTo>
                <a:cubicBezTo>
                  <a:pt x="211" y="374"/>
                  <a:pt x="211" y="374"/>
                  <a:pt x="211" y="373"/>
                </a:cubicBezTo>
                <a:cubicBezTo>
                  <a:pt x="213" y="373"/>
                  <a:pt x="215" y="372"/>
                  <a:pt x="216" y="371"/>
                </a:cubicBezTo>
                <a:cubicBezTo>
                  <a:pt x="217" y="371"/>
                  <a:pt x="217" y="371"/>
                  <a:pt x="217" y="371"/>
                </a:cubicBezTo>
                <a:cubicBezTo>
                  <a:pt x="219" y="370"/>
                  <a:pt x="221" y="369"/>
                  <a:pt x="223" y="368"/>
                </a:cubicBezTo>
                <a:cubicBezTo>
                  <a:pt x="232" y="364"/>
                  <a:pt x="242" y="361"/>
                  <a:pt x="252" y="359"/>
                </a:cubicBezTo>
                <a:cubicBezTo>
                  <a:pt x="254" y="358"/>
                  <a:pt x="256" y="358"/>
                  <a:pt x="259" y="358"/>
                </a:cubicBezTo>
                <a:cubicBezTo>
                  <a:pt x="260" y="357"/>
                  <a:pt x="260" y="357"/>
                  <a:pt x="261" y="357"/>
                </a:cubicBezTo>
                <a:cubicBezTo>
                  <a:pt x="263" y="357"/>
                  <a:pt x="265" y="357"/>
                  <a:pt x="266" y="356"/>
                </a:cubicBezTo>
                <a:cubicBezTo>
                  <a:pt x="267" y="356"/>
                  <a:pt x="268" y="356"/>
                  <a:pt x="269" y="356"/>
                </a:cubicBezTo>
                <a:cubicBezTo>
                  <a:pt x="271" y="356"/>
                  <a:pt x="273" y="356"/>
                  <a:pt x="276" y="356"/>
                </a:cubicBezTo>
                <a:cubicBezTo>
                  <a:pt x="276" y="355"/>
                  <a:pt x="276" y="355"/>
                  <a:pt x="276" y="355"/>
                </a:cubicBezTo>
                <a:cubicBezTo>
                  <a:pt x="279" y="355"/>
                  <a:pt x="281" y="355"/>
                  <a:pt x="284" y="355"/>
                </a:cubicBezTo>
                <a:cubicBezTo>
                  <a:pt x="285" y="355"/>
                  <a:pt x="285" y="355"/>
                  <a:pt x="286" y="355"/>
                </a:cubicBezTo>
                <a:cubicBezTo>
                  <a:pt x="288" y="355"/>
                  <a:pt x="290" y="355"/>
                  <a:pt x="292" y="355"/>
                </a:cubicBezTo>
                <a:cubicBezTo>
                  <a:pt x="292" y="355"/>
                  <a:pt x="293" y="355"/>
                  <a:pt x="294" y="355"/>
                </a:cubicBezTo>
                <a:cubicBezTo>
                  <a:pt x="297" y="355"/>
                  <a:pt x="299" y="356"/>
                  <a:pt x="302" y="356"/>
                </a:cubicBezTo>
                <a:cubicBezTo>
                  <a:pt x="304" y="356"/>
                  <a:pt x="307" y="356"/>
                  <a:pt x="309" y="357"/>
                </a:cubicBezTo>
                <a:cubicBezTo>
                  <a:pt x="310" y="357"/>
                  <a:pt x="311" y="357"/>
                  <a:pt x="312" y="357"/>
                </a:cubicBezTo>
                <a:cubicBezTo>
                  <a:pt x="314" y="357"/>
                  <a:pt x="315" y="357"/>
                  <a:pt x="317" y="358"/>
                </a:cubicBezTo>
                <a:cubicBezTo>
                  <a:pt x="318" y="358"/>
                  <a:pt x="319" y="358"/>
                  <a:pt x="319" y="358"/>
                </a:cubicBezTo>
                <a:cubicBezTo>
                  <a:pt x="322" y="359"/>
                  <a:pt x="324" y="359"/>
                  <a:pt x="327" y="360"/>
                </a:cubicBezTo>
                <a:cubicBezTo>
                  <a:pt x="327" y="360"/>
                  <a:pt x="327" y="360"/>
                  <a:pt x="328" y="360"/>
                </a:cubicBezTo>
                <a:cubicBezTo>
                  <a:pt x="330" y="361"/>
                  <a:pt x="332" y="361"/>
                  <a:pt x="334" y="362"/>
                </a:cubicBezTo>
                <a:cubicBezTo>
                  <a:pt x="335" y="362"/>
                  <a:pt x="336" y="362"/>
                  <a:pt x="336" y="363"/>
                </a:cubicBezTo>
                <a:cubicBezTo>
                  <a:pt x="338" y="363"/>
                  <a:pt x="340" y="363"/>
                  <a:pt x="341" y="364"/>
                </a:cubicBezTo>
                <a:cubicBezTo>
                  <a:pt x="342" y="364"/>
                  <a:pt x="343" y="365"/>
                  <a:pt x="344" y="365"/>
                </a:cubicBezTo>
                <a:cubicBezTo>
                  <a:pt x="346" y="366"/>
                  <a:pt x="348" y="367"/>
                  <a:pt x="350" y="367"/>
                </a:cubicBezTo>
                <a:cubicBezTo>
                  <a:pt x="360" y="371"/>
                  <a:pt x="369" y="376"/>
                  <a:pt x="378" y="382"/>
                </a:cubicBezTo>
                <a:cubicBezTo>
                  <a:pt x="379" y="383"/>
                  <a:pt x="381" y="384"/>
                  <a:pt x="382" y="385"/>
                </a:cubicBezTo>
                <a:cubicBezTo>
                  <a:pt x="383" y="385"/>
                  <a:pt x="383" y="385"/>
                  <a:pt x="383" y="385"/>
                </a:cubicBezTo>
                <a:cubicBezTo>
                  <a:pt x="385" y="387"/>
                  <a:pt x="386" y="388"/>
                  <a:pt x="388" y="389"/>
                </a:cubicBezTo>
                <a:cubicBezTo>
                  <a:pt x="388" y="389"/>
                  <a:pt x="388" y="389"/>
                  <a:pt x="388" y="389"/>
                </a:cubicBezTo>
                <a:cubicBezTo>
                  <a:pt x="393" y="393"/>
                  <a:pt x="398" y="397"/>
                  <a:pt x="402" y="401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4" y="402"/>
                  <a:pt x="405" y="404"/>
                  <a:pt x="406" y="405"/>
                </a:cubicBezTo>
                <a:cubicBezTo>
                  <a:pt x="407" y="405"/>
                  <a:pt x="407" y="406"/>
                  <a:pt x="407" y="406"/>
                </a:cubicBezTo>
                <a:cubicBezTo>
                  <a:pt x="413" y="412"/>
                  <a:pt x="418" y="418"/>
                  <a:pt x="422" y="424"/>
                </a:cubicBezTo>
                <a:cubicBezTo>
                  <a:pt x="423" y="424"/>
                  <a:pt x="423" y="425"/>
                  <a:pt x="423" y="425"/>
                </a:cubicBezTo>
                <a:cubicBezTo>
                  <a:pt x="424" y="426"/>
                  <a:pt x="425" y="428"/>
                  <a:pt x="426" y="429"/>
                </a:cubicBezTo>
                <a:cubicBezTo>
                  <a:pt x="426" y="430"/>
                  <a:pt x="427" y="430"/>
                  <a:pt x="427" y="430"/>
                </a:cubicBezTo>
                <a:cubicBezTo>
                  <a:pt x="430" y="435"/>
                  <a:pt x="433" y="440"/>
                  <a:pt x="436" y="445"/>
                </a:cubicBezTo>
                <a:cubicBezTo>
                  <a:pt x="436" y="446"/>
                  <a:pt x="436" y="446"/>
                  <a:pt x="436" y="446"/>
                </a:cubicBezTo>
                <a:cubicBezTo>
                  <a:pt x="437" y="448"/>
                  <a:pt x="438" y="449"/>
                  <a:pt x="438" y="451"/>
                </a:cubicBezTo>
                <a:cubicBezTo>
                  <a:pt x="439" y="451"/>
                  <a:pt x="439" y="452"/>
                  <a:pt x="439" y="452"/>
                </a:cubicBezTo>
                <a:cubicBezTo>
                  <a:pt x="440" y="454"/>
                  <a:pt x="441" y="456"/>
                  <a:pt x="441" y="457"/>
                </a:cubicBezTo>
                <a:cubicBezTo>
                  <a:pt x="445" y="467"/>
                  <a:pt x="448" y="476"/>
                  <a:pt x="451" y="487"/>
                </a:cubicBezTo>
                <a:cubicBezTo>
                  <a:pt x="451" y="489"/>
                  <a:pt x="452" y="491"/>
                  <a:pt x="452" y="494"/>
                </a:cubicBezTo>
                <a:cubicBezTo>
                  <a:pt x="452" y="494"/>
                  <a:pt x="452" y="495"/>
                  <a:pt x="452" y="496"/>
                </a:cubicBezTo>
                <a:cubicBezTo>
                  <a:pt x="453" y="498"/>
                  <a:pt x="453" y="499"/>
                  <a:pt x="453" y="501"/>
                </a:cubicBezTo>
                <a:cubicBezTo>
                  <a:pt x="453" y="502"/>
                  <a:pt x="453" y="503"/>
                  <a:pt x="453" y="504"/>
                </a:cubicBezTo>
                <a:cubicBezTo>
                  <a:pt x="454" y="506"/>
                  <a:pt x="454" y="508"/>
                  <a:pt x="454" y="510"/>
                </a:cubicBezTo>
                <a:cubicBezTo>
                  <a:pt x="454" y="511"/>
                  <a:pt x="454" y="511"/>
                  <a:pt x="454" y="511"/>
                </a:cubicBezTo>
                <a:cubicBezTo>
                  <a:pt x="454" y="514"/>
                  <a:pt x="454" y="516"/>
                  <a:pt x="454" y="519"/>
                </a:cubicBezTo>
                <a:lnTo>
                  <a:pt x="454" y="521"/>
                </a:lnTo>
                <a:cubicBezTo>
                  <a:pt x="454" y="523"/>
                  <a:pt x="454" y="525"/>
                  <a:pt x="454" y="527"/>
                </a:cubicBezTo>
                <a:cubicBezTo>
                  <a:pt x="454" y="527"/>
                  <a:pt x="454" y="528"/>
                  <a:pt x="454" y="529"/>
                </a:cubicBezTo>
                <a:cubicBezTo>
                  <a:pt x="454" y="531"/>
                  <a:pt x="454" y="534"/>
                  <a:pt x="454" y="537"/>
                </a:cubicBezTo>
                <a:cubicBezTo>
                  <a:pt x="454" y="539"/>
                  <a:pt x="453" y="542"/>
                  <a:pt x="453" y="544"/>
                </a:cubicBezTo>
                <a:close/>
                <a:moveTo>
                  <a:pt x="566" y="596"/>
                </a:moveTo>
                <a:lnTo>
                  <a:pt x="575" y="497"/>
                </a:lnTo>
                <a:lnTo>
                  <a:pt x="518" y="492"/>
                </a:lnTo>
                <a:cubicBezTo>
                  <a:pt x="514" y="464"/>
                  <a:pt x="506" y="438"/>
                  <a:pt x="493" y="414"/>
                </a:cubicBezTo>
                <a:lnTo>
                  <a:pt x="537" y="377"/>
                </a:lnTo>
                <a:lnTo>
                  <a:pt x="473" y="301"/>
                </a:lnTo>
                <a:lnTo>
                  <a:pt x="429" y="338"/>
                </a:lnTo>
                <a:cubicBezTo>
                  <a:pt x="408" y="321"/>
                  <a:pt x="383" y="308"/>
                  <a:pt x="356" y="300"/>
                </a:cubicBezTo>
                <a:lnTo>
                  <a:pt x="361" y="243"/>
                </a:lnTo>
                <a:lnTo>
                  <a:pt x="262" y="235"/>
                </a:lnTo>
                <a:lnTo>
                  <a:pt x="258" y="291"/>
                </a:lnTo>
                <a:cubicBezTo>
                  <a:pt x="230" y="295"/>
                  <a:pt x="203" y="304"/>
                  <a:pt x="179" y="316"/>
                </a:cubicBezTo>
                <a:lnTo>
                  <a:pt x="142" y="273"/>
                </a:lnTo>
                <a:lnTo>
                  <a:pt x="66" y="336"/>
                </a:lnTo>
                <a:lnTo>
                  <a:pt x="103" y="380"/>
                </a:lnTo>
                <a:cubicBezTo>
                  <a:pt x="87" y="402"/>
                  <a:pt x="73" y="426"/>
                  <a:pt x="65" y="453"/>
                </a:cubicBezTo>
                <a:lnTo>
                  <a:pt x="8" y="448"/>
                </a:lnTo>
                <a:lnTo>
                  <a:pt x="0" y="547"/>
                </a:lnTo>
                <a:lnTo>
                  <a:pt x="57" y="552"/>
                </a:lnTo>
                <a:cubicBezTo>
                  <a:pt x="60" y="580"/>
                  <a:pt x="69" y="606"/>
                  <a:pt x="82" y="631"/>
                </a:cubicBezTo>
                <a:lnTo>
                  <a:pt x="38" y="667"/>
                </a:lnTo>
                <a:lnTo>
                  <a:pt x="102" y="743"/>
                </a:lnTo>
                <a:lnTo>
                  <a:pt x="145" y="706"/>
                </a:lnTo>
                <a:cubicBezTo>
                  <a:pt x="167" y="723"/>
                  <a:pt x="192" y="736"/>
                  <a:pt x="219" y="744"/>
                </a:cubicBezTo>
                <a:lnTo>
                  <a:pt x="214" y="801"/>
                </a:lnTo>
                <a:lnTo>
                  <a:pt x="312" y="810"/>
                </a:lnTo>
                <a:lnTo>
                  <a:pt x="317" y="753"/>
                </a:lnTo>
                <a:cubicBezTo>
                  <a:pt x="345" y="749"/>
                  <a:pt x="372" y="741"/>
                  <a:pt x="396" y="728"/>
                </a:cubicBezTo>
                <a:lnTo>
                  <a:pt x="432" y="772"/>
                </a:lnTo>
                <a:lnTo>
                  <a:pt x="508" y="708"/>
                </a:lnTo>
                <a:lnTo>
                  <a:pt x="471" y="664"/>
                </a:lnTo>
                <a:cubicBezTo>
                  <a:pt x="488" y="643"/>
                  <a:pt x="501" y="618"/>
                  <a:pt x="509" y="591"/>
                </a:cubicBezTo>
                <a:lnTo>
                  <a:pt x="566" y="596"/>
                </a:lnTo>
                <a:close/>
                <a:moveTo>
                  <a:pt x="863" y="462"/>
                </a:moveTo>
                <a:cubicBezTo>
                  <a:pt x="863" y="462"/>
                  <a:pt x="862" y="463"/>
                  <a:pt x="862" y="463"/>
                </a:cubicBezTo>
                <a:cubicBezTo>
                  <a:pt x="862" y="465"/>
                  <a:pt x="862" y="466"/>
                  <a:pt x="862" y="467"/>
                </a:cubicBezTo>
                <a:cubicBezTo>
                  <a:pt x="862" y="468"/>
                  <a:pt x="862" y="468"/>
                  <a:pt x="861" y="469"/>
                </a:cubicBezTo>
                <a:cubicBezTo>
                  <a:pt x="861" y="470"/>
                  <a:pt x="861" y="472"/>
                  <a:pt x="860" y="474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0" y="476"/>
                  <a:pt x="859" y="477"/>
                  <a:pt x="859" y="479"/>
                </a:cubicBezTo>
                <a:cubicBezTo>
                  <a:pt x="859" y="479"/>
                  <a:pt x="859" y="480"/>
                  <a:pt x="858" y="481"/>
                </a:cubicBezTo>
                <a:cubicBezTo>
                  <a:pt x="858" y="482"/>
                  <a:pt x="858" y="483"/>
                  <a:pt x="857" y="484"/>
                </a:cubicBezTo>
                <a:cubicBezTo>
                  <a:pt x="857" y="485"/>
                  <a:pt x="857" y="485"/>
                  <a:pt x="857" y="486"/>
                </a:cubicBezTo>
                <a:cubicBezTo>
                  <a:pt x="854" y="494"/>
                  <a:pt x="850" y="502"/>
                  <a:pt x="845" y="510"/>
                </a:cubicBezTo>
                <a:cubicBezTo>
                  <a:pt x="844" y="511"/>
                  <a:pt x="844" y="512"/>
                  <a:pt x="843" y="513"/>
                </a:cubicBezTo>
                <a:cubicBezTo>
                  <a:pt x="843" y="513"/>
                  <a:pt x="842" y="513"/>
                  <a:pt x="842" y="513"/>
                </a:cubicBezTo>
                <a:cubicBezTo>
                  <a:pt x="842" y="515"/>
                  <a:pt x="841" y="516"/>
                  <a:pt x="840" y="517"/>
                </a:cubicBezTo>
                <a:cubicBezTo>
                  <a:pt x="840" y="517"/>
                  <a:pt x="840" y="517"/>
                  <a:pt x="840" y="517"/>
                </a:cubicBezTo>
                <a:cubicBezTo>
                  <a:pt x="837" y="520"/>
                  <a:pt x="835" y="524"/>
                  <a:pt x="832" y="527"/>
                </a:cubicBezTo>
                <a:cubicBezTo>
                  <a:pt x="832" y="527"/>
                  <a:pt x="831" y="527"/>
                  <a:pt x="831" y="527"/>
                </a:cubicBezTo>
                <a:cubicBezTo>
                  <a:pt x="830" y="528"/>
                  <a:pt x="829" y="529"/>
                  <a:pt x="829" y="530"/>
                </a:cubicBezTo>
                <a:cubicBezTo>
                  <a:pt x="828" y="530"/>
                  <a:pt x="828" y="530"/>
                  <a:pt x="828" y="530"/>
                </a:cubicBezTo>
                <a:cubicBezTo>
                  <a:pt x="824" y="534"/>
                  <a:pt x="820" y="538"/>
                  <a:pt x="815" y="541"/>
                </a:cubicBezTo>
                <a:cubicBezTo>
                  <a:pt x="815" y="541"/>
                  <a:pt x="815" y="541"/>
                  <a:pt x="815" y="541"/>
                </a:cubicBezTo>
                <a:cubicBezTo>
                  <a:pt x="814" y="542"/>
                  <a:pt x="812" y="543"/>
                  <a:pt x="811" y="544"/>
                </a:cubicBezTo>
                <a:cubicBezTo>
                  <a:pt x="811" y="544"/>
                  <a:pt x="811" y="544"/>
                  <a:pt x="811" y="544"/>
                </a:cubicBezTo>
                <a:cubicBezTo>
                  <a:pt x="807" y="546"/>
                  <a:pt x="804" y="548"/>
                  <a:pt x="800" y="550"/>
                </a:cubicBezTo>
                <a:cubicBezTo>
                  <a:pt x="800" y="550"/>
                  <a:pt x="800" y="550"/>
                  <a:pt x="800" y="551"/>
                </a:cubicBezTo>
                <a:cubicBezTo>
                  <a:pt x="799" y="551"/>
                  <a:pt x="797" y="552"/>
                  <a:pt x="796" y="552"/>
                </a:cubicBezTo>
                <a:cubicBezTo>
                  <a:pt x="796" y="552"/>
                  <a:pt x="796" y="552"/>
                  <a:pt x="795" y="553"/>
                </a:cubicBezTo>
                <a:cubicBezTo>
                  <a:pt x="794" y="553"/>
                  <a:pt x="793" y="554"/>
                  <a:pt x="792" y="554"/>
                </a:cubicBezTo>
                <a:cubicBezTo>
                  <a:pt x="785" y="557"/>
                  <a:pt x="778" y="559"/>
                  <a:pt x="771" y="561"/>
                </a:cubicBezTo>
                <a:cubicBezTo>
                  <a:pt x="770" y="561"/>
                  <a:pt x="768" y="561"/>
                  <a:pt x="766" y="562"/>
                </a:cubicBezTo>
                <a:cubicBezTo>
                  <a:pt x="766" y="562"/>
                  <a:pt x="765" y="562"/>
                  <a:pt x="765" y="562"/>
                </a:cubicBezTo>
                <a:cubicBezTo>
                  <a:pt x="763" y="562"/>
                  <a:pt x="762" y="562"/>
                  <a:pt x="761" y="562"/>
                </a:cubicBezTo>
                <a:cubicBezTo>
                  <a:pt x="760" y="563"/>
                  <a:pt x="760" y="563"/>
                  <a:pt x="759" y="563"/>
                </a:cubicBezTo>
                <a:cubicBezTo>
                  <a:pt x="758" y="563"/>
                  <a:pt x="756" y="563"/>
                  <a:pt x="755" y="563"/>
                </a:cubicBezTo>
                <a:cubicBezTo>
                  <a:pt x="754" y="563"/>
                  <a:pt x="754" y="563"/>
                  <a:pt x="754" y="563"/>
                </a:cubicBezTo>
                <a:cubicBezTo>
                  <a:pt x="752" y="563"/>
                  <a:pt x="751" y="563"/>
                  <a:pt x="749" y="563"/>
                </a:cubicBezTo>
                <a:cubicBezTo>
                  <a:pt x="748" y="563"/>
                  <a:pt x="748" y="563"/>
                  <a:pt x="747" y="563"/>
                </a:cubicBezTo>
                <a:cubicBezTo>
                  <a:pt x="746" y="563"/>
                  <a:pt x="745" y="563"/>
                  <a:pt x="743" y="563"/>
                </a:cubicBezTo>
                <a:cubicBezTo>
                  <a:pt x="743" y="563"/>
                  <a:pt x="742" y="563"/>
                  <a:pt x="742" y="563"/>
                </a:cubicBezTo>
                <a:cubicBezTo>
                  <a:pt x="740" y="563"/>
                  <a:pt x="738" y="563"/>
                  <a:pt x="736" y="563"/>
                </a:cubicBezTo>
                <a:cubicBezTo>
                  <a:pt x="734" y="563"/>
                  <a:pt x="733" y="563"/>
                  <a:pt x="731" y="562"/>
                </a:cubicBezTo>
                <a:cubicBezTo>
                  <a:pt x="730" y="562"/>
                  <a:pt x="730" y="562"/>
                  <a:pt x="729" y="562"/>
                </a:cubicBezTo>
                <a:cubicBezTo>
                  <a:pt x="728" y="562"/>
                  <a:pt x="727" y="562"/>
                  <a:pt x="725" y="562"/>
                </a:cubicBezTo>
                <a:cubicBezTo>
                  <a:pt x="725" y="561"/>
                  <a:pt x="724" y="561"/>
                  <a:pt x="724" y="561"/>
                </a:cubicBezTo>
                <a:cubicBezTo>
                  <a:pt x="722" y="561"/>
                  <a:pt x="720" y="561"/>
                  <a:pt x="719" y="560"/>
                </a:cubicBezTo>
                <a:cubicBezTo>
                  <a:pt x="718" y="560"/>
                  <a:pt x="718" y="560"/>
                  <a:pt x="718" y="560"/>
                </a:cubicBezTo>
                <a:cubicBezTo>
                  <a:pt x="717" y="560"/>
                  <a:pt x="715" y="559"/>
                  <a:pt x="714" y="559"/>
                </a:cubicBezTo>
                <a:cubicBezTo>
                  <a:pt x="713" y="559"/>
                  <a:pt x="712" y="558"/>
                  <a:pt x="712" y="558"/>
                </a:cubicBezTo>
                <a:cubicBezTo>
                  <a:pt x="711" y="558"/>
                  <a:pt x="710" y="558"/>
                  <a:pt x="708" y="557"/>
                </a:cubicBezTo>
                <a:cubicBezTo>
                  <a:pt x="708" y="557"/>
                  <a:pt x="707" y="557"/>
                  <a:pt x="707" y="557"/>
                </a:cubicBezTo>
                <a:cubicBezTo>
                  <a:pt x="705" y="556"/>
                  <a:pt x="704" y="555"/>
                  <a:pt x="702" y="555"/>
                </a:cubicBezTo>
                <a:cubicBezTo>
                  <a:pt x="695" y="552"/>
                  <a:pt x="689" y="549"/>
                  <a:pt x="683" y="545"/>
                </a:cubicBezTo>
                <a:cubicBezTo>
                  <a:pt x="682" y="544"/>
                  <a:pt x="681" y="543"/>
                  <a:pt x="680" y="543"/>
                </a:cubicBezTo>
                <a:cubicBezTo>
                  <a:pt x="679" y="542"/>
                  <a:pt x="679" y="542"/>
                  <a:pt x="679" y="542"/>
                </a:cubicBezTo>
                <a:cubicBezTo>
                  <a:pt x="678" y="541"/>
                  <a:pt x="677" y="541"/>
                  <a:pt x="676" y="540"/>
                </a:cubicBezTo>
                <a:cubicBezTo>
                  <a:pt x="676" y="540"/>
                  <a:pt x="676" y="540"/>
                  <a:pt x="675" y="539"/>
                </a:cubicBezTo>
                <a:cubicBezTo>
                  <a:pt x="672" y="537"/>
                  <a:pt x="669" y="534"/>
                  <a:pt x="666" y="531"/>
                </a:cubicBezTo>
                <a:cubicBezTo>
                  <a:pt x="666" y="531"/>
                  <a:pt x="666" y="531"/>
                  <a:pt x="665" y="531"/>
                </a:cubicBezTo>
                <a:cubicBezTo>
                  <a:pt x="665" y="530"/>
                  <a:pt x="664" y="529"/>
                  <a:pt x="663" y="528"/>
                </a:cubicBezTo>
                <a:cubicBezTo>
                  <a:pt x="663" y="528"/>
                  <a:pt x="662" y="528"/>
                  <a:pt x="662" y="528"/>
                </a:cubicBezTo>
                <a:cubicBezTo>
                  <a:pt x="658" y="524"/>
                  <a:pt x="655" y="520"/>
                  <a:pt x="651" y="515"/>
                </a:cubicBezTo>
                <a:cubicBezTo>
                  <a:pt x="651" y="515"/>
                  <a:pt x="651" y="515"/>
                  <a:pt x="651" y="514"/>
                </a:cubicBezTo>
                <a:cubicBezTo>
                  <a:pt x="650" y="513"/>
                  <a:pt x="649" y="512"/>
                  <a:pt x="649" y="511"/>
                </a:cubicBezTo>
                <a:cubicBezTo>
                  <a:pt x="649" y="511"/>
                  <a:pt x="649" y="511"/>
                  <a:pt x="648" y="511"/>
                </a:cubicBezTo>
                <a:cubicBezTo>
                  <a:pt x="646" y="507"/>
                  <a:pt x="644" y="504"/>
                  <a:pt x="642" y="500"/>
                </a:cubicBezTo>
                <a:cubicBezTo>
                  <a:pt x="642" y="500"/>
                  <a:pt x="642" y="500"/>
                  <a:pt x="642" y="500"/>
                </a:cubicBezTo>
                <a:cubicBezTo>
                  <a:pt x="641" y="498"/>
                  <a:pt x="641" y="497"/>
                  <a:pt x="640" y="496"/>
                </a:cubicBezTo>
                <a:cubicBezTo>
                  <a:pt x="640" y="496"/>
                  <a:pt x="640" y="495"/>
                  <a:pt x="640" y="495"/>
                </a:cubicBezTo>
                <a:cubicBezTo>
                  <a:pt x="639" y="494"/>
                  <a:pt x="639" y="493"/>
                  <a:pt x="638" y="492"/>
                </a:cubicBezTo>
                <a:cubicBezTo>
                  <a:pt x="635" y="484"/>
                  <a:pt x="632" y="475"/>
                  <a:pt x="631" y="466"/>
                </a:cubicBezTo>
                <a:cubicBezTo>
                  <a:pt x="631" y="466"/>
                  <a:pt x="631" y="465"/>
                  <a:pt x="630" y="464"/>
                </a:cubicBezTo>
                <a:cubicBezTo>
                  <a:pt x="630" y="463"/>
                  <a:pt x="630" y="462"/>
                  <a:pt x="630" y="461"/>
                </a:cubicBezTo>
                <a:cubicBezTo>
                  <a:pt x="630" y="460"/>
                  <a:pt x="630" y="460"/>
                  <a:pt x="630" y="459"/>
                </a:cubicBezTo>
                <a:cubicBezTo>
                  <a:pt x="630" y="458"/>
                  <a:pt x="629" y="456"/>
                  <a:pt x="629" y="454"/>
                </a:cubicBezTo>
                <a:cubicBezTo>
                  <a:pt x="629" y="454"/>
                  <a:pt x="629" y="454"/>
                  <a:pt x="629" y="454"/>
                </a:cubicBezTo>
                <a:cubicBezTo>
                  <a:pt x="629" y="452"/>
                  <a:pt x="629" y="450"/>
                  <a:pt x="629" y="449"/>
                </a:cubicBezTo>
                <a:cubicBezTo>
                  <a:pt x="629" y="448"/>
                  <a:pt x="629" y="448"/>
                  <a:pt x="629" y="447"/>
                </a:cubicBezTo>
                <a:cubicBezTo>
                  <a:pt x="629" y="446"/>
                  <a:pt x="629" y="444"/>
                  <a:pt x="629" y="443"/>
                </a:cubicBezTo>
                <a:cubicBezTo>
                  <a:pt x="629" y="443"/>
                  <a:pt x="629" y="442"/>
                  <a:pt x="629" y="441"/>
                </a:cubicBezTo>
                <a:cubicBezTo>
                  <a:pt x="629" y="440"/>
                  <a:pt x="629" y="438"/>
                  <a:pt x="629" y="436"/>
                </a:cubicBezTo>
                <a:cubicBezTo>
                  <a:pt x="630" y="434"/>
                  <a:pt x="630" y="432"/>
                  <a:pt x="630" y="431"/>
                </a:cubicBezTo>
                <a:cubicBezTo>
                  <a:pt x="630" y="430"/>
                  <a:pt x="630" y="430"/>
                  <a:pt x="630" y="429"/>
                </a:cubicBezTo>
                <a:cubicBezTo>
                  <a:pt x="630" y="428"/>
                  <a:pt x="631" y="426"/>
                  <a:pt x="631" y="425"/>
                </a:cubicBezTo>
                <a:cubicBezTo>
                  <a:pt x="631" y="425"/>
                  <a:pt x="631" y="424"/>
                  <a:pt x="631" y="424"/>
                </a:cubicBezTo>
                <a:cubicBezTo>
                  <a:pt x="632" y="422"/>
                  <a:pt x="632" y="420"/>
                  <a:pt x="632" y="418"/>
                </a:cubicBezTo>
                <a:cubicBezTo>
                  <a:pt x="632" y="418"/>
                  <a:pt x="632" y="418"/>
                  <a:pt x="632" y="418"/>
                </a:cubicBezTo>
                <a:cubicBezTo>
                  <a:pt x="633" y="416"/>
                  <a:pt x="633" y="415"/>
                  <a:pt x="634" y="413"/>
                </a:cubicBezTo>
                <a:cubicBezTo>
                  <a:pt x="634" y="413"/>
                  <a:pt x="634" y="412"/>
                  <a:pt x="634" y="412"/>
                </a:cubicBezTo>
                <a:cubicBezTo>
                  <a:pt x="635" y="410"/>
                  <a:pt x="635" y="409"/>
                  <a:pt x="635" y="408"/>
                </a:cubicBezTo>
                <a:cubicBezTo>
                  <a:pt x="635" y="408"/>
                  <a:pt x="636" y="407"/>
                  <a:pt x="636" y="407"/>
                </a:cubicBezTo>
                <a:cubicBezTo>
                  <a:pt x="636" y="405"/>
                  <a:pt x="637" y="403"/>
                  <a:pt x="638" y="402"/>
                </a:cubicBezTo>
                <a:cubicBezTo>
                  <a:pt x="638" y="402"/>
                  <a:pt x="638" y="402"/>
                  <a:pt x="638" y="402"/>
                </a:cubicBezTo>
                <a:cubicBezTo>
                  <a:pt x="640" y="395"/>
                  <a:pt x="644" y="389"/>
                  <a:pt x="648" y="383"/>
                </a:cubicBezTo>
                <a:cubicBezTo>
                  <a:pt x="648" y="382"/>
                  <a:pt x="649" y="380"/>
                  <a:pt x="650" y="379"/>
                </a:cubicBezTo>
                <a:cubicBezTo>
                  <a:pt x="650" y="379"/>
                  <a:pt x="650" y="379"/>
                  <a:pt x="650" y="379"/>
                </a:cubicBezTo>
                <a:cubicBezTo>
                  <a:pt x="651" y="378"/>
                  <a:pt x="652" y="377"/>
                  <a:pt x="653" y="376"/>
                </a:cubicBezTo>
                <a:cubicBezTo>
                  <a:pt x="653" y="375"/>
                  <a:pt x="653" y="375"/>
                  <a:pt x="653" y="375"/>
                </a:cubicBezTo>
                <a:cubicBezTo>
                  <a:pt x="655" y="372"/>
                  <a:pt x="658" y="369"/>
                  <a:pt x="661" y="366"/>
                </a:cubicBezTo>
                <a:cubicBezTo>
                  <a:pt x="661" y="366"/>
                  <a:pt x="661" y="365"/>
                  <a:pt x="661" y="365"/>
                </a:cubicBezTo>
                <a:cubicBezTo>
                  <a:pt x="662" y="364"/>
                  <a:pt x="663" y="363"/>
                  <a:pt x="664" y="363"/>
                </a:cubicBezTo>
                <a:cubicBezTo>
                  <a:pt x="664" y="362"/>
                  <a:pt x="664" y="362"/>
                  <a:pt x="665" y="362"/>
                </a:cubicBezTo>
                <a:cubicBezTo>
                  <a:pt x="669" y="358"/>
                  <a:pt x="673" y="355"/>
                  <a:pt x="677" y="351"/>
                </a:cubicBezTo>
                <a:cubicBezTo>
                  <a:pt x="678" y="351"/>
                  <a:pt x="678" y="351"/>
                  <a:pt x="678" y="351"/>
                </a:cubicBezTo>
                <a:cubicBezTo>
                  <a:pt x="679" y="350"/>
                  <a:pt x="680" y="349"/>
                  <a:pt x="681" y="349"/>
                </a:cubicBezTo>
                <a:cubicBezTo>
                  <a:pt x="681" y="348"/>
                  <a:pt x="682" y="348"/>
                  <a:pt x="682" y="348"/>
                </a:cubicBezTo>
                <a:cubicBezTo>
                  <a:pt x="685" y="346"/>
                  <a:pt x="689" y="344"/>
                  <a:pt x="692" y="342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1"/>
                  <a:pt x="695" y="341"/>
                  <a:pt x="696" y="340"/>
                </a:cubicBezTo>
                <a:cubicBezTo>
                  <a:pt x="697" y="340"/>
                  <a:pt x="697" y="340"/>
                  <a:pt x="697" y="340"/>
                </a:cubicBezTo>
                <a:cubicBezTo>
                  <a:pt x="698" y="339"/>
                  <a:pt x="700" y="339"/>
                  <a:pt x="701" y="338"/>
                </a:cubicBezTo>
                <a:cubicBezTo>
                  <a:pt x="707" y="335"/>
                  <a:pt x="714" y="333"/>
                  <a:pt x="721" y="331"/>
                </a:cubicBezTo>
                <a:cubicBezTo>
                  <a:pt x="723" y="331"/>
                  <a:pt x="725" y="331"/>
                  <a:pt x="726" y="331"/>
                </a:cubicBezTo>
                <a:cubicBezTo>
                  <a:pt x="727" y="330"/>
                  <a:pt x="727" y="330"/>
                  <a:pt x="728" y="330"/>
                </a:cubicBezTo>
                <a:cubicBezTo>
                  <a:pt x="729" y="330"/>
                  <a:pt x="730" y="330"/>
                  <a:pt x="732" y="330"/>
                </a:cubicBezTo>
                <a:cubicBezTo>
                  <a:pt x="732" y="330"/>
                  <a:pt x="733" y="330"/>
                  <a:pt x="733" y="330"/>
                </a:cubicBezTo>
                <a:cubicBezTo>
                  <a:pt x="735" y="329"/>
                  <a:pt x="736" y="329"/>
                  <a:pt x="738" y="329"/>
                </a:cubicBezTo>
                <a:cubicBezTo>
                  <a:pt x="738" y="329"/>
                  <a:pt x="738" y="329"/>
                  <a:pt x="739" y="329"/>
                </a:cubicBezTo>
                <a:cubicBezTo>
                  <a:pt x="740" y="329"/>
                  <a:pt x="742" y="329"/>
                  <a:pt x="744" y="329"/>
                </a:cubicBezTo>
                <a:cubicBezTo>
                  <a:pt x="744" y="329"/>
                  <a:pt x="745" y="329"/>
                  <a:pt x="745" y="329"/>
                </a:cubicBezTo>
                <a:cubicBezTo>
                  <a:pt x="747" y="329"/>
                  <a:pt x="748" y="329"/>
                  <a:pt x="749" y="329"/>
                </a:cubicBezTo>
                <a:cubicBezTo>
                  <a:pt x="750" y="329"/>
                  <a:pt x="750" y="329"/>
                  <a:pt x="751" y="329"/>
                </a:cubicBezTo>
                <a:cubicBezTo>
                  <a:pt x="753" y="329"/>
                  <a:pt x="755" y="329"/>
                  <a:pt x="756" y="329"/>
                </a:cubicBezTo>
                <a:cubicBezTo>
                  <a:pt x="758" y="329"/>
                  <a:pt x="760" y="330"/>
                  <a:pt x="762" y="330"/>
                </a:cubicBezTo>
                <a:cubicBezTo>
                  <a:pt x="762" y="330"/>
                  <a:pt x="763" y="330"/>
                  <a:pt x="763" y="330"/>
                </a:cubicBezTo>
                <a:cubicBezTo>
                  <a:pt x="765" y="330"/>
                  <a:pt x="766" y="330"/>
                  <a:pt x="767" y="331"/>
                </a:cubicBezTo>
                <a:cubicBezTo>
                  <a:pt x="768" y="331"/>
                  <a:pt x="768" y="331"/>
                  <a:pt x="769" y="331"/>
                </a:cubicBezTo>
                <a:cubicBezTo>
                  <a:pt x="771" y="331"/>
                  <a:pt x="772" y="332"/>
                  <a:pt x="774" y="332"/>
                </a:cubicBezTo>
                <a:cubicBezTo>
                  <a:pt x="774" y="332"/>
                  <a:pt x="774" y="332"/>
                  <a:pt x="775" y="332"/>
                </a:cubicBezTo>
                <a:cubicBezTo>
                  <a:pt x="776" y="333"/>
                  <a:pt x="778" y="333"/>
                  <a:pt x="779" y="333"/>
                </a:cubicBezTo>
                <a:cubicBezTo>
                  <a:pt x="780" y="334"/>
                  <a:pt x="780" y="334"/>
                  <a:pt x="781" y="334"/>
                </a:cubicBezTo>
                <a:cubicBezTo>
                  <a:pt x="782" y="334"/>
                  <a:pt x="783" y="335"/>
                  <a:pt x="784" y="335"/>
                </a:cubicBezTo>
                <a:cubicBezTo>
                  <a:pt x="785" y="335"/>
                  <a:pt x="785" y="335"/>
                  <a:pt x="786" y="336"/>
                </a:cubicBezTo>
                <a:cubicBezTo>
                  <a:pt x="787" y="336"/>
                  <a:pt x="789" y="337"/>
                  <a:pt x="791" y="337"/>
                </a:cubicBezTo>
                <a:cubicBezTo>
                  <a:pt x="797" y="340"/>
                  <a:pt x="804" y="344"/>
                  <a:pt x="810" y="347"/>
                </a:cubicBezTo>
                <a:cubicBezTo>
                  <a:pt x="811" y="348"/>
                  <a:pt x="812" y="349"/>
                  <a:pt x="813" y="350"/>
                </a:cubicBezTo>
                <a:cubicBezTo>
                  <a:pt x="813" y="350"/>
                  <a:pt x="813" y="350"/>
                  <a:pt x="814" y="350"/>
                </a:cubicBezTo>
                <a:cubicBezTo>
                  <a:pt x="815" y="351"/>
                  <a:pt x="816" y="352"/>
                  <a:pt x="817" y="352"/>
                </a:cubicBezTo>
                <a:cubicBezTo>
                  <a:pt x="817" y="353"/>
                  <a:pt x="817" y="353"/>
                  <a:pt x="817" y="353"/>
                </a:cubicBezTo>
                <a:cubicBezTo>
                  <a:pt x="821" y="355"/>
                  <a:pt x="824" y="358"/>
                  <a:pt x="827" y="361"/>
                </a:cubicBezTo>
                <a:cubicBezTo>
                  <a:pt x="827" y="361"/>
                  <a:pt x="827" y="361"/>
                  <a:pt x="827" y="361"/>
                </a:cubicBezTo>
                <a:cubicBezTo>
                  <a:pt x="828" y="362"/>
                  <a:pt x="829" y="363"/>
                  <a:pt x="830" y="364"/>
                </a:cubicBezTo>
                <a:cubicBezTo>
                  <a:pt x="830" y="364"/>
                  <a:pt x="830" y="364"/>
                  <a:pt x="831" y="364"/>
                </a:cubicBezTo>
                <a:cubicBezTo>
                  <a:pt x="834" y="368"/>
                  <a:pt x="838" y="373"/>
                  <a:pt x="841" y="377"/>
                </a:cubicBezTo>
                <a:cubicBezTo>
                  <a:pt x="841" y="377"/>
                  <a:pt x="842" y="378"/>
                  <a:pt x="842" y="378"/>
                </a:cubicBezTo>
                <a:cubicBezTo>
                  <a:pt x="842" y="379"/>
                  <a:pt x="843" y="380"/>
                  <a:pt x="844" y="381"/>
                </a:cubicBezTo>
                <a:cubicBezTo>
                  <a:pt x="844" y="381"/>
                  <a:pt x="844" y="381"/>
                  <a:pt x="844" y="382"/>
                </a:cubicBezTo>
                <a:cubicBezTo>
                  <a:pt x="847" y="385"/>
                  <a:pt x="849" y="389"/>
                  <a:pt x="851" y="392"/>
                </a:cubicBezTo>
                <a:cubicBezTo>
                  <a:pt x="851" y="392"/>
                  <a:pt x="851" y="393"/>
                  <a:pt x="851" y="393"/>
                </a:cubicBezTo>
                <a:cubicBezTo>
                  <a:pt x="851" y="394"/>
                  <a:pt x="852" y="395"/>
                  <a:pt x="852" y="396"/>
                </a:cubicBezTo>
                <a:cubicBezTo>
                  <a:pt x="853" y="396"/>
                  <a:pt x="853" y="397"/>
                  <a:pt x="853" y="397"/>
                </a:cubicBezTo>
                <a:cubicBezTo>
                  <a:pt x="853" y="398"/>
                  <a:pt x="854" y="399"/>
                  <a:pt x="854" y="401"/>
                </a:cubicBezTo>
                <a:cubicBezTo>
                  <a:pt x="857" y="407"/>
                  <a:pt x="859" y="414"/>
                  <a:pt x="861" y="421"/>
                </a:cubicBezTo>
                <a:cubicBezTo>
                  <a:pt x="861" y="423"/>
                  <a:pt x="862" y="424"/>
                  <a:pt x="862" y="426"/>
                </a:cubicBezTo>
                <a:cubicBezTo>
                  <a:pt x="862" y="427"/>
                  <a:pt x="862" y="427"/>
                  <a:pt x="862" y="428"/>
                </a:cubicBezTo>
                <a:cubicBezTo>
                  <a:pt x="862" y="429"/>
                  <a:pt x="863" y="430"/>
                  <a:pt x="863" y="431"/>
                </a:cubicBezTo>
                <a:cubicBezTo>
                  <a:pt x="863" y="432"/>
                  <a:pt x="863" y="433"/>
                  <a:pt x="863" y="433"/>
                </a:cubicBezTo>
                <a:cubicBezTo>
                  <a:pt x="863" y="435"/>
                  <a:pt x="863" y="436"/>
                  <a:pt x="863" y="438"/>
                </a:cubicBezTo>
                <a:cubicBezTo>
                  <a:pt x="863" y="438"/>
                  <a:pt x="863" y="438"/>
                  <a:pt x="863" y="438"/>
                </a:cubicBezTo>
                <a:cubicBezTo>
                  <a:pt x="863" y="440"/>
                  <a:pt x="864" y="442"/>
                  <a:pt x="864" y="444"/>
                </a:cubicBezTo>
                <a:lnTo>
                  <a:pt x="864" y="445"/>
                </a:lnTo>
                <a:cubicBezTo>
                  <a:pt x="864" y="447"/>
                  <a:pt x="864" y="448"/>
                  <a:pt x="864" y="449"/>
                </a:cubicBezTo>
                <a:cubicBezTo>
                  <a:pt x="864" y="450"/>
                  <a:pt x="864" y="450"/>
                  <a:pt x="864" y="451"/>
                </a:cubicBezTo>
                <a:cubicBezTo>
                  <a:pt x="863" y="453"/>
                  <a:pt x="863" y="454"/>
                  <a:pt x="863" y="456"/>
                </a:cubicBezTo>
                <a:cubicBezTo>
                  <a:pt x="863" y="458"/>
                  <a:pt x="863" y="460"/>
                  <a:pt x="863" y="462"/>
                </a:cubicBezTo>
                <a:close/>
                <a:moveTo>
                  <a:pt x="942" y="498"/>
                </a:moveTo>
                <a:lnTo>
                  <a:pt x="948" y="429"/>
                </a:lnTo>
                <a:lnTo>
                  <a:pt x="908" y="425"/>
                </a:lnTo>
                <a:cubicBezTo>
                  <a:pt x="906" y="406"/>
                  <a:pt x="900" y="387"/>
                  <a:pt x="891" y="370"/>
                </a:cubicBezTo>
                <a:lnTo>
                  <a:pt x="922" y="344"/>
                </a:lnTo>
                <a:lnTo>
                  <a:pt x="877" y="291"/>
                </a:lnTo>
                <a:lnTo>
                  <a:pt x="846" y="317"/>
                </a:lnTo>
                <a:cubicBezTo>
                  <a:pt x="831" y="305"/>
                  <a:pt x="814" y="296"/>
                  <a:pt x="795" y="290"/>
                </a:cubicBezTo>
                <a:lnTo>
                  <a:pt x="798" y="250"/>
                </a:lnTo>
                <a:lnTo>
                  <a:pt x="729" y="244"/>
                </a:lnTo>
                <a:lnTo>
                  <a:pt x="725" y="284"/>
                </a:lnTo>
                <a:cubicBezTo>
                  <a:pt x="706" y="287"/>
                  <a:pt x="687" y="293"/>
                  <a:pt x="670" y="302"/>
                </a:cubicBezTo>
                <a:lnTo>
                  <a:pt x="644" y="271"/>
                </a:lnTo>
                <a:lnTo>
                  <a:pt x="591" y="316"/>
                </a:lnTo>
                <a:lnTo>
                  <a:pt x="617" y="346"/>
                </a:lnTo>
                <a:cubicBezTo>
                  <a:pt x="605" y="362"/>
                  <a:pt x="596" y="379"/>
                  <a:pt x="590" y="398"/>
                </a:cubicBezTo>
                <a:lnTo>
                  <a:pt x="550" y="394"/>
                </a:lnTo>
                <a:lnTo>
                  <a:pt x="544" y="464"/>
                </a:lnTo>
                <a:lnTo>
                  <a:pt x="584" y="467"/>
                </a:lnTo>
                <a:cubicBezTo>
                  <a:pt x="587" y="487"/>
                  <a:pt x="593" y="505"/>
                  <a:pt x="602" y="522"/>
                </a:cubicBezTo>
                <a:lnTo>
                  <a:pt x="571" y="548"/>
                </a:lnTo>
                <a:lnTo>
                  <a:pt x="616" y="601"/>
                </a:lnTo>
                <a:lnTo>
                  <a:pt x="647" y="575"/>
                </a:lnTo>
                <a:cubicBezTo>
                  <a:pt x="662" y="587"/>
                  <a:pt x="679" y="596"/>
                  <a:pt x="698" y="602"/>
                </a:cubicBezTo>
                <a:lnTo>
                  <a:pt x="694" y="642"/>
                </a:lnTo>
                <a:lnTo>
                  <a:pt x="764" y="648"/>
                </a:lnTo>
                <a:lnTo>
                  <a:pt x="767" y="608"/>
                </a:lnTo>
                <a:cubicBezTo>
                  <a:pt x="787" y="606"/>
                  <a:pt x="805" y="600"/>
                  <a:pt x="822" y="591"/>
                </a:cubicBezTo>
                <a:lnTo>
                  <a:pt x="848" y="621"/>
                </a:lnTo>
                <a:lnTo>
                  <a:pt x="901" y="577"/>
                </a:lnTo>
                <a:lnTo>
                  <a:pt x="876" y="546"/>
                </a:lnTo>
                <a:cubicBezTo>
                  <a:pt x="887" y="531"/>
                  <a:pt x="896" y="513"/>
                  <a:pt x="902" y="494"/>
                </a:cubicBezTo>
                <a:lnTo>
                  <a:pt x="942" y="498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41" y="91674"/>
            <a:ext cx="2646380" cy="503185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8" grpId="0"/>
      <p:bldP spid="266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27"/>
          <p:cNvSpPr txBox="1"/>
          <p:nvPr/>
        </p:nvSpPr>
        <p:spPr>
          <a:xfrm>
            <a:off x="1012825" y="176213"/>
            <a:ext cx="390207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tensorboard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可视化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upload_post_object_v2_19630146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41" y="1211441"/>
            <a:ext cx="5719058" cy="2112517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12841" y="781048"/>
            <a:ext cx="140589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Finetune T5</a:t>
            </a:r>
            <a:endParaRPr lang="zh-CN" altLang="en-US">
              <a:latin typeface="Georgia" panose="02040502050405090303" charset="0"/>
              <a:ea typeface="Georgia" panose="02040502050405090303" charset="0"/>
              <a:cs typeface="Georgia" panose="02040502050405090303" charset="0"/>
            </a:endParaRPr>
          </a:p>
        </p:txBody>
      </p:sp>
      <p:pic>
        <p:nvPicPr>
          <p:cNvPr id="5" name="图片 4" descr="upload_post_object_v2_3851239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26" y="1232857"/>
            <a:ext cx="2976198" cy="2091148"/>
          </a:xfrm>
          <a:prstGeom prst="rect">
            <a:avLst/>
          </a:prstGeom>
        </p:spPr>
      </p:pic>
      <p:pic>
        <p:nvPicPr>
          <p:cNvPr id="6" name="图片 5" descr="upload_post_object_v2_4219384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41" y="3948083"/>
            <a:ext cx="5719085" cy="2085162"/>
          </a:xfrm>
          <a:prstGeom prst="rect">
            <a:avLst/>
          </a:prstGeom>
        </p:spPr>
      </p:pic>
      <p:pic>
        <p:nvPicPr>
          <p:cNvPr id="7" name="图片 6" descr="upload_post_object_v2_37286037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926" y="3948072"/>
            <a:ext cx="2960992" cy="2085206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071475" y="3452343"/>
            <a:ext cx="378650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T5 Encoder </a:t>
            </a:r>
            <a:r>
              <a:rPr lang="zh-CN" altLang="en-US"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+ </a:t>
            </a:r>
            <a:r>
              <a:rPr lang="en-US" altLang="zh-CN"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Transformer Encoder</a:t>
            </a:r>
            <a:endParaRPr lang="zh-CN" altLang="en-US">
              <a:latin typeface="Georgia" panose="02040502050405090303" charset="0"/>
              <a:ea typeface="Georgia" panose="02040502050405090303" charset="0"/>
              <a:cs typeface="Georgia" panose="02040502050405090303" charset="0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5"/>
          <p:cNvSpPr/>
          <p:nvPr/>
        </p:nvSpPr>
        <p:spPr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solidFill>
                <a:srgbClr val="004C54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6627" name="Line 12"/>
          <p:cNvSpPr/>
          <p:nvPr/>
        </p:nvSpPr>
        <p:spPr>
          <a:xfrm>
            <a:off x="4195763" y="2740025"/>
            <a:ext cx="3808412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8" name="TextBox 77"/>
          <p:cNvSpPr txBox="1"/>
          <p:nvPr/>
        </p:nvSpPr>
        <p:spPr>
          <a:xfrm>
            <a:off x="4298315" y="2823845"/>
            <a:ext cx="39338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模型对比</a:t>
            </a:r>
            <a:endParaRPr lang="zh-CN" altLang="en-US" sz="4400" b="1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9" name="Rectangle 14"/>
          <p:cNvSpPr/>
          <p:nvPr/>
        </p:nvSpPr>
        <p:spPr>
          <a:xfrm>
            <a:off x="5634038" y="2255838"/>
            <a:ext cx="94805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6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0" name="Freeform 11"/>
          <p:cNvSpPr>
            <a:spLocks noEditPoints="1"/>
          </p:cNvSpPr>
          <p:nvPr/>
        </p:nvSpPr>
        <p:spPr>
          <a:xfrm>
            <a:off x="5354638" y="850900"/>
            <a:ext cx="1489075" cy="128746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48" h="810">
                <a:moveTo>
                  <a:pt x="588" y="151"/>
                </a:moveTo>
                <a:cubicBezTo>
                  <a:pt x="588" y="151"/>
                  <a:pt x="588" y="152"/>
                  <a:pt x="588" y="152"/>
                </a:cubicBezTo>
                <a:cubicBezTo>
                  <a:pt x="588" y="153"/>
                  <a:pt x="589" y="154"/>
                  <a:pt x="589" y="155"/>
                </a:cubicBezTo>
                <a:cubicBezTo>
                  <a:pt x="589" y="156"/>
                  <a:pt x="589" y="156"/>
                  <a:pt x="589" y="157"/>
                </a:cubicBezTo>
                <a:cubicBezTo>
                  <a:pt x="589" y="158"/>
                  <a:pt x="589" y="159"/>
                  <a:pt x="589" y="161"/>
                </a:cubicBezTo>
                <a:cubicBezTo>
                  <a:pt x="589" y="161"/>
                  <a:pt x="589" y="161"/>
                  <a:pt x="589" y="161"/>
                </a:cubicBezTo>
                <a:cubicBezTo>
                  <a:pt x="589" y="162"/>
                  <a:pt x="589" y="164"/>
                  <a:pt x="589" y="165"/>
                </a:cubicBezTo>
                <a:cubicBezTo>
                  <a:pt x="589" y="165"/>
                  <a:pt x="589" y="166"/>
                  <a:pt x="589" y="166"/>
                </a:cubicBezTo>
                <a:cubicBezTo>
                  <a:pt x="589" y="167"/>
                  <a:pt x="589" y="168"/>
                  <a:pt x="589" y="169"/>
                </a:cubicBezTo>
                <a:cubicBezTo>
                  <a:pt x="589" y="170"/>
                  <a:pt x="589" y="170"/>
                  <a:pt x="589" y="171"/>
                </a:cubicBezTo>
                <a:cubicBezTo>
                  <a:pt x="588" y="178"/>
                  <a:pt x="586" y="185"/>
                  <a:pt x="584" y="191"/>
                </a:cubicBezTo>
                <a:cubicBezTo>
                  <a:pt x="584" y="192"/>
                  <a:pt x="583" y="193"/>
                  <a:pt x="583" y="194"/>
                </a:cubicBezTo>
                <a:cubicBezTo>
                  <a:pt x="583" y="195"/>
                  <a:pt x="583" y="195"/>
                  <a:pt x="583" y="195"/>
                </a:cubicBezTo>
                <a:cubicBezTo>
                  <a:pt x="583" y="196"/>
                  <a:pt x="582" y="197"/>
                  <a:pt x="582" y="198"/>
                </a:cubicBezTo>
                <a:cubicBezTo>
                  <a:pt x="582" y="198"/>
                  <a:pt x="582" y="198"/>
                  <a:pt x="582" y="198"/>
                </a:cubicBezTo>
                <a:cubicBezTo>
                  <a:pt x="580" y="201"/>
                  <a:pt x="579" y="204"/>
                  <a:pt x="577" y="207"/>
                </a:cubicBezTo>
                <a:cubicBezTo>
                  <a:pt x="577" y="207"/>
                  <a:pt x="577" y="207"/>
                  <a:pt x="577" y="208"/>
                </a:cubicBezTo>
                <a:cubicBezTo>
                  <a:pt x="577" y="208"/>
                  <a:pt x="576" y="209"/>
                  <a:pt x="575" y="210"/>
                </a:cubicBezTo>
                <a:cubicBezTo>
                  <a:pt x="575" y="210"/>
                  <a:pt x="575" y="211"/>
                  <a:pt x="575" y="211"/>
                </a:cubicBezTo>
                <a:cubicBezTo>
                  <a:pt x="573" y="215"/>
                  <a:pt x="570" y="218"/>
                  <a:pt x="567" y="222"/>
                </a:cubicBezTo>
                <a:cubicBezTo>
                  <a:pt x="567" y="222"/>
                  <a:pt x="567" y="222"/>
                  <a:pt x="567" y="222"/>
                </a:cubicBezTo>
                <a:cubicBezTo>
                  <a:pt x="566" y="223"/>
                  <a:pt x="566" y="224"/>
                  <a:pt x="565" y="224"/>
                </a:cubicBezTo>
                <a:cubicBezTo>
                  <a:pt x="565" y="224"/>
                  <a:pt x="565" y="225"/>
                  <a:pt x="565" y="225"/>
                </a:cubicBezTo>
                <a:cubicBezTo>
                  <a:pt x="562" y="227"/>
                  <a:pt x="560" y="230"/>
                  <a:pt x="558" y="232"/>
                </a:cubicBezTo>
                <a:cubicBezTo>
                  <a:pt x="558" y="232"/>
                  <a:pt x="557" y="232"/>
                  <a:pt x="557" y="232"/>
                </a:cubicBezTo>
                <a:cubicBezTo>
                  <a:pt x="557" y="233"/>
                  <a:pt x="556" y="233"/>
                  <a:pt x="555" y="234"/>
                </a:cubicBezTo>
                <a:cubicBezTo>
                  <a:pt x="555" y="234"/>
                  <a:pt x="555" y="234"/>
                  <a:pt x="554" y="234"/>
                </a:cubicBezTo>
                <a:cubicBezTo>
                  <a:pt x="554" y="235"/>
                  <a:pt x="553" y="236"/>
                  <a:pt x="552" y="236"/>
                </a:cubicBezTo>
                <a:cubicBezTo>
                  <a:pt x="547" y="240"/>
                  <a:pt x="543" y="243"/>
                  <a:pt x="537" y="246"/>
                </a:cubicBezTo>
                <a:cubicBezTo>
                  <a:pt x="536" y="246"/>
                  <a:pt x="535" y="247"/>
                  <a:pt x="534" y="247"/>
                </a:cubicBezTo>
                <a:cubicBezTo>
                  <a:pt x="533" y="247"/>
                  <a:pt x="533" y="248"/>
                  <a:pt x="532" y="248"/>
                </a:cubicBezTo>
                <a:cubicBezTo>
                  <a:pt x="532" y="248"/>
                  <a:pt x="531" y="249"/>
                  <a:pt x="530" y="249"/>
                </a:cubicBezTo>
                <a:cubicBezTo>
                  <a:pt x="529" y="249"/>
                  <a:pt x="529" y="249"/>
                  <a:pt x="528" y="249"/>
                </a:cubicBezTo>
                <a:cubicBezTo>
                  <a:pt x="527" y="250"/>
                  <a:pt x="526" y="250"/>
                  <a:pt x="525" y="251"/>
                </a:cubicBezTo>
                <a:cubicBezTo>
                  <a:pt x="525" y="251"/>
                  <a:pt x="525" y="251"/>
                  <a:pt x="525" y="251"/>
                </a:cubicBezTo>
                <a:cubicBezTo>
                  <a:pt x="523" y="251"/>
                  <a:pt x="522" y="252"/>
                  <a:pt x="520" y="252"/>
                </a:cubicBezTo>
                <a:cubicBezTo>
                  <a:pt x="520" y="252"/>
                  <a:pt x="520" y="252"/>
                  <a:pt x="519" y="252"/>
                </a:cubicBezTo>
                <a:cubicBezTo>
                  <a:pt x="518" y="253"/>
                  <a:pt x="517" y="253"/>
                  <a:pt x="516" y="253"/>
                </a:cubicBezTo>
                <a:cubicBezTo>
                  <a:pt x="516" y="253"/>
                  <a:pt x="515" y="253"/>
                  <a:pt x="515" y="253"/>
                </a:cubicBezTo>
                <a:cubicBezTo>
                  <a:pt x="514" y="254"/>
                  <a:pt x="512" y="254"/>
                  <a:pt x="511" y="254"/>
                </a:cubicBezTo>
                <a:cubicBezTo>
                  <a:pt x="509" y="254"/>
                  <a:pt x="508" y="255"/>
                  <a:pt x="506" y="255"/>
                </a:cubicBezTo>
                <a:cubicBezTo>
                  <a:pt x="506" y="255"/>
                  <a:pt x="506" y="255"/>
                  <a:pt x="505" y="255"/>
                </a:cubicBezTo>
                <a:cubicBezTo>
                  <a:pt x="504" y="255"/>
                  <a:pt x="503" y="255"/>
                  <a:pt x="502" y="255"/>
                </a:cubicBezTo>
                <a:cubicBezTo>
                  <a:pt x="502" y="255"/>
                  <a:pt x="501" y="255"/>
                  <a:pt x="501" y="255"/>
                </a:cubicBezTo>
                <a:cubicBezTo>
                  <a:pt x="499" y="255"/>
                  <a:pt x="498" y="255"/>
                  <a:pt x="496" y="255"/>
                </a:cubicBezTo>
                <a:cubicBezTo>
                  <a:pt x="496" y="255"/>
                  <a:pt x="496" y="255"/>
                  <a:pt x="496" y="255"/>
                </a:cubicBezTo>
                <a:cubicBezTo>
                  <a:pt x="495" y="255"/>
                  <a:pt x="494" y="255"/>
                  <a:pt x="492" y="255"/>
                </a:cubicBezTo>
                <a:cubicBezTo>
                  <a:pt x="492" y="255"/>
                  <a:pt x="491" y="255"/>
                  <a:pt x="491" y="255"/>
                </a:cubicBezTo>
                <a:cubicBezTo>
                  <a:pt x="490" y="255"/>
                  <a:pt x="489" y="255"/>
                  <a:pt x="488" y="255"/>
                </a:cubicBezTo>
                <a:cubicBezTo>
                  <a:pt x="488" y="255"/>
                  <a:pt x="487" y="255"/>
                  <a:pt x="487" y="255"/>
                </a:cubicBezTo>
                <a:cubicBezTo>
                  <a:pt x="485" y="255"/>
                  <a:pt x="484" y="255"/>
                  <a:pt x="483" y="255"/>
                </a:cubicBezTo>
                <a:cubicBezTo>
                  <a:pt x="477" y="254"/>
                  <a:pt x="471" y="253"/>
                  <a:pt x="466" y="251"/>
                </a:cubicBezTo>
                <a:cubicBezTo>
                  <a:pt x="465" y="250"/>
                  <a:pt x="464" y="250"/>
                  <a:pt x="463" y="250"/>
                </a:cubicBezTo>
                <a:cubicBezTo>
                  <a:pt x="463" y="250"/>
                  <a:pt x="462" y="250"/>
                  <a:pt x="462" y="249"/>
                </a:cubicBezTo>
                <a:cubicBezTo>
                  <a:pt x="461" y="249"/>
                  <a:pt x="460" y="249"/>
                  <a:pt x="459" y="248"/>
                </a:cubicBezTo>
                <a:cubicBezTo>
                  <a:pt x="459" y="248"/>
                  <a:pt x="459" y="248"/>
                  <a:pt x="459" y="248"/>
                </a:cubicBezTo>
                <a:cubicBezTo>
                  <a:pt x="456" y="247"/>
                  <a:pt x="453" y="245"/>
                  <a:pt x="450" y="244"/>
                </a:cubicBezTo>
                <a:cubicBezTo>
                  <a:pt x="450" y="244"/>
                  <a:pt x="450" y="244"/>
                  <a:pt x="450" y="244"/>
                </a:cubicBezTo>
                <a:cubicBezTo>
                  <a:pt x="449" y="243"/>
                  <a:pt x="448" y="243"/>
                  <a:pt x="447" y="242"/>
                </a:cubicBezTo>
                <a:cubicBezTo>
                  <a:pt x="447" y="242"/>
                  <a:pt x="447" y="242"/>
                  <a:pt x="446" y="242"/>
                </a:cubicBezTo>
                <a:cubicBezTo>
                  <a:pt x="443" y="239"/>
                  <a:pt x="439" y="237"/>
                  <a:pt x="436" y="234"/>
                </a:cubicBezTo>
                <a:cubicBezTo>
                  <a:pt x="435" y="234"/>
                  <a:pt x="435" y="234"/>
                  <a:pt x="435" y="234"/>
                </a:cubicBezTo>
                <a:cubicBezTo>
                  <a:pt x="434" y="233"/>
                  <a:pt x="434" y="232"/>
                  <a:pt x="433" y="232"/>
                </a:cubicBezTo>
                <a:cubicBezTo>
                  <a:pt x="433" y="231"/>
                  <a:pt x="433" y="231"/>
                  <a:pt x="432" y="231"/>
                </a:cubicBezTo>
                <a:cubicBezTo>
                  <a:pt x="430" y="229"/>
                  <a:pt x="428" y="227"/>
                  <a:pt x="425" y="224"/>
                </a:cubicBezTo>
                <a:cubicBezTo>
                  <a:pt x="425" y="224"/>
                  <a:pt x="425" y="224"/>
                  <a:pt x="425" y="224"/>
                </a:cubicBezTo>
                <a:cubicBezTo>
                  <a:pt x="425" y="223"/>
                  <a:pt x="424" y="222"/>
                  <a:pt x="423" y="222"/>
                </a:cubicBezTo>
                <a:cubicBezTo>
                  <a:pt x="423" y="221"/>
                  <a:pt x="423" y="221"/>
                  <a:pt x="423" y="221"/>
                </a:cubicBezTo>
                <a:cubicBezTo>
                  <a:pt x="422" y="220"/>
                  <a:pt x="421" y="219"/>
                  <a:pt x="421" y="218"/>
                </a:cubicBezTo>
                <a:cubicBezTo>
                  <a:pt x="417" y="213"/>
                  <a:pt x="413" y="207"/>
                  <a:pt x="410" y="200"/>
                </a:cubicBezTo>
                <a:cubicBezTo>
                  <a:pt x="410" y="200"/>
                  <a:pt x="410" y="199"/>
                  <a:pt x="409" y="199"/>
                </a:cubicBezTo>
                <a:cubicBezTo>
                  <a:pt x="409" y="198"/>
                  <a:pt x="409" y="197"/>
                  <a:pt x="408" y="196"/>
                </a:cubicBezTo>
                <a:cubicBezTo>
                  <a:pt x="408" y="196"/>
                  <a:pt x="408" y="195"/>
                  <a:pt x="408" y="195"/>
                </a:cubicBezTo>
                <a:cubicBezTo>
                  <a:pt x="407" y="194"/>
                  <a:pt x="407" y="193"/>
                  <a:pt x="407" y="191"/>
                </a:cubicBezTo>
                <a:cubicBezTo>
                  <a:pt x="406" y="191"/>
                  <a:pt x="406" y="191"/>
                  <a:pt x="406" y="191"/>
                </a:cubicBezTo>
                <a:cubicBezTo>
                  <a:pt x="406" y="190"/>
                  <a:pt x="406" y="188"/>
                  <a:pt x="405" y="187"/>
                </a:cubicBezTo>
                <a:cubicBezTo>
                  <a:pt x="405" y="187"/>
                  <a:pt x="405" y="186"/>
                  <a:pt x="405" y="186"/>
                </a:cubicBezTo>
                <a:cubicBezTo>
                  <a:pt x="405" y="185"/>
                  <a:pt x="404" y="184"/>
                  <a:pt x="404" y="183"/>
                </a:cubicBezTo>
                <a:cubicBezTo>
                  <a:pt x="404" y="182"/>
                  <a:pt x="404" y="182"/>
                  <a:pt x="404" y="181"/>
                </a:cubicBezTo>
                <a:cubicBezTo>
                  <a:pt x="404" y="180"/>
                  <a:pt x="403" y="179"/>
                  <a:pt x="403" y="177"/>
                </a:cubicBezTo>
                <a:cubicBezTo>
                  <a:pt x="403" y="176"/>
                  <a:pt x="403" y="174"/>
                  <a:pt x="402" y="173"/>
                </a:cubicBezTo>
                <a:cubicBezTo>
                  <a:pt x="402" y="173"/>
                  <a:pt x="402" y="172"/>
                  <a:pt x="402" y="172"/>
                </a:cubicBezTo>
                <a:cubicBezTo>
                  <a:pt x="402" y="171"/>
                  <a:pt x="402" y="170"/>
                  <a:pt x="402" y="169"/>
                </a:cubicBezTo>
                <a:cubicBezTo>
                  <a:pt x="402" y="168"/>
                  <a:pt x="402" y="168"/>
                  <a:pt x="402" y="167"/>
                </a:cubicBezTo>
                <a:cubicBezTo>
                  <a:pt x="402" y="166"/>
                  <a:pt x="402" y="164"/>
                  <a:pt x="402" y="163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2" y="161"/>
                  <a:pt x="402" y="160"/>
                  <a:pt x="402" y="159"/>
                </a:cubicBezTo>
                <a:cubicBezTo>
                  <a:pt x="402" y="158"/>
                  <a:pt x="402" y="158"/>
                  <a:pt x="402" y="157"/>
                </a:cubicBezTo>
                <a:cubicBezTo>
                  <a:pt x="402" y="156"/>
                  <a:pt x="402" y="156"/>
                  <a:pt x="402" y="155"/>
                </a:cubicBezTo>
                <a:cubicBezTo>
                  <a:pt x="402" y="154"/>
                  <a:pt x="402" y="154"/>
                  <a:pt x="402" y="153"/>
                </a:cubicBezTo>
                <a:cubicBezTo>
                  <a:pt x="402" y="152"/>
                  <a:pt x="402" y="151"/>
                  <a:pt x="403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43"/>
                  <a:pt x="405" y="138"/>
                  <a:pt x="406" y="132"/>
                </a:cubicBezTo>
                <a:cubicBezTo>
                  <a:pt x="407" y="131"/>
                  <a:pt x="407" y="130"/>
                  <a:pt x="408" y="129"/>
                </a:cubicBezTo>
                <a:cubicBezTo>
                  <a:pt x="408" y="129"/>
                  <a:pt x="408" y="129"/>
                  <a:pt x="408" y="129"/>
                </a:cubicBezTo>
                <a:cubicBezTo>
                  <a:pt x="408" y="128"/>
                  <a:pt x="409" y="127"/>
                  <a:pt x="409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0" y="123"/>
                  <a:pt x="412" y="120"/>
                  <a:pt x="413" y="117"/>
                </a:cubicBezTo>
                <a:cubicBezTo>
                  <a:pt x="413" y="117"/>
                  <a:pt x="414" y="116"/>
                  <a:pt x="414" y="116"/>
                </a:cubicBezTo>
                <a:cubicBezTo>
                  <a:pt x="414" y="115"/>
                  <a:pt x="415" y="114"/>
                  <a:pt x="415" y="114"/>
                </a:cubicBezTo>
                <a:cubicBezTo>
                  <a:pt x="415" y="113"/>
                  <a:pt x="415" y="113"/>
                  <a:pt x="416" y="113"/>
                </a:cubicBezTo>
                <a:cubicBezTo>
                  <a:pt x="418" y="109"/>
                  <a:pt x="420" y="106"/>
                  <a:pt x="423" y="102"/>
                </a:cubicBezTo>
                <a:cubicBezTo>
                  <a:pt x="423" y="102"/>
                  <a:pt x="423" y="102"/>
                  <a:pt x="424" y="102"/>
                </a:cubicBezTo>
                <a:cubicBezTo>
                  <a:pt x="424" y="101"/>
                  <a:pt x="425" y="100"/>
                  <a:pt x="426" y="99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28" y="97"/>
                  <a:pt x="431" y="94"/>
                  <a:pt x="433" y="92"/>
                </a:cubicBezTo>
                <a:cubicBezTo>
                  <a:pt x="433" y="92"/>
                  <a:pt x="433" y="92"/>
                  <a:pt x="433" y="92"/>
                </a:cubicBezTo>
                <a:cubicBezTo>
                  <a:pt x="434" y="91"/>
                  <a:pt x="435" y="90"/>
                  <a:pt x="436" y="90"/>
                </a:cubicBezTo>
                <a:cubicBezTo>
                  <a:pt x="436" y="90"/>
                  <a:pt x="436" y="89"/>
                  <a:pt x="436" y="89"/>
                </a:cubicBezTo>
                <a:cubicBezTo>
                  <a:pt x="437" y="89"/>
                  <a:pt x="438" y="88"/>
                  <a:pt x="439" y="87"/>
                </a:cubicBezTo>
                <a:cubicBezTo>
                  <a:pt x="443" y="84"/>
                  <a:pt x="448" y="81"/>
                  <a:pt x="453" y="78"/>
                </a:cubicBezTo>
                <a:cubicBezTo>
                  <a:pt x="454" y="78"/>
                  <a:pt x="456" y="77"/>
                  <a:pt x="457" y="77"/>
                </a:cubicBezTo>
                <a:cubicBezTo>
                  <a:pt x="457" y="76"/>
                  <a:pt x="458" y="76"/>
                  <a:pt x="458" y="76"/>
                </a:cubicBezTo>
                <a:cubicBezTo>
                  <a:pt x="459" y="76"/>
                  <a:pt x="460" y="75"/>
                  <a:pt x="461" y="75"/>
                </a:cubicBezTo>
                <a:cubicBezTo>
                  <a:pt x="461" y="75"/>
                  <a:pt x="462" y="74"/>
                  <a:pt x="462" y="74"/>
                </a:cubicBezTo>
                <a:cubicBezTo>
                  <a:pt x="463" y="74"/>
                  <a:pt x="465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7" y="72"/>
                  <a:pt x="469" y="72"/>
                  <a:pt x="470" y="72"/>
                </a:cubicBezTo>
                <a:cubicBezTo>
                  <a:pt x="471" y="72"/>
                  <a:pt x="471" y="71"/>
                  <a:pt x="471" y="71"/>
                </a:cubicBezTo>
                <a:cubicBezTo>
                  <a:pt x="472" y="71"/>
                  <a:pt x="473" y="71"/>
                  <a:pt x="474" y="71"/>
                </a:cubicBezTo>
                <a:cubicBezTo>
                  <a:pt x="475" y="71"/>
                  <a:pt x="475" y="70"/>
                  <a:pt x="476" y="70"/>
                </a:cubicBezTo>
                <a:cubicBezTo>
                  <a:pt x="477" y="70"/>
                  <a:pt x="479" y="70"/>
                  <a:pt x="480" y="70"/>
                </a:cubicBezTo>
                <a:cubicBezTo>
                  <a:pt x="481" y="69"/>
                  <a:pt x="483" y="69"/>
                  <a:pt x="484" y="69"/>
                </a:cubicBezTo>
                <a:cubicBezTo>
                  <a:pt x="485" y="69"/>
                  <a:pt x="485" y="69"/>
                  <a:pt x="486" y="69"/>
                </a:cubicBezTo>
                <a:cubicBezTo>
                  <a:pt x="487" y="69"/>
                  <a:pt x="488" y="69"/>
                  <a:pt x="489" y="69"/>
                </a:cubicBezTo>
                <a:cubicBezTo>
                  <a:pt x="489" y="68"/>
                  <a:pt x="490" y="68"/>
                  <a:pt x="490" y="68"/>
                </a:cubicBezTo>
                <a:cubicBezTo>
                  <a:pt x="491" y="68"/>
                  <a:pt x="493" y="68"/>
                  <a:pt x="494" y="68"/>
                </a:cubicBezTo>
                <a:cubicBezTo>
                  <a:pt x="494" y="68"/>
                  <a:pt x="494" y="68"/>
                  <a:pt x="495" y="68"/>
                </a:cubicBezTo>
                <a:cubicBezTo>
                  <a:pt x="496" y="68"/>
                  <a:pt x="497" y="68"/>
                  <a:pt x="498" y="68"/>
                </a:cubicBezTo>
                <a:cubicBezTo>
                  <a:pt x="499" y="68"/>
                  <a:pt x="499" y="68"/>
                  <a:pt x="500" y="68"/>
                </a:cubicBezTo>
                <a:cubicBezTo>
                  <a:pt x="501" y="68"/>
                  <a:pt x="502" y="68"/>
                  <a:pt x="503" y="69"/>
                </a:cubicBezTo>
                <a:cubicBezTo>
                  <a:pt x="503" y="69"/>
                  <a:pt x="504" y="69"/>
                  <a:pt x="504" y="69"/>
                </a:cubicBezTo>
                <a:cubicBezTo>
                  <a:pt x="505" y="69"/>
                  <a:pt x="507" y="69"/>
                  <a:pt x="508" y="69"/>
                </a:cubicBezTo>
                <a:cubicBezTo>
                  <a:pt x="514" y="70"/>
                  <a:pt x="519" y="71"/>
                  <a:pt x="525" y="73"/>
                </a:cubicBezTo>
                <a:cubicBezTo>
                  <a:pt x="526" y="73"/>
                  <a:pt x="527" y="74"/>
                  <a:pt x="528" y="74"/>
                </a:cubicBezTo>
                <a:cubicBezTo>
                  <a:pt x="528" y="74"/>
                  <a:pt x="528" y="74"/>
                  <a:pt x="528" y="74"/>
                </a:cubicBezTo>
                <a:cubicBezTo>
                  <a:pt x="529" y="75"/>
                  <a:pt x="530" y="75"/>
                  <a:pt x="531" y="75"/>
                </a:cubicBezTo>
                <a:cubicBezTo>
                  <a:pt x="531" y="75"/>
                  <a:pt x="532" y="76"/>
                  <a:pt x="532" y="76"/>
                </a:cubicBezTo>
                <a:cubicBezTo>
                  <a:pt x="535" y="77"/>
                  <a:pt x="538" y="78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2" y="81"/>
                  <a:pt x="543" y="81"/>
                  <a:pt x="544" y="82"/>
                </a:cubicBezTo>
                <a:cubicBezTo>
                  <a:pt x="544" y="82"/>
                  <a:pt x="544" y="82"/>
                  <a:pt x="544" y="82"/>
                </a:cubicBezTo>
                <a:cubicBezTo>
                  <a:pt x="548" y="84"/>
                  <a:pt x="552" y="87"/>
                  <a:pt x="555" y="90"/>
                </a:cubicBezTo>
                <a:cubicBezTo>
                  <a:pt x="555" y="90"/>
                  <a:pt x="555" y="90"/>
                  <a:pt x="556" y="90"/>
                </a:cubicBezTo>
                <a:cubicBezTo>
                  <a:pt x="556" y="91"/>
                  <a:pt x="557" y="92"/>
                  <a:pt x="558" y="92"/>
                </a:cubicBezTo>
                <a:cubicBezTo>
                  <a:pt x="558" y="92"/>
                  <a:pt x="558" y="92"/>
                  <a:pt x="558" y="93"/>
                </a:cubicBezTo>
                <a:cubicBezTo>
                  <a:pt x="561" y="95"/>
                  <a:pt x="563" y="97"/>
                  <a:pt x="565" y="100"/>
                </a:cubicBezTo>
                <a:cubicBezTo>
                  <a:pt x="565" y="100"/>
                  <a:pt x="565" y="100"/>
                  <a:pt x="565" y="100"/>
                </a:cubicBezTo>
                <a:cubicBezTo>
                  <a:pt x="566" y="101"/>
                  <a:pt x="567" y="101"/>
                  <a:pt x="567" y="102"/>
                </a:cubicBezTo>
                <a:cubicBezTo>
                  <a:pt x="568" y="102"/>
                  <a:pt x="568" y="103"/>
                  <a:pt x="568" y="103"/>
                </a:cubicBezTo>
                <a:cubicBezTo>
                  <a:pt x="569" y="104"/>
                  <a:pt x="569" y="104"/>
                  <a:pt x="570" y="105"/>
                </a:cubicBezTo>
                <a:cubicBezTo>
                  <a:pt x="573" y="110"/>
                  <a:pt x="576" y="115"/>
                  <a:pt x="579" y="120"/>
                </a:cubicBezTo>
                <a:cubicBezTo>
                  <a:pt x="580" y="121"/>
                  <a:pt x="580" y="122"/>
                  <a:pt x="581" y="123"/>
                </a:cubicBezTo>
                <a:cubicBezTo>
                  <a:pt x="581" y="124"/>
                  <a:pt x="581" y="124"/>
                  <a:pt x="581" y="125"/>
                </a:cubicBezTo>
                <a:cubicBezTo>
                  <a:pt x="582" y="126"/>
                  <a:pt x="582" y="127"/>
                  <a:pt x="582" y="127"/>
                </a:cubicBezTo>
                <a:cubicBezTo>
                  <a:pt x="583" y="128"/>
                  <a:pt x="583" y="128"/>
                  <a:pt x="583" y="129"/>
                </a:cubicBezTo>
                <a:cubicBezTo>
                  <a:pt x="583" y="130"/>
                  <a:pt x="584" y="131"/>
                  <a:pt x="584" y="132"/>
                </a:cubicBezTo>
                <a:cubicBezTo>
                  <a:pt x="584" y="132"/>
                  <a:pt x="584" y="133"/>
                  <a:pt x="584" y="133"/>
                </a:cubicBezTo>
                <a:cubicBezTo>
                  <a:pt x="585" y="134"/>
                  <a:pt x="585" y="135"/>
                  <a:pt x="585" y="137"/>
                </a:cubicBezTo>
                <a:lnTo>
                  <a:pt x="586" y="138"/>
                </a:lnTo>
                <a:cubicBezTo>
                  <a:pt x="586" y="139"/>
                  <a:pt x="586" y="140"/>
                  <a:pt x="587" y="141"/>
                </a:cubicBezTo>
                <a:cubicBezTo>
                  <a:pt x="587" y="141"/>
                  <a:pt x="587" y="142"/>
                  <a:pt x="587" y="142"/>
                </a:cubicBezTo>
                <a:cubicBezTo>
                  <a:pt x="587" y="144"/>
                  <a:pt x="587" y="145"/>
                  <a:pt x="588" y="147"/>
                </a:cubicBezTo>
                <a:cubicBezTo>
                  <a:pt x="588" y="148"/>
                  <a:pt x="588" y="149"/>
                  <a:pt x="588" y="151"/>
                </a:cubicBezTo>
                <a:close/>
                <a:moveTo>
                  <a:pt x="657" y="163"/>
                </a:moveTo>
                <a:lnTo>
                  <a:pt x="648" y="108"/>
                </a:lnTo>
                <a:lnTo>
                  <a:pt x="616" y="114"/>
                </a:lnTo>
                <a:cubicBezTo>
                  <a:pt x="611" y="99"/>
                  <a:pt x="602" y="86"/>
                  <a:pt x="592" y="74"/>
                </a:cubicBezTo>
                <a:lnTo>
                  <a:pt x="611" y="48"/>
                </a:lnTo>
                <a:lnTo>
                  <a:pt x="565" y="16"/>
                </a:lnTo>
                <a:lnTo>
                  <a:pt x="547" y="42"/>
                </a:lnTo>
                <a:cubicBezTo>
                  <a:pt x="533" y="36"/>
                  <a:pt x="518" y="32"/>
                  <a:pt x="502" y="32"/>
                </a:cubicBezTo>
                <a:lnTo>
                  <a:pt x="497" y="0"/>
                </a:lnTo>
                <a:lnTo>
                  <a:pt x="442" y="9"/>
                </a:lnTo>
                <a:lnTo>
                  <a:pt x="447" y="41"/>
                </a:lnTo>
                <a:cubicBezTo>
                  <a:pt x="432" y="47"/>
                  <a:pt x="419" y="55"/>
                  <a:pt x="408" y="65"/>
                </a:cubicBezTo>
                <a:lnTo>
                  <a:pt x="382" y="47"/>
                </a:lnTo>
                <a:lnTo>
                  <a:pt x="350" y="92"/>
                </a:lnTo>
                <a:lnTo>
                  <a:pt x="376" y="110"/>
                </a:lnTo>
                <a:cubicBezTo>
                  <a:pt x="370" y="124"/>
                  <a:pt x="366" y="140"/>
                  <a:pt x="365" y="155"/>
                </a:cubicBezTo>
                <a:lnTo>
                  <a:pt x="334" y="161"/>
                </a:lnTo>
                <a:lnTo>
                  <a:pt x="343" y="215"/>
                </a:lnTo>
                <a:lnTo>
                  <a:pt x="374" y="210"/>
                </a:lnTo>
                <a:cubicBezTo>
                  <a:pt x="380" y="225"/>
                  <a:pt x="388" y="238"/>
                  <a:pt x="399" y="249"/>
                </a:cubicBezTo>
                <a:lnTo>
                  <a:pt x="380" y="275"/>
                </a:lnTo>
                <a:lnTo>
                  <a:pt x="425" y="308"/>
                </a:lnTo>
                <a:lnTo>
                  <a:pt x="444" y="282"/>
                </a:lnTo>
                <a:cubicBezTo>
                  <a:pt x="458" y="288"/>
                  <a:pt x="473" y="291"/>
                  <a:pt x="489" y="292"/>
                </a:cubicBezTo>
                <a:lnTo>
                  <a:pt x="494" y="324"/>
                </a:lnTo>
                <a:lnTo>
                  <a:pt x="549" y="315"/>
                </a:lnTo>
                <a:lnTo>
                  <a:pt x="544" y="283"/>
                </a:lnTo>
                <a:cubicBezTo>
                  <a:pt x="558" y="277"/>
                  <a:pt x="571" y="269"/>
                  <a:pt x="583" y="258"/>
                </a:cubicBezTo>
                <a:lnTo>
                  <a:pt x="609" y="277"/>
                </a:lnTo>
                <a:lnTo>
                  <a:pt x="641" y="232"/>
                </a:lnTo>
                <a:lnTo>
                  <a:pt x="615" y="213"/>
                </a:lnTo>
                <a:cubicBezTo>
                  <a:pt x="621" y="199"/>
                  <a:pt x="625" y="184"/>
                  <a:pt x="625" y="168"/>
                </a:cubicBezTo>
                <a:lnTo>
                  <a:pt x="657" y="163"/>
                </a:lnTo>
                <a:close/>
                <a:moveTo>
                  <a:pt x="453" y="544"/>
                </a:moveTo>
                <a:cubicBezTo>
                  <a:pt x="453" y="545"/>
                  <a:pt x="453" y="546"/>
                  <a:pt x="453" y="547"/>
                </a:cubicBezTo>
                <a:cubicBezTo>
                  <a:pt x="452" y="548"/>
                  <a:pt x="452" y="550"/>
                  <a:pt x="452" y="552"/>
                </a:cubicBezTo>
                <a:cubicBezTo>
                  <a:pt x="452" y="553"/>
                  <a:pt x="451" y="554"/>
                  <a:pt x="451" y="554"/>
                </a:cubicBezTo>
                <a:cubicBezTo>
                  <a:pt x="451" y="557"/>
                  <a:pt x="450" y="559"/>
                  <a:pt x="450" y="562"/>
                </a:cubicBezTo>
                <a:cubicBezTo>
                  <a:pt x="450" y="562"/>
                  <a:pt x="450" y="562"/>
                  <a:pt x="449" y="562"/>
                </a:cubicBezTo>
                <a:cubicBezTo>
                  <a:pt x="449" y="565"/>
                  <a:pt x="448" y="567"/>
                  <a:pt x="448" y="569"/>
                </a:cubicBezTo>
                <a:cubicBezTo>
                  <a:pt x="447" y="570"/>
                  <a:pt x="447" y="570"/>
                  <a:pt x="447" y="571"/>
                </a:cubicBezTo>
                <a:cubicBezTo>
                  <a:pt x="447" y="573"/>
                  <a:pt x="446" y="575"/>
                  <a:pt x="445" y="576"/>
                </a:cubicBezTo>
                <a:cubicBezTo>
                  <a:pt x="445" y="577"/>
                  <a:pt x="445" y="578"/>
                  <a:pt x="445" y="579"/>
                </a:cubicBezTo>
                <a:cubicBezTo>
                  <a:pt x="440" y="591"/>
                  <a:pt x="435" y="602"/>
                  <a:pt x="428" y="612"/>
                </a:cubicBezTo>
                <a:cubicBezTo>
                  <a:pt x="427" y="614"/>
                  <a:pt x="426" y="616"/>
                  <a:pt x="425" y="617"/>
                </a:cubicBezTo>
                <a:cubicBezTo>
                  <a:pt x="424" y="617"/>
                  <a:pt x="424" y="618"/>
                  <a:pt x="424" y="618"/>
                </a:cubicBezTo>
                <a:cubicBezTo>
                  <a:pt x="423" y="620"/>
                  <a:pt x="422" y="621"/>
                  <a:pt x="421" y="623"/>
                </a:cubicBezTo>
                <a:cubicBezTo>
                  <a:pt x="421" y="623"/>
                  <a:pt x="420" y="623"/>
                  <a:pt x="420" y="623"/>
                </a:cubicBezTo>
                <a:cubicBezTo>
                  <a:pt x="417" y="628"/>
                  <a:pt x="413" y="632"/>
                  <a:pt x="409" y="637"/>
                </a:cubicBezTo>
                <a:cubicBezTo>
                  <a:pt x="409" y="637"/>
                  <a:pt x="409" y="637"/>
                  <a:pt x="408" y="637"/>
                </a:cubicBezTo>
                <a:cubicBezTo>
                  <a:pt x="407" y="639"/>
                  <a:pt x="406" y="640"/>
                  <a:pt x="404" y="641"/>
                </a:cubicBezTo>
                <a:cubicBezTo>
                  <a:pt x="404" y="641"/>
                  <a:pt x="404" y="642"/>
                  <a:pt x="404" y="642"/>
                </a:cubicBezTo>
                <a:cubicBezTo>
                  <a:pt x="398" y="648"/>
                  <a:pt x="392" y="653"/>
                  <a:pt x="386" y="657"/>
                </a:cubicBezTo>
                <a:cubicBezTo>
                  <a:pt x="385" y="657"/>
                  <a:pt x="385" y="658"/>
                  <a:pt x="385" y="658"/>
                </a:cubicBezTo>
                <a:cubicBezTo>
                  <a:pt x="383" y="659"/>
                  <a:pt x="382" y="660"/>
                  <a:pt x="380" y="661"/>
                </a:cubicBezTo>
                <a:cubicBezTo>
                  <a:pt x="380" y="661"/>
                  <a:pt x="379" y="661"/>
                  <a:pt x="379" y="662"/>
                </a:cubicBezTo>
                <a:cubicBezTo>
                  <a:pt x="374" y="665"/>
                  <a:pt x="369" y="668"/>
                  <a:pt x="364" y="670"/>
                </a:cubicBezTo>
                <a:cubicBezTo>
                  <a:pt x="364" y="671"/>
                  <a:pt x="364" y="671"/>
                  <a:pt x="363" y="671"/>
                </a:cubicBezTo>
                <a:cubicBezTo>
                  <a:pt x="362" y="672"/>
                  <a:pt x="360" y="672"/>
                  <a:pt x="358" y="673"/>
                </a:cubicBezTo>
                <a:cubicBezTo>
                  <a:pt x="358" y="673"/>
                  <a:pt x="358" y="674"/>
                  <a:pt x="357" y="674"/>
                </a:cubicBezTo>
                <a:cubicBezTo>
                  <a:pt x="356" y="675"/>
                  <a:pt x="354" y="675"/>
                  <a:pt x="352" y="676"/>
                </a:cubicBezTo>
                <a:cubicBezTo>
                  <a:pt x="343" y="680"/>
                  <a:pt x="333" y="683"/>
                  <a:pt x="323" y="685"/>
                </a:cubicBezTo>
                <a:cubicBezTo>
                  <a:pt x="321" y="686"/>
                  <a:pt x="318" y="686"/>
                  <a:pt x="316" y="687"/>
                </a:cubicBezTo>
                <a:cubicBezTo>
                  <a:pt x="315" y="687"/>
                  <a:pt x="314" y="687"/>
                  <a:pt x="313" y="687"/>
                </a:cubicBezTo>
                <a:cubicBezTo>
                  <a:pt x="312" y="687"/>
                  <a:pt x="310" y="688"/>
                  <a:pt x="308" y="688"/>
                </a:cubicBezTo>
                <a:cubicBezTo>
                  <a:pt x="307" y="688"/>
                  <a:pt x="307" y="688"/>
                  <a:pt x="306" y="688"/>
                </a:cubicBezTo>
                <a:cubicBezTo>
                  <a:pt x="304" y="688"/>
                  <a:pt x="301" y="689"/>
                  <a:pt x="299" y="689"/>
                </a:cubicBezTo>
                <a:cubicBezTo>
                  <a:pt x="299" y="689"/>
                  <a:pt x="299" y="689"/>
                  <a:pt x="298" y="689"/>
                </a:cubicBezTo>
                <a:cubicBezTo>
                  <a:pt x="296" y="689"/>
                  <a:pt x="293" y="689"/>
                  <a:pt x="291" y="689"/>
                </a:cubicBezTo>
                <a:cubicBezTo>
                  <a:pt x="290" y="689"/>
                  <a:pt x="289" y="689"/>
                  <a:pt x="289" y="689"/>
                </a:cubicBezTo>
                <a:cubicBezTo>
                  <a:pt x="287" y="689"/>
                  <a:pt x="285" y="689"/>
                  <a:pt x="283" y="689"/>
                </a:cubicBezTo>
                <a:cubicBezTo>
                  <a:pt x="282" y="689"/>
                  <a:pt x="281" y="689"/>
                  <a:pt x="281" y="689"/>
                </a:cubicBezTo>
                <a:cubicBezTo>
                  <a:pt x="278" y="689"/>
                  <a:pt x="276" y="689"/>
                  <a:pt x="273" y="689"/>
                </a:cubicBezTo>
                <a:cubicBezTo>
                  <a:pt x="270" y="688"/>
                  <a:pt x="268" y="688"/>
                  <a:pt x="265" y="688"/>
                </a:cubicBezTo>
                <a:cubicBezTo>
                  <a:pt x="265" y="688"/>
                  <a:pt x="264" y="687"/>
                  <a:pt x="263" y="687"/>
                </a:cubicBezTo>
                <a:cubicBezTo>
                  <a:pt x="261" y="687"/>
                  <a:pt x="259" y="687"/>
                  <a:pt x="257" y="686"/>
                </a:cubicBezTo>
                <a:cubicBezTo>
                  <a:pt x="257" y="686"/>
                  <a:pt x="256" y="686"/>
                  <a:pt x="255" y="686"/>
                </a:cubicBezTo>
                <a:cubicBezTo>
                  <a:pt x="253" y="686"/>
                  <a:pt x="250" y="685"/>
                  <a:pt x="248" y="684"/>
                </a:cubicBezTo>
                <a:cubicBezTo>
                  <a:pt x="248" y="684"/>
                  <a:pt x="247" y="684"/>
                  <a:pt x="247" y="684"/>
                </a:cubicBezTo>
                <a:cubicBezTo>
                  <a:pt x="245" y="684"/>
                  <a:pt x="243" y="683"/>
                  <a:pt x="241" y="683"/>
                </a:cubicBezTo>
                <a:cubicBezTo>
                  <a:pt x="240" y="682"/>
                  <a:pt x="239" y="682"/>
                  <a:pt x="238" y="682"/>
                </a:cubicBezTo>
                <a:cubicBezTo>
                  <a:pt x="237" y="681"/>
                  <a:pt x="235" y="681"/>
                  <a:pt x="233" y="680"/>
                </a:cubicBezTo>
                <a:cubicBezTo>
                  <a:pt x="233" y="680"/>
                  <a:pt x="232" y="680"/>
                  <a:pt x="231" y="679"/>
                </a:cubicBezTo>
                <a:cubicBezTo>
                  <a:pt x="229" y="679"/>
                  <a:pt x="226" y="678"/>
                  <a:pt x="224" y="677"/>
                </a:cubicBezTo>
                <a:cubicBezTo>
                  <a:pt x="215" y="673"/>
                  <a:pt x="206" y="668"/>
                  <a:pt x="197" y="663"/>
                </a:cubicBezTo>
                <a:cubicBezTo>
                  <a:pt x="196" y="662"/>
                  <a:pt x="194" y="661"/>
                  <a:pt x="192" y="660"/>
                </a:cubicBezTo>
                <a:cubicBezTo>
                  <a:pt x="192" y="659"/>
                  <a:pt x="192" y="659"/>
                  <a:pt x="191" y="659"/>
                </a:cubicBezTo>
                <a:cubicBezTo>
                  <a:pt x="190" y="658"/>
                  <a:pt x="188" y="657"/>
                  <a:pt x="187" y="656"/>
                </a:cubicBezTo>
                <a:cubicBezTo>
                  <a:pt x="187" y="655"/>
                  <a:pt x="187" y="655"/>
                  <a:pt x="186" y="655"/>
                </a:cubicBezTo>
                <a:cubicBezTo>
                  <a:pt x="182" y="652"/>
                  <a:pt x="177" y="648"/>
                  <a:pt x="173" y="644"/>
                </a:cubicBezTo>
                <a:cubicBezTo>
                  <a:pt x="173" y="644"/>
                  <a:pt x="172" y="643"/>
                  <a:pt x="172" y="643"/>
                </a:cubicBezTo>
                <a:cubicBezTo>
                  <a:pt x="171" y="642"/>
                  <a:pt x="170" y="641"/>
                  <a:pt x="168" y="639"/>
                </a:cubicBezTo>
                <a:cubicBezTo>
                  <a:pt x="168" y="639"/>
                  <a:pt x="168" y="639"/>
                  <a:pt x="167" y="638"/>
                </a:cubicBezTo>
                <a:cubicBezTo>
                  <a:pt x="162" y="633"/>
                  <a:pt x="157" y="627"/>
                  <a:pt x="152" y="620"/>
                </a:cubicBezTo>
                <a:cubicBezTo>
                  <a:pt x="152" y="620"/>
                  <a:pt x="152" y="620"/>
                  <a:pt x="151" y="619"/>
                </a:cubicBezTo>
                <a:cubicBezTo>
                  <a:pt x="150" y="618"/>
                  <a:pt x="149" y="616"/>
                  <a:pt x="148" y="615"/>
                </a:cubicBezTo>
                <a:cubicBezTo>
                  <a:pt x="148" y="615"/>
                  <a:pt x="148" y="614"/>
                  <a:pt x="148" y="614"/>
                </a:cubicBezTo>
                <a:cubicBezTo>
                  <a:pt x="145" y="609"/>
                  <a:pt x="142" y="604"/>
                  <a:pt x="139" y="599"/>
                </a:cubicBezTo>
                <a:cubicBezTo>
                  <a:pt x="139" y="599"/>
                  <a:pt x="139" y="598"/>
                  <a:pt x="139" y="598"/>
                </a:cubicBezTo>
                <a:cubicBezTo>
                  <a:pt x="138" y="597"/>
                  <a:pt x="137" y="595"/>
                  <a:pt x="136" y="593"/>
                </a:cubicBezTo>
                <a:cubicBezTo>
                  <a:pt x="136" y="593"/>
                  <a:pt x="136" y="592"/>
                  <a:pt x="136" y="592"/>
                </a:cubicBezTo>
                <a:cubicBezTo>
                  <a:pt x="135" y="590"/>
                  <a:pt x="134" y="589"/>
                  <a:pt x="133" y="587"/>
                </a:cubicBezTo>
                <a:cubicBezTo>
                  <a:pt x="129" y="575"/>
                  <a:pt x="125" y="563"/>
                  <a:pt x="123" y="551"/>
                </a:cubicBezTo>
                <a:cubicBezTo>
                  <a:pt x="123" y="550"/>
                  <a:pt x="122" y="549"/>
                  <a:pt x="122" y="548"/>
                </a:cubicBezTo>
                <a:cubicBezTo>
                  <a:pt x="122" y="547"/>
                  <a:pt x="122" y="545"/>
                  <a:pt x="122" y="543"/>
                </a:cubicBezTo>
                <a:cubicBezTo>
                  <a:pt x="122" y="542"/>
                  <a:pt x="121" y="541"/>
                  <a:pt x="121" y="541"/>
                </a:cubicBezTo>
                <a:cubicBezTo>
                  <a:pt x="121" y="538"/>
                  <a:pt x="121" y="536"/>
                  <a:pt x="121" y="534"/>
                </a:cubicBezTo>
                <a:cubicBezTo>
                  <a:pt x="121" y="534"/>
                  <a:pt x="121" y="533"/>
                  <a:pt x="121" y="533"/>
                </a:cubicBezTo>
                <a:cubicBezTo>
                  <a:pt x="120" y="531"/>
                  <a:pt x="120" y="528"/>
                  <a:pt x="120" y="526"/>
                </a:cubicBezTo>
                <a:cubicBezTo>
                  <a:pt x="120" y="525"/>
                  <a:pt x="120" y="524"/>
                  <a:pt x="120" y="523"/>
                </a:cubicBezTo>
                <a:cubicBezTo>
                  <a:pt x="120" y="522"/>
                  <a:pt x="120" y="520"/>
                  <a:pt x="120" y="518"/>
                </a:cubicBezTo>
                <a:cubicBezTo>
                  <a:pt x="120" y="517"/>
                  <a:pt x="120" y="516"/>
                  <a:pt x="120" y="515"/>
                </a:cubicBezTo>
                <a:cubicBezTo>
                  <a:pt x="121" y="513"/>
                  <a:pt x="121" y="510"/>
                  <a:pt x="121" y="508"/>
                </a:cubicBezTo>
                <a:cubicBezTo>
                  <a:pt x="121" y="505"/>
                  <a:pt x="121" y="503"/>
                  <a:pt x="122" y="500"/>
                </a:cubicBezTo>
                <a:cubicBezTo>
                  <a:pt x="122" y="499"/>
                  <a:pt x="122" y="499"/>
                  <a:pt x="122" y="498"/>
                </a:cubicBezTo>
                <a:cubicBezTo>
                  <a:pt x="122" y="496"/>
                  <a:pt x="123" y="494"/>
                  <a:pt x="123" y="492"/>
                </a:cubicBezTo>
                <a:cubicBezTo>
                  <a:pt x="123" y="492"/>
                  <a:pt x="123" y="491"/>
                  <a:pt x="123" y="490"/>
                </a:cubicBezTo>
                <a:cubicBezTo>
                  <a:pt x="124" y="488"/>
                  <a:pt x="124" y="485"/>
                  <a:pt x="125" y="483"/>
                </a:cubicBezTo>
                <a:cubicBezTo>
                  <a:pt x="125" y="482"/>
                  <a:pt x="125" y="482"/>
                  <a:pt x="125" y="482"/>
                </a:cubicBezTo>
                <a:cubicBezTo>
                  <a:pt x="126" y="480"/>
                  <a:pt x="126" y="478"/>
                  <a:pt x="127" y="475"/>
                </a:cubicBezTo>
                <a:cubicBezTo>
                  <a:pt x="127" y="475"/>
                  <a:pt x="127" y="474"/>
                  <a:pt x="128" y="473"/>
                </a:cubicBezTo>
                <a:cubicBezTo>
                  <a:pt x="128" y="471"/>
                  <a:pt x="129" y="470"/>
                  <a:pt x="129" y="468"/>
                </a:cubicBezTo>
                <a:cubicBezTo>
                  <a:pt x="130" y="467"/>
                  <a:pt x="130" y="467"/>
                  <a:pt x="130" y="466"/>
                </a:cubicBezTo>
                <a:cubicBezTo>
                  <a:pt x="131" y="464"/>
                  <a:pt x="132" y="461"/>
                  <a:pt x="133" y="459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6" y="450"/>
                  <a:pt x="141" y="440"/>
                  <a:pt x="147" y="432"/>
                </a:cubicBezTo>
                <a:cubicBezTo>
                  <a:pt x="148" y="430"/>
                  <a:pt x="149" y="429"/>
                  <a:pt x="150" y="427"/>
                </a:cubicBezTo>
                <a:cubicBezTo>
                  <a:pt x="150" y="427"/>
                  <a:pt x="150" y="426"/>
                  <a:pt x="151" y="426"/>
                </a:cubicBezTo>
                <a:cubicBezTo>
                  <a:pt x="152" y="425"/>
                  <a:pt x="153" y="423"/>
                  <a:pt x="154" y="422"/>
                </a:cubicBezTo>
                <a:cubicBezTo>
                  <a:pt x="154" y="422"/>
                  <a:pt x="154" y="421"/>
                  <a:pt x="154" y="421"/>
                </a:cubicBezTo>
                <a:cubicBezTo>
                  <a:pt x="158" y="416"/>
                  <a:pt x="162" y="412"/>
                  <a:pt x="166" y="408"/>
                </a:cubicBezTo>
                <a:cubicBezTo>
                  <a:pt x="166" y="407"/>
                  <a:pt x="166" y="407"/>
                  <a:pt x="166" y="407"/>
                </a:cubicBezTo>
                <a:cubicBezTo>
                  <a:pt x="168" y="406"/>
                  <a:pt x="169" y="404"/>
                  <a:pt x="170" y="403"/>
                </a:cubicBezTo>
                <a:cubicBezTo>
                  <a:pt x="170" y="403"/>
                  <a:pt x="171" y="403"/>
                  <a:pt x="171" y="402"/>
                </a:cubicBezTo>
                <a:cubicBezTo>
                  <a:pt x="177" y="397"/>
                  <a:pt x="183" y="392"/>
                  <a:pt x="189" y="387"/>
                </a:cubicBezTo>
                <a:cubicBezTo>
                  <a:pt x="189" y="387"/>
                  <a:pt x="190" y="387"/>
                  <a:pt x="190" y="386"/>
                </a:cubicBezTo>
                <a:cubicBezTo>
                  <a:pt x="192" y="385"/>
                  <a:pt x="193" y="384"/>
                  <a:pt x="195" y="383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79"/>
                  <a:pt x="205" y="377"/>
                  <a:pt x="211" y="374"/>
                </a:cubicBezTo>
                <a:cubicBezTo>
                  <a:pt x="211" y="374"/>
                  <a:pt x="211" y="374"/>
                  <a:pt x="211" y="373"/>
                </a:cubicBezTo>
                <a:cubicBezTo>
                  <a:pt x="213" y="373"/>
                  <a:pt x="215" y="372"/>
                  <a:pt x="216" y="371"/>
                </a:cubicBezTo>
                <a:cubicBezTo>
                  <a:pt x="217" y="371"/>
                  <a:pt x="217" y="371"/>
                  <a:pt x="217" y="371"/>
                </a:cubicBezTo>
                <a:cubicBezTo>
                  <a:pt x="219" y="370"/>
                  <a:pt x="221" y="369"/>
                  <a:pt x="223" y="368"/>
                </a:cubicBezTo>
                <a:cubicBezTo>
                  <a:pt x="232" y="364"/>
                  <a:pt x="242" y="361"/>
                  <a:pt x="252" y="359"/>
                </a:cubicBezTo>
                <a:cubicBezTo>
                  <a:pt x="254" y="358"/>
                  <a:pt x="256" y="358"/>
                  <a:pt x="259" y="358"/>
                </a:cubicBezTo>
                <a:cubicBezTo>
                  <a:pt x="260" y="357"/>
                  <a:pt x="260" y="357"/>
                  <a:pt x="261" y="357"/>
                </a:cubicBezTo>
                <a:cubicBezTo>
                  <a:pt x="263" y="357"/>
                  <a:pt x="265" y="357"/>
                  <a:pt x="266" y="356"/>
                </a:cubicBezTo>
                <a:cubicBezTo>
                  <a:pt x="267" y="356"/>
                  <a:pt x="268" y="356"/>
                  <a:pt x="269" y="356"/>
                </a:cubicBezTo>
                <a:cubicBezTo>
                  <a:pt x="271" y="356"/>
                  <a:pt x="273" y="356"/>
                  <a:pt x="276" y="356"/>
                </a:cubicBezTo>
                <a:cubicBezTo>
                  <a:pt x="276" y="355"/>
                  <a:pt x="276" y="355"/>
                  <a:pt x="276" y="355"/>
                </a:cubicBezTo>
                <a:cubicBezTo>
                  <a:pt x="279" y="355"/>
                  <a:pt x="281" y="355"/>
                  <a:pt x="284" y="355"/>
                </a:cubicBezTo>
                <a:cubicBezTo>
                  <a:pt x="285" y="355"/>
                  <a:pt x="285" y="355"/>
                  <a:pt x="286" y="355"/>
                </a:cubicBezTo>
                <a:cubicBezTo>
                  <a:pt x="288" y="355"/>
                  <a:pt x="290" y="355"/>
                  <a:pt x="292" y="355"/>
                </a:cubicBezTo>
                <a:cubicBezTo>
                  <a:pt x="292" y="355"/>
                  <a:pt x="293" y="355"/>
                  <a:pt x="294" y="355"/>
                </a:cubicBezTo>
                <a:cubicBezTo>
                  <a:pt x="297" y="355"/>
                  <a:pt x="299" y="356"/>
                  <a:pt x="302" y="356"/>
                </a:cubicBezTo>
                <a:cubicBezTo>
                  <a:pt x="304" y="356"/>
                  <a:pt x="307" y="356"/>
                  <a:pt x="309" y="357"/>
                </a:cubicBezTo>
                <a:cubicBezTo>
                  <a:pt x="310" y="357"/>
                  <a:pt x="311" y="357"/>
                  <a:pt x="312" y="357"/>
                </a:cubicBezTo>
                <a:cubicBezTo>
                  <a:pt x="314" y="357"/>
                  <a:pt x="315" y="357"/>
                  <a:pt x="317" y="358"/>
                </a:cubicBezTo>
                <a:cubicBezTo>
                  <a:pt x="318" y="358"/>
                  <a:pt x="319" y="358"/>
                  <a:pt x="319" y="358"/>
                </a:cubicBezTo>
                <a:cubicBezTo>
                  <a:pt x="322" y="359"/>
                  <a:pt x="324" y="359"/>
                  <a:pt x="327" y="360"/>
                </a:cubicBezTo>
                <a:cubicBezTo>
                  <a:pt x="327" y="360"/>
                  <a:pt x="327" y="360"/>
                  <a:pt x="328" y="360"/>
                </a:cubicBezTo>
                <a:cubicBezTo>
                  <a:pt x="330" y="361"/>
                  <a:pt x="332" y="361"/>
                  <a:pt x="334" y="362"/>
                </a:cubicBezTo>
                <a:cubicBezTo>
                  <a:pt x="335" y="362"/>
                  <a:pt x="336" y="362"/>
                  <a:pt x="336" y="363"/>
                </a:cubicBezTo>
                <a:cubicBezTo>
                  <a:pt x="338" y="363"/>
                  <a:pt x="340" y="363"/>
                  <a:pt x="341" y="364"/>
                </a:cubicBezTo>
                <a:cubicBezTo>
                  <a:pt x="342" y="364"/>
                  <a:pt x="343" y="365"/>
                  <a:pt x="344" y="365"/>
                </a:cubicBezTo>
                <a:cubicBezTo>
                  <a:pt x="346" y="366"/>
                  <a:pt x="348" y="367"/>
                  <a:pt x="350" y="367"/>
                </a:cubicBezTo>
                <a:cubicBezTo>
                  <a:pt x="360" y="371"/>
                  <a:pt x="369" y="376"/>
                  <a:pt x="378" y="382"/>
                </a:cubicBezTo>
                <a:cubicBezTo>
                  <a:pt x="379" y="383"/>
                  <a:pt x="381" y="384"/>
                  <a:pt x="382" y="385"/>
                </a:cubicBezTo>
                <a:cubicBezTo>
                  <a:pt x="383" y="385"/>
                  <a:pt x="383" y="385"/>
                  <a:pt x="383" y="385"/>
                </a:cubicBezTo>
                <a:cubicBezTo>
                  <a:pt x="385" y="387"/>
                  <a:pt x="386" y="388"/>
                  <a:pt x="388" y="389"/>
                </a:cubicBezTo>
                <a:cubicBezTo>
                  <a:pt x="388" y="389"/>
                  <a:pt x="388" y="389"/>
                  <a:pt x="388" y="389"/>
                </a:cubicBezTo>
                <a:cubicBezTo>
                  <a:pt x="393" y="393"/>
                  <a:pt x="398" y="397"/>
                  <a:pt x="402" y="401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4" y="402"/>
                  <a:pt x="405" y="404"/>
                  <a:pt x="406" y="405"/>
                </a:cubicBezTo>
                <a:cubicBezTo>
                  <a:pt x="407" y="405"/>
                  <a:pt x="407" y="406"/>
                  <a:pt x="407" y="406"/>
                </a:cubicBezTo>
                <a:cubicBezTo>
                  <a:pt x="413" y="412"/>
                  <a:pt x="418" y="418"/>
                  <a:pt x="422" y="424"/>
                </a:cubicBezTo>
                <a:cubicBezTo>
                  <a:pt x="423" y="424"/>
                  <a:pt x="423" y="425"/>
                  <a:pt x="423" y="425"/>
                </a:cubicBezTo>
                <a:cubicBezTo>
                  <a:pt x="424" y="426"/>
                  <a:pt x="425" y="428"/>
                  <a:pt x="426" y="429"/>
                </a:cubicBezTo>
                <a:cubicBezTo>
                  <a:pt x="426" y="430"/>
                  <a:pt x="427" y="430"/>
                  <a:pt x="427" y="430"/>
                </a:cubicBezTo>
                <a:cubicBezTo>
                  <a:pt x="430" y="435"/>
                  <a:pt x="433" y="440"/>
                  <a:pt x="436" y="445"/>
                </a:cubicBezTo>
                <a:cubicBezTo>
                  <a:pt x="436" y="446"/>
                  <a:pt x="436" y="446"/>
                  <a:pt x="436" y="446"/>
                </a:cubicBezTo>
                <a:cubicBezTo>
                  <a:pt x="437" y="448"/>
                  <a:pt x="438" y="449"/>
                  <a:pt x="438" y="451"/>
                </a:cubicBezTo>
                <a:cubicBezTo>
                  <a:pt x="439" y="451"/>
                  <a:pt x="439" y="452"/>
                  <a:pt x="439" y="452"/>
                </a:cubicBezTo>
                <a:cubicBezTo>
                  <a:pt x="440" y="454"/>
                  <a:pt x="441" y="456"/>
                  <a:pt x="441" y="457"/>
                </a:cubicBezTo>
                <a:cubicBezTo>
                  <a:pt x="445" y="467"/>
                  <a:pt x="448" y="476"/>
                  <a:pt x="451" y="487"/>
                </a:cubicBezTo>
                <a:cubicBezTo>
                  <a:pt x="451" y="489"/>
                  <a:pt x="452" y="491"/>
                  <a:pt x="452" y="494"/>
                </a:cubicBezTo>
                <a:cubicBezTo>
                  <a:pt x="452" y="494"/>
                  <a:pt x="452" y="495"/>
                  <a:pt x="452" y="496"/>
                </a:cubicBezTo>
                <a:cubicBezTo>
                  <a:pt x="453" y="498"/>
                  <a:pt x="453" y="499"/>
                  <a:pt x="453" y="501"/>
                </a:cubicBezTo>
                <a:cubicBezTo>
                  <a:pt x="453" y="502"/>
                  <a:pt x="453" y="503"/>
                  <a:pt x="453" y="504"/>
                </a:cubicBezTo>
                <a:cubicBezTo>
                  <a:pt x="454" y="506"/>
                  <a:pt x="454" y="508"/>
                  <a:pt x="454" y="510"/>
                </a:cubicBezTo>
                <a:cubicBezTo>
                  <a:pt x="454" y="511"/>
                  <a:pt x="454" y="511"/>
                  <a:pt x="454" y="511"/>
                </a:cubicBezTo>
                <a:cubicBezTo>
                  <a:pt x="454" y="514"/>
                  <a:pt x="454" y="516"/>
                  <a:pt x="454" y="519"/>
                </a:cubicBezTo>
                <a:lnTo>
                  <a:pt x="454" y="521"/>
                </a:lnTo>
                <a:cubicBezTo>
                  <a:pt x="454" y="523"/>
                  <a:pt x="454" y="525"/>
                  <a:pt x="454" y="527"/>
                </a:cubicBezTo>
                <a:cubicBezTo>
                  <a:pt x="454" y="527"/>
                  <a:pt x="454" y="528"/>
                  <a:pt x="454" y="529"/>
                </a:cubicBezTo>
                <a:cubicBezTo>
                  <a:pt x="454" y="531"/>
                  <a:pt x="454" y="534"/>
                  <a:pt x="454" y="537"/>
                </a:cubicBezTo>
                <a:cubicBezTo>
                  <a:pt x="454" y="539"/>
                  <a:pt x="453" y="542"/>
                  <a:pt x="453" y="544"/>
                </a:cubicBezTo>
                <a:close/>
                <a:moveTo>
                  <a:pt x="566" y="596"/>
                </a:moveTo>
                <a:lnTo>
                  <a:pt x="575" y="497"/>
                </a:lnTo>
                <a:lnTo>
                  <a:pt x="518" y="492"/>
                </a:lnTo>
                <a:cubicBezTo>
                  <a:pt x="514" y="464"/>
                  <a:pt x="506" y="438"/>
                  <a:pt x="493" y="414"/>
                </a:cubicBezTo>
                <a:lnTo>
                  <a:pt x="537" y="377"/>
                </a:lnTo>
                <a:lnTo>
                  <a:pt x="473" y="301"/>
                </a:lnTo>
                <a:lnTo>
                  <a:pt x="429" y="338"/>
                </a:lnTo>
                <a:cubicBezTo>
                  <a:pt x="408" y="321"/>
                  <a:pt x="383" y="308"/>
                  <a:pt x="356" y="300"/>
                </a:cubicBezTo>
                <a:lnTo>
                  <a:pt x="361" y="243"/>
                </a:lnTo>
                <a:lnTo>
                  <a:pt x="262" y="235"/>
                </a:lnTo>
                <a:lnTo>
                  <a:pt x="258" y="291"/>
                </a:lnTo>
                <a:cubicBezTo>
                  <a:pt x="230" y="295"/>
                  <a:pt x="203" y="304"/>
                  <a:pt x="179" y="316"/>
                </a:cubicBezTo>
                <a:lnTo>
                  <a:pt x="142" y="273"/>
                </a:lnTo>
                <a:lnTo>
                  <a:pt x="66" y="336"/>
                </a:lnTo>
                <a:lnTo>
                  <a:pt x="103" y="380"/>
                </a:lnTo>
                <a:cubicBezTo>
                  <a:pt x="87" y="402"/>
                  <a:pt x="73" y="426"/>
                  <a:pt x="65" y="453"/>
                </a:cubicBezTo>
                <a:lnTo>
                  <a:pt x="8" y="448"/>
                </a:lnTo>
                <a:lnTo>
                  <a:pt x="0" y="547"/>
                </a:lnTo>
                <a:lnTo>
                  <a:pt x="57" y="552"/>
                </a:lnTo>
                <a:cubicBezTo>
                  <a:pt x="60" y="580"/>
                  <a:pt x="69" y="606"/>
                  <a:pt x="82" y="631"/>
                </a:cubicBezTo>
                <a:lnTo>
                  <a:pt x="38" y="667"/>
                </a:lnTo>
                <a:lnTo>
                  <a:pt x="102" y="743"/>
                </a:lnTo>
                <a:lnTo>
                  <a:pt x="145" y="706"/>
                </a:lnTo>
                <a:cubicBezTo>
                  <a:pt x="167" y="723"/>
                  <a:pt x="192" y="736"/>
                  <a:pt x="219" y="744"/>
                </a:cubicBezTo>
                <a:lnTo>
                  <a:pt x="214" y="801"/>
                </a:lnTo>
                <a:lnTo>
                  <a:pt x="312" y="810"/>
                </a:lnTo>
                <a:lnTo>
                  <a:pt x="317" y="753"/>
                </a:lnTo>
                <a:cubicBezTo>
                  <a:pt x="345" y="749"/>
                  <a:pt x="372" y="741"/>
                  <a:pt x="396" y="728"/>
                </a:cubicBezTo>
                <a:lnTo>
                  <a:pt x="432" y="772"/>
                </a:lnTo>
                <a:lnTo>
                  <a:pt x="508" y="708"/>
                </a:lnTo>
                <a:lnTo>
                  <a:pt x="471" y="664"/>
                </a:lnTo>
                <a:cubicBezTo>
                  <a:pt x="488" y="643"/>
                  <a:pt x="501" y="618"/>
                  <a:pt x="509" y="591"/>
                </a:cubicBezTo>
                <a:lnTo>
                  <a:pt x="566" y="596"/>
                </a:lnTo>
                <a:close/>
                <a:moveTo>
                  <a:pt x="863" y="462"/>
                </a:moveTo>
                <a:cubicBezTo>
                  <a:pt x="863" y="462"/>
                  <a:pt x="862" y="463"/>
                  <a:pt x="862" y="463"/>
                </a:cubicBezTo>
                <a:cubicBezTo>
                  <a:pt x="862" y="465"/>
                  <a:pt x="862" y="466"/>
                  <a:pt x="862" y="467"/>
                </a:cubicBezTo>
                <a:cubicBezTo>
                  <a:pt x="862" y="468"/>
                  <a:pt x="862" y="468"/>
                  <a:pt x="861" y="469"/>
                </a:cubicBezTo>
                <a:cubicBezTo>
                  <a:pt x="861" y="470"/>
                  <a:pt x="861" y="472"/>
                  <a:pt x="860" y="474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0" y="476"/>
                  <a:pt x="859" y="477"/>
                  <a:pt x="859" y="479"/>
                </a:cubicBezTo>
                <a:cubicBezTo>
                  <a:pt x="859" y="479"/>
                  <a:pt x="859" y="480"/>
                  <a:pt x="858" y="481"/>
                </a:cubicBezTo>
                <a:cubicBezTo>
                  <a:pt x="858" y="482"/>
                  <a:pt x="858" y="483"/>
                  <a:pt x="857" y="484"/>
                </a:cubicBezTo>
                <a:cubicBezTo>
                  <a:pt x="857" y="485"/>
                  <a:pt x="857" y="485"/>
                  <a:pt x="857" y="486"/>
                </a:cubicBezTo>
                <a:cubicBezTo>
                  <a:pt x="854" y="494"/>
                  <a:pt x="850" y="502"/>
                  <a:pt x="845" y="510"/>
                </a:cubicBezTo>
                <a:cubicBezTo>
                  <a:pt x="844" y="511"/>
                  <a:pt x="844" y="512"/>
                  <a:pt x="843" y="513"/>
                </a:cubicBezTo>
                <a:cubicBezTo>
                  <a:pt x="843" y="513"/>
                  <a:pt x="842" y="513"/>
                  <a:pt x="842" y="513"/>
                </a:cubicBezTo>
                <a:cubicBezTo>
                  <a:pt x="842" y="515"/>
                  <a:pt x="841" y="516"/>
                  <a:pt x="840" y="517"/>
                </a:cubicBezTo>
                <a:cubicBezTo>
                  <a:pt x="840" y="517"/>
                  <a:pt x="840" y="517"/>
                  <a:pt x="840" y="517"/>
                </a:cubicBezTo>
                <a:cubicBezTo>
                  <a:pt x="837" y="520"/>
                  <a:pt x="835" y="524"/>
                  <a:pt x="832" y="527"/>
                </a:cubicBezTo>
                <a:cubicBezTo>
                  <a:pt x="832" y="527"/>
                  <a:pt x="831" y="527"/>
                  <a:pt x="831" y="527"/>
                </a:cubicBezTo>
                <a:cubicBezTo>
                  <a:pt x="830" y="528"/>
                  <a:pt x="829" y="529"/>
                  <a:pt x="829" y="530"/>
                </a:cubicBezTo>
                <a:cubicBezTo>
                  <a:pt x="828" y="530"/>
                  <a:pt x="828" y="530"/>
                  <a:pt x="828" y="530"/>
                </a:cubicBezTo>
                <a:cubicBezTo>
                  <a:pt x="824" y="534"/>
                  <a:pt x="820" y="538"/>
                  <a:pt x="815" y="541"/>
                </a:cubicBezTo>
                <a:cubicBezTo>
                  <a:pt x="815" y="541"/>
                  <a:pt x="815" y="541"/>
                  <a:pt x="815" y="541"/>
                </a:cubicBezTo>
                <a:cubicBezTo>
                  <a:pt x="814" y="542"/>
                  <a:pt x="812" y="543"/>
                  <a:pt x="811" y="544"/>
                </a:cubicBezTo>
                <a:cubicBezTo>
                  <a:pt x="811" y="544"/>
                  <a:pt x="811" y="544"/>
                  <a:pt x="811" y="544"/>
                </a:cubicBezTo>
                <a:cubicBezTo>
                  <a:pt x="807" y="546"/>
                  <a:pt x="804" y="548"/>
                  <a:pt x="800" y="550"/>
                </a:cubicBezTo>
                <a:cubicBezTo>
                  <a:pt x="800" y="550"/>
                  <a:pt x="800" y="550"/>
                  <a:pt x="800" y="551"/>
                </a:cubicBezTo>
                <a:cubicBezTo>
                  <a:pt x="799" y="551"/>
                  <a:pt x="797" y="552"/>
                  <a:pt x="796" y="552"/>
                </a:cubicBezTo>
                <a:cubicBezTo>
                  <a:pt x="796" y="552"/>
                  <a:pt x="796" y="552"/>
                  <a:pt x="795" y="553"/>
                </a:cubicBezTo>
                <a:cubicBezTo>
                  <a:pt x="794" y="553"/>
                  <a:pt x="793" y="554"/>
                  <a:pt x="792" y="554"/>
                </a:cubicBezTo>
                <a:cubicBezTo>
                  <a:pt x="785" y="557"/>
                  <a:pt x="778" y="559"/>
                  <a:pt x="771" y="561"/>
                </a:cubicBezTo>
                <a:cubicBezTo>
                  <a:pt x="770" y="561"/>
                  <a:pt x="768" y="561"/>
                  <a:pt x="766" y="562"/>
                </a:cubicBezTo>
                <a:cubicBezTo>
                  <a:pt x="766" y="562"/>
                  <a:pt x="765" y="562"/>
                  <a:pt x="765" y="562"/>
                </a:cubicBezTo>
                <a:cubicBezTo>
                  <a:pt x="763" y="562"/>
                  <a:pt x="762" y="562"/>
                  <a:pt x="761" y="562"/>
                </a:cubicBezTo>
                <a:cubicBezTo>
                  <a:pt x="760" y="563"/>
                  <a:pt x="760" y="563"/>
                  <a:pt x="759" y="563"/>
                </a:cubicBezTo>
                <a:cubicBezTo>
                  <a:pt x="758" y="563"/>
                  <a:pt x="756" y="563"/>
                  <a:pt x="755" y="563"/>
                </a:cubicBezTo>
                <a:cubicBezTo>
                  <a:pt x="754" y="563"/>
                  <a:pt x="754" y="563"/>
                  <a:pt x="754" y="563"/>
                </a:cubicBezTo>
                <a:cubicBezTo>
                  <a:pt x="752" y="563"/>
                  <a:pt x="751" y="563"/>
                  <a:pt x="749" y="563"/>
                </a:cubicBezTo>
                <a:cubicBezTo>
                  <a:pt x="748" y="563"/>
                  <a:pt x="748" y="563"/>
                  <a:pt x="747" y="563"/>
                </a:cubicBezTo>
                <a:cubicBezTo>
                  <a:pt x="746" y="563"/>
                  <a:pt x="745" y="563"/>
                  <a:pt x="743" y="563"/>
                </a:cubicBezTo>
                <a:cubicBezTo>
                  <a:pt x="743" y="563"/>
                  <a:pt x="742" y="563"/>
                  <a:pt x="742" y="563"/>
                </a:cubicBezTo>
                <a:cubicBezTo>
                  <a:pt x="740" y="563"/>
                  <a:pt x="738" y="563"/>
                  <a:pt x="736" y="563"/>
                </a:cubicBezTo>
                <a:cubicBezTo>
                  <a:pt x="734" y="563"/>
                  <a:pt x="733" y="563"/>
                  <a:pt x="731" y="562"/>
                </a:cubicBezTo>
                <a:cubicBezTo>
                  <a:pt x="730" y="562"/>
                  <a:pt x="730" y="562"/>
                  <a:pt x="729" y="562"/>
                </a:cubicBezTo>
                <a:cubicBezTo>
                  <a:pt x="728" y="562"/>
                  <a:pt x="727" y="562"/>
                  <a:pt x="725" y="562"/>
                </a:cubicBezTo>
                <a:cubicBezTo>
                  <a:pt x="725" y="561"/>
                  <a:pt x="724" y="561"/>
                  <a:pt x="724" y="561"/>
                </a:cubicBezTo>
                <a:cubicBezTo>
                  <a:pt x="722" y="561"/>
                  <a:pt x="720" y="561"/>
                  <a:pt x="719" y="560"/>
                </a:cubicBezTo>
                <a:cubicBezTo>
                  <a:pt x="718" y="560"/>
                  <a:pt x="718" y="560"/>
                  <a:pt x="718" y="560"/>
                </a:cubicBezTo>
                <a:cubicBezTo>
                  <a:pt x="717" y="560"/>
                  <a:pt x="715" y="559"/>
                  <a:pt x="714" y="559"/>
                </a:cubicBezTo>
                <a:cubicBezTo>
                  <a:pt x="713" y="559"/>
                  <a:pt x="712" y="558"/>
                  <a:pt x="712" y="558"/>
                </a:cubicBezTo>
                <a:cubicBezTo>
                  <a:pt x="711" y="558"/>
                  <a:pt x="710" y="558"/>
                  <a:pt x="708" y="557"/>
                </a:cubicBezTo>
                <a:cubicBezTo>
                  <a:pt x="708" y="557"/>
                  <a:pt x="707" y="557"/>
                  <a:pt x="707" y="557"/>
                </a:cubicBezTo>
                <a:cubicBezTo>
                  <a:pt x="705" y="556"/>
                  <a:pt x="704" y="555"/>
                  <a:pt x="702" y="555"/>
                </a:cubicBezTo>
                <a:cubicBezTo>
                  <a:pt x="695" y="552"/>
                  <a:pt x="689" y="549"/>
                  <a:pt x="683" y="545"/>
                </a:cubicBezTo>
                <a:cubicBezTo>
                  <a:pt x="682" y="544"/>
                  <a:pt x="681" y="543"/>
                  <a:pt x="680" y="543"/>
                </a:cubicBezTo>
                <a:cubicBezTo>
                  <a:pt x="679" y="542"/>
                  <a:pt x="679" y="542"/>
                  <a:pt x="679" y="542"/>
                </a:cubicBezTo>
                <a:cubicBezTo>
                  <a:pt x="678" y="541"/>
                  <a:pt x="677" y="541"/>
                  <a:pt x="676" y="540"/>
                </a:cubicBezTo>
                <a:cubicBezTo>
                  <a:pt x="676" y="540"/>
                  <a:pt x="676" y="540"/>
                  <a:pt x="675" y="539"/>
                </a:cubicBezTo>
                <a:cubicBezTo>
                  <a:pt x="672" y="537"/>
                  <a:pt x="669" y="534"/>
                  <a:pt x="666" y="531"/>
                </a:cubicBezTo>
                <a:cubicBezTo>
                  <a:pt x="666" y="531"/>
                  <a:pt x="666" y="531"/>
                  <a:pt x="665" y="531"/>
                </a:cubicBezTo>
                <a:cubicBezTo>
                  <a:pt x="665" y="530"/>
                  <a:pt x="664" y="529"/>
                  <a:pt x="663" y="528"/>
                </a:cubicBezTo>
                <a:cubicBezTo>
                  <a:pt x="663" y="528"/>
                  <a:pt x="662" y="528"/>
                  <a:pt x="662" y="528"/>
                </a:cubicBezTo>
                <a:cubicBezTo>
                  <a:pt x="658" y="524"/>
                  <a:pt x="655" y="520"/>
                  <a:pt x="651" y="515"/>
                </a:cubicBezTo>
                <a:cubicBezTo>
                  <a:pt x="651" y="515"/>
                  <a:pt x="651" y="515"/>
                  <a:pt x="651" y="514"/>
                </a:cubicBezTo>
                <a:cubicBezTo>
                  <a:pt x="650" y="513"/>
                  <a:pt x="649" y="512"/>
                  <a:pt x="649" y="511"/>
                </a:cubicBezTo>
                <a:cubicBezTo>
                  <a:pt x="649" y="511"/>
                  <a:pt x="649" y="511"/>
                  <a:pt x="648" y="511"/>
                </a:cubicBezTo>
                <a:cubicBezTo>
                  <a:pt x="646" y="507"/>
                  <a:pt x="644" y="504"/>
                  <a:pt x="642" y="500"/>
                </a:cubicBezTo>
                <a:cubicBezTo>
                  <a:pt x="642" y="500"/>
                  <a:pt x="642" y="500"/>
                  <a:pt x="642" y="500"/>
                </a:cubicBezTo>
                <a:cubicBezTo>
                  <a:pt x="641" y="498"/>
                  <a:pt x="641" y="497"/>
                  <a:pt x="640" y="496"/>
                </a:cubicBezTo>
                <a:cubicBezTo>
                  <a:pt x="640" y="496"/>
                  <a:pt x="640" y="495"/>
                  <a:pt x="640" y="495"/>
                </a:cubicBezTo>
                <a:cubicBezTo>
                  <a:pt x="639" y="494"/>
                  <a:pt x="639" y="493"/>
                  <a:pt x="638" y="492"/>
                </a:cubicBezTo>
                <a:cubicBezTo>
                  <a:pt x="635" y="484"/>
                  <a:pt x="632" y="475"/>
                  <a:pt x="631" y="466"/>
                </a:cubicBezTo>
                <a:cubicBezTo>
                  <a:pt x="631" y="466"/>
                  <a:pt x="631" y="465"/>
                  <a:pt x="630" y="464"/>
                </a:cubicBezTo>
                <a:cubicBezTo>
                  <a:pt x="630" y="463"/>
                  <a:pt x="630" y="462"/>
                  <a:pt x="630" y="461"/>
                </a:cubicBezTo>
                <a:cubicBezTo>
                  <a:pt x="630" y="460"/>
                  <a:pt x="630" y="460"/>
                  <a:pt x="630" y="459"/>
                </a:cubicBezTo>
                <a:cubicBezTo>
                  <a:pt x="630" y="458"/>
                  <a:pt x="629" y="456"/>
                  <a:pt x="629" y="454"/>
                </a:cubicBezTo>
                <a:cubicBezTo>
                  <a:pt x="629" y="454"/>
                  <a:pt x="629" y="454"/>
                  <a:pt x="629" y="454"/>
                </a:cubicBezTo>
                <a:cubicBezTo>
                  <a:pt x="629" y="452"/>
                  <a:pt x="629" y="450"/>
                  <a:pt x="629" y="449"/>
                </a:cubicBezTo>
                <a:cubicBezTo>
                  <a:pt x="629" y="448"/>
                  <a:pt x="629" y="448"/>
                  <a:pt x="629" y="447"/>
                </a:cubicBezTo>
                <a:cubicBezTo>
                  <a:pt x="629" y="446"/>
                  <a:pt x="629" y="444"/>
                  <a:pt x="629" y="443"/>
                </a:cubicBezTo>
                <a:cubicBezTo>
                  <a:pt x="629" y="443"/>
                  <a:pt x="629" y="442"/>
                  <a:pt x="629" y="441"/>
                </a:cubicBezTo>
                <a:cubicBezTo>
                  <a:pt x="629" y="440"/>
                  <a:pt x="629" y="438"/>
                  <a:pt x="629" y="436"/>
                </a:cubicBezTo>
                <a:cubicBezTo>
                  <a:pt x="630" y="434"/>
                  <a:pt x="630" y="432"/>
                  <a:pt x="630" y="431"/>
                </a:cubicBezTo>
                <a:cubicBezTo>
                  <a:pt x="630" y="430"/>
                  <a:pt x="630" y="430"/>
                  <a:pt x="630" y="429"/>
                </a:cubicBezTo>
                <a:cubicBezTo>
                  <a:pt x="630" y="428"/>
                  <a:pt x="631" y="426"/>
                  <a:pt x="631" y="425"/>
                </a:cubicBezTo>
                <a:cubicBezTo>
                  <a:pt x="631" y="425"/>
                  <a:pt x="631" y="424"/>
                  <a:pt x="631" y="424"/>
                </a:cubicBezTo>
                <a:cubicBezTo>
                  <a:pt x="632" y="422"/>
                  <a:pt x="632" y="420"/>
                  <a:pt x="632" y="418"/>
                </a:cubicBezTo>
                <a:cubicBezTo>
                  <a:pt x="632" y="418"/>
                  <a:pt x="632" y="418"/>
                  <a:pt x="632" y="418"/>
                </a:cubicBezTo>
                <a:cubicBezTo>
                  <a:pt x="633" y="416"/>
                  <a:pt x="633" y="415"/>
                  <a:pt x="634" y="413"/>
                </a:cubicBezTo>
                <a:cubicBezTo>
                  <a:pt x="634" y="413"/>
                  <a:pt x="634" y="412"/>
                  <a:pt x="634" y="412"/>
                </a:cubicBezTo>
                <a:cubicBezTo>
                  <a:pt x="635" y="410"/>
                  <a:pt x="635" y="409"/>
                  <a:pt x="635" y="408"/>
                </a:cubicBezTo>
                <a:cubicBezTo>
                  <a:pt x="635" y="408"/>
                  <a:pt x="636" y="407"/>
                  <a:pt x="636" y="407"/>
                </a:cubicBezTo>
                <a:cubicBezTo>
                  <a:pt x="636" y="405"/>
                  <a:pt x="637" y="403"/>
                  <a:pt x="638" y="402"/>
                </a:cubicBezTo>
                <a:cubicBezTo>
                  <a:pt x="638" y="402"/>
                  <a:pt x="638" y="402"/>
                  <a:pt x="638" y="402"/>
                </a:cubicBezTo>
                <a:cubicBezTo>
                  <a:pt x="640" y="395"/>
                  <a:pt x="644" y="389"/>
                  <a:pt x="648" y="383"/>
                </a:cubicBezTo>
                <a:cubicBezTo>
                  <a:pt x="648" y="382"/>
                  <a:pt x="649" y="380"/>
                  <a:pt x="650" y="379"/>
                </a:cubicBezTo>
                <a:cubicBezTo>
                  <a:pt x="650" y="379"/>
                  <a:pt x="650" y="379"/>
                  <a:pt x="650" y="379"/>
                </a:cubicBezTo>
                <a:cubicBezTo>
                  <a:pt x="651" y="378"/>
                  <a:pt x="652" y="377"/>
                  <a:pt x="653" y="376"/>
                </a:cubicBezTo>
                <a:cubicBezTo>
                  <a:pt x="653" y="375"/>
                  <a:pt x="653" y="375"/>
                  <a:pt x="653" y="375"/>
                </a:cubicBezTo>
                <a:cubicBezTo>
                  <a:pt x="655" y="372"/>
                  <a:pt x="658" y="369"/>
                  <a:pt x="661" y="366"/>
                </a:cubicBezTo>
                <a:cubicBezTo>
                  <a:pt x="661" y="366"/>
                  <a:pt x="661" y="365"/>
                  <a:pt x="661" y="365"/>
                </a:cubicBezTo>
                <a:cubicBezTo>
                  <a:pt x="662" y="364"/>
                  <a:pt x="663" y="363"/>
                  <a:pt x="664" y="363"/>
                </a:cubicBezTo>
                <a:cubicBezTo>
                  <a:pt x="664" y="362"/>
                  <a:pt x="664" y="362"/>
                  <a:pt x="665" y="362"/>
                </a:cubicBezTo>
                <a:cubicBezTo>
                  <a:pt x="669" y="358"/>
                  <a:pt x="673" y="355"/>
                  <a:pt x="677" y="351"/>
                </a:cubicBezTo>
                <a:cubicBezTo>
                  <a:pt x="678" y="351"/>
                  <a:pt x="678" y="351"/>
                  <a:pt x="678" y="351"/>
                </a:cubicBezTo>
                <a:cubicBezTo>
                  <a:pt x="679" y="350"/>
                  <a:pt x="680" y="349"/>
                  <a:pt x="681" y="349"/>
                </a:cubicBezTo>
                <a:cubicBezTo>
                  <a:pt x="681" y="348"/>
                  <a:pt x="682" y="348"/>
                  <a:pt x="682" y="348"/>
                </a:cubicBezTo>
                <a:cubicBezTo>
                  <a:pt x="685" y="346"/>
                  <a:pt x="689" y="344"/>
                  <a:pt x="692" y="342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1"/>
                  <a:pt x="695" y="341"/>
                  <a:pt x="696" y="340"/>
                </a:cubicBezTo>
                <a:cubicBezTo>
                  <a:pt x="697" y="340"/>
                  <a:pt x="697" y="340"/>
                  <a:pt x="697" y="340"/>
                </a:cubicBezTo>
                <a:cubicBezTo>
                  <a:pt x="698" y="339"/>
                  <a:pt x="700" y="339"/>
                  <a:pt x="701" y="338"/>
                </a:cubicBezTo>
                <a:cubicBezTo>
                  <a:pt x="707" y="335"/>
                  <a:pt x="714" y="333"/>
                  <a:pt x="721" y="331"/>
                </a:cubicBezTo>
                <a:cubicBezTo>
                  <a:pt x="723" y="331"/>
                  <a:pt x="725" y="331"/>
                  <a:pt x="726" y="331"/>
                </a:cubicBezTo>
                <a:cubicBezTo>
                  <a:pt x="727" y="330"/>
                  <a:pt x="727" y="330"/>
                  <a:pt x="728" y="330"/>
                </a:cubicBezTo>
                <a:cubicBezTo>
                  <a:pt x="729" y="330"/>
                  <a:pt x="730" y="330"/>
                  <a:pt x="732" y="330"/>
                </a:cubicBezTo>
                <a:cubicBezTo>
                  <a:pt x="732" y="330"/>
                  <a:pt x="733" y="330"/>
                  <a:pt x="733" y="330"/>
                </a:cubicBezTo>
                <a:cubicBezTo>
                  <a:pt x="735" y="329"/>
                  <a:pt x="736" y="329"/>
                  <a:pt x="738" y="329"/>
                </a:cubicBezTo>
                <a:cubicBezTo>
                  <a:pt x="738" y="329"/>
                  <a:pt x="738" y="329"/>
                  <a:pt x="739" y="329"/>
                </a:cubicBezTo>
                <a:cubicBezTo>
                  <a:pt x="740" y="329"/>
                  <a:pt x="742" y="329"/>
                  <a:pt x="744" y="329"/>
                </a:cubicBezTo>
                <a:cubicBezTo>
                  <a:pt x="744" y="329"/>
                  <a:pt x="745" y="329"/>
                  <a:pt x="745" y="329"/>
                </a:cubicBezTo>
                <a:cubicBezTo>
                  <a:pt x="747" y="329"/>
                  <a:pt x="748" y="329"/>
                  <a:pt x="749" y="329"/>
                </a:cubicBezTo>
                <a:cubicBezTo>
                  <a:pt x="750" y="329"/>
                  <a:pt x="750" y="329"/>
                  <a:pt x="751" y="329"/>
                </a:cubicBezTo>
                <a:cubicBezTo>
                  <a:pt x="753" y="329"/>
                  <a:pt x="755" y="329"/>
                  <a:pt x="756" y="329"/>
                </a:cubicBezTo>
                <a:cubicBezTo>
                  <a:pt x="758" y="329"/>
                  <a:pt x="760" y="330"/>
                  <a:pt x="762" y="330"/>
                </a:cubicBezTo>
                <a:cubicBezTo>
                  <a:pt x="762" y="330"/>
                  <a:pt x="763" y="330"/>
                  <a:pt x="763" y="330"/>
                </a:cubicBezTo>
                <a:cubicBezTo>
                  <a:pt x="765" y="330"/>
                  <a:pt x="766" y="330"/>
                  <a:pt x="767" y="331"/>
                </a:cubicBezTo>
                <a:cubicBezTo>
                  <a:pt x="768" y="331"/>
                  <a:pt x="768" y="331"/>
                  <a:pt x="769" y="331"/>
                </a:cubicBezTo>
                <a:cubicBezTo>
                  <a:pt x="771" y="331"/>
                  <a:pt x="772" y="332"/>
                  <a:pt x="774" y="332"/>
                </a:cubicBezTo>
                <a:cubicBezTo>
                  <a:pt x="774" y="332"/>
                  <a:pt x="774" y="332"/>
                  <a:pt x="775" y="332"/>
                </a:cubicBezTo>
                <a:cubicBezTo>
                  <a:pt x="776" y="333"/>
                  <a:pt x="778" y="333"/>
                  <a:pt x="779" y="333"/>
                </a:cubicBezTo>
                <a:cubicBezTo>
                  <a:pt x="780" y="334"/>
                  <a:pt x="780" y="334"/>
                  <a:pt x="781" y="334"/>
                </a:cubicBezTo>
                <a:cubicBezTo>
                  <a:pt x="782" y="334"/>
                  <a:pt x="783" y="335"/>
                  <a:pt x="784" y="335"/>
                </a:cubicBezTo>
                <a:cubicBezTo>
                  <a:pt x="785" y="335"/>
                  <a:pt x="785" y="335"/>
                  <a:pt x="786" y="336"/>
                </a:cubicBezTo>
                <a:cubicBezTo>
                  <a:pt x="787" y="336"/>
                  <a:pt x="789" y="337"/>
                  <a:pt x="791" y="337"/>
                </a:cubicBezTo>
                <a:cubicBezTo>
                  <a:pt x="797" y="340"/>
                  <a:pt x="804" y="344"/>
                  <a:pt x="810" y="347"/>
                </a:cubicBezTo>
                <a:cubicBezTo>
                  <a:pt x="811" y="348"/>
                  <a:pt x="812" y="349"/>
                  <a:pt x="813" y="350"/>
                </a:cubicBezTo>
                <a:cubicBezTo>
                  <a:pt x="813" y="350"/>
                  <a:pt x="813" y="350"/>
                  <a:pt x="814" y="350"/>
                </a:cubicBezTo>
                <a:cubicBezTo>
                  <a:pt x="815" y="351"/>
                  <a:pt x="816" y="352"/>
                  <a:pt x="817" y="352"/>
                </a:cubicBezTo>
                <a:cubicBezTo>
                  <a:pt x="817" y="353"/>
                  <a:pt x="817" y="353"/>
                  <a:pt x="817" y="353"/>
                </a:cubicBezTo>
                <a:cubicBezTo>
                  <a:pt x="821" y="355"/>
                  <a:pt x="824" y="358"/>
                  <a:pt x="827" y="361"/>
                </a:cubicBezTo>
                <a:cubicBezTo>
                  <a:pt x="827" y="361"/>
                  <a:pt x="827" y="361"/>
                  <a:pt x="827" y="361"/>
                </a:cubicBezTo>
                <a:cubicBezTo>
                  <a:pt x="828" y="362"/>
                  <a:pt x="829" y="363"/>
                  <a:pt x="830" y="364"/>
                </a:cubicBezTo>
                <a:cubicBezTo>
                  <a:pt x="830" y="364"/>
                  <a:pt x="830" y="364"/>
                  <a:pt x="831" y="364"/>
                </a:cubicBezTo>
                <a:cubicBezTo>
                  <a:pt x="834" y="368"/>
                  <a:pt x="838" y="373"/>
                  <a:pt x="841" y="377"/>
                </a:cubicBezTo>
                <a:cubicBezTo>
                  <a:pt x="841" y="377"/>
                  <a:pt x="842" y="378"/>
                  <a:pt x="842" y="378"/>
                </a:cubicBezTo>
                <a:cubicBezTo>
                  <a:pt x="842" y="379"/>
                  <a:pt x="843" y="380"/>
                  <a:pt x="844" y="381"/>
                </a:cubicBezTo>
                <a:cubicBezTo>
                  <a:pt x="844" y="381"/>
                  <a:pt x="844" y="381"/>
                  <a:pt x="844" y="382"/>
                </a:cubicBezTo>
                <a:cubicBezTo>
                  <a:pt x="847" y="385"/>
                  <a:pt x="849" y="389"/>
                  <a:pt x="851" y="392"/>
                </a:cubicBezTo>
                <a:cubicBezTo>
                  <a:pt x="851" y="392"/>
                  <a:pt x="851" y="393"/>
                  <a:pt x="851" y="393"/>
                </a:cubicBezTo>
                <a:cubicBezTo>
                  <a:pt x="851" y="394"/>
                  <a:pt x="852" y="395"/>
                  <a:pt x="852" y="396"/>
                </a:cubicBezTo>
                <a:cubicBezTo>
                  <a:pt x="853" y="396"/>
                  <a:pt x="853" y="397"/>
                  <a:pt x="853" y="397"/>
                </a:cubicBezTo>
                <a:cubicBezTo>
                  <a:pt x="853" y="398"/>
                  <a:pt x="854" y="399"/>
                  <a:pt x="854" y="401"/>
                </a:cubicBezTo>
                <a:cubicBezTo>
                  <a:pt x="857" y="407"/>
                  <a:pt x="859" y="414"/>
                  <a:pt x="861" y="421"/>
                </a:cubicBezTo>
                <a:cubicBezTo>
                  <a:pt x="861" y="423"/>
                  <a:pt x="862" y="424"/>
                  <a:pt x="862" y="426"/>
                </a:cubicBezTo>
                <a:cubicBezTo>
                  <a:pt x="862" y="427"/>
                  <a:pt x="862" y="427"/>
                  <a:pt x="862" y="428"/>
                </a:cubicBezTo>
                <a:cubicBezTo>
                  <a:pt x="862" y="429"/>
                  <a:pt x="863" y="430"/>
                  <a:pt x="863" y="431"/>
                </a:cubicBezTo>
                <a:cubicBezTo>
                  <a:pt x="863" y="432"/>
                  <a:pt x="863" y="433"/>
                  <a:pt x="863" y="433"/>
                </a:cubicBezTo>
                <a:cubicBezTo>
                  <a:pt x="863" y="435"/>
                  <a:pt x="863" y="436"/>
                  <a:pt x="863" y="438"/>
                </a:cubicBezTo>
                <a:cubicBezTo>
                  <a:pt x="863" y="438"/>
                  <a:pt x="863" y="438"/>
                  <a:pt x="863" y="438"/>
                </a:cubicBezTo>
                <a:cubicBezTo>
                  <a:pt x="863" y="440"/>
                  <a:pt x="864" y="442"/>
                  <a:pt x="864" y="444"/>
                </a:cubicBezTo>
                <a:lnTo>
                  <a:pt x="864" y="445"/>
                </a:lnTo>
                <a:cubicBezTo>
                  <a:pt x="864" y="447"/>
                  <a:pt x="864" y="448"/>
                  <a:pt x="864" y="449"/>
                </a:cubicBezTo>
                <a:cubicBezTo>
                  <a:pt x="864" y="450"/>
                  <a:pt x="864" y="450"/>
                  <a:pt x="864" y="451"/>
                </a:cubicBezTo>
                <a:cubicBezTo>
                  <a:pt x="863" y="453"/>
                  <a:pt x="863" y="454"/>
                  <a:pt x="863" y="456"/>
                </a:cubicBezTo>
                <a:cubicBezTo>
                  <a:pt x="863" y="458"/>
                  <a:pt x="863" y="460"/>
                  <a:pt x="863" y="462"/>
                </a:cubicBezTo>
                <a:close/>
                <a:moveTo>
                  <a:pt x="942" y="498"/>
                </a:moveTo>
                <a:lnTo>
                  <a:pt x="948" y="429"/>
                </a:lnTo>
                <a:lnTo>
                  <a:pt x="908" y="425"/>
                </a:lnTo>
                <a:cubicBezTo>
                  <a:pt x="906" y="406"/>
                  <a:pt x="900" y="387"/>
                  <a:pt x="891" y="370"/>
                </a:cubicBezTo>
                <a:lnTo>
                  <a:pt x="922" y="344"/>
                </a:lnTo>
                <a:lnTo>
                  <a:pt x="877" y="291"/>
                </a:lnTo>
                <a:lnTo>
                  <a:pt x="846" y="317"/>
                </a:lnTo>
                <a:cubicBezTo>
                  <a:pt x="831" y="305"/>
                  <a:pt x="814" y="296"/>
                  <a:pt x="795" y="290"/>
                </a:cubicBezTo>
                <a:lnTo>
                  <a:pt x="798" y="250"/>
                </a:lnTo>
                <a:lnTo>
                  <a:pt x="729" y="244"/>
                </a:lnTo>
                <a:lnTo>
                  <a:pt x="725" y="284"/>
                </a:lnTo>
                <a:cubicBezTo>
                  <a:pt x="706" y="287"/>
                  <a:pt x="687" y="293"/>
                  <a:pt x="670" y="302"/>
                </a:cubicBezTo>
                <a:lnTo>
                  <a:pt x="644" y="271"/>
                </a:lnTo>
                <a:lnTo>
                  <a:pt x="591" y="316"/>
                </a:lnTo>
                <a:lnTo>
                  <a:pt x="617" y="346"/>
                </a:lnTo>
                <a:cubicBezTo>
                  <a:pt x="605" y="362"/>
                  <a:pt x="596" y="379"/>
                  <a:pt x="590" y="398"/>
                </a:cubicBezTo>
                <a:lnTo>
                  <a:pt x="550" y="394"/>
                </a:lnTo>
                <a:lnTo>
                  <a:pt x="544" y="464"/>
                </a:lnTo>
                <a:lnTo>
                  <a:pt x="584" y="467"/>
                </a:lnTo>
                <a:cubicBezTo>
                  <a:pt x="587" y="487"/>
                  <a:pt x="593" y="505"/>
                  <a:pt x="602" y="522"/>
                </a:cubicBezTo>
                <a:lnTo>
                  <a:pt x="571" y="548"/>
                </a:lnTo>
                <a:lnTo>
                  <a:pt x="616" y="601"/>
                </a:lnTo>
                <a:lnTo>
                  <a:pt x="647" y="575"/>
                </a:lnTo>
                <a:cubicBezTo>
                  <a:pt x="662" y="587"/>
                  <a:pt x="679" y="596"/>
                  <a:pt x="698" y="602"/>
                </a:cubicBezTo>
                <a:lnTo>
                  <a:pt x="694" y="642"/>
                </a:lnTo>
                <a:lnTo>
                  <a:pt x="764" y="648"/>
                </a:lnTo>
                <a:lnTo>
                  <a:pt x="767" y="608"/>
                </a:lnTo>
                <a:cubicBezTo>
                  <a:pt x="787" y="606"/>
                  <a:pt x="805" y="600"/>
                  <a:pt x="822" y="591"/>
                </a:cubicBezTo>
                <a:lnTo>
                  <a:pt x="848" y="621"/>
                </a:lnTo>
                <a:lnTo>
                  <a:pt x="901" y="577"/>
                </a:lnTo>
                <a:lnTo>
                  <a:pt x="876" y="546"/>
                </a:lnTo>
                <a:cubicBezTo>
                  <a:pt x="887" y="531"/>
                  <a:pt x="896" y="513"/>
                  <a:pt x="902" y="494"/>
                </a:cubicBezTo>
                <a:lnTo>
                  <a:pt x="942" y="498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41" y="91674"/>
            <a:ext cx="2646380" cy="503185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8" grpId="0"/>
      <p:bldP spid="266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825" y="176213"/>
            <a:ext cx="170942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模型对比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5"/>
          <p:cNvSpPr/>
          <p:nvPr/>
        </p:nvSpPr>
        <p:spPr>
          <a:xfrm>
            <a:off x="6103794" y="1268413"/>
            <a:ext cx="0" cy="526097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3" name="Oval 6"/>
          <p:cNvSpPr/>
          <p:nvPr/>
        </p:nvSpPr>
        <p:spPr>
          <a:xfrm>
            <a:off x="5987907" y="1192213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4" name="Oval 7"/>
          <p:cNvSpPr/>
          <p:nvPr/>
        </p:nvSpPr>
        <p:spPr>
          <a:xfrm>
            <a:off x="5987907" y="2174875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5" name="Oval 8"/>
          <p:cNvSpPr/>
          <p:nvPr/>
        </p:nvSpPr>
        <p:spPr>
          <a:xfrm>
            <a:off x="5987907" y="3016250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6" name="Oval 9"/>
          <p:cNvSpPr/>
          <p:nvPr/>
        </p:nvSpPr>
        <p:spPr>
          <a:xfrm>
            <a:off x="5987907" y="3868738"/>
            <a:ext cx="220662" cy="207962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7" name="Oval 10"/>
          <p:cNvSpPr/>
          <p:nvPr/>
        </p:nvSpPr>
        <p:spPr>
          <a:xfrm>
            <a:off x="5987907" y="4800600"/>
            <a:ext cx="220662" cy="207963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8" name="Oval 11"/>
          <p:cNvSpPr/>
          <p:nvPr/>
        </p:nvSpPr>
        <p:spPr>
          <a:xfrm>
            <a:off x="5987907" y="5651500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13" name="TextBox 18"/>
          <p:cNvSpPr txBox="1"/>
          <p:nvPr/>
        </p:nvSpPr>
        <p:spPr>
          <a:xfrm>
            <a:off x="6990037" y="1910983"/>
            <a:ext cx="4282941" cy="33927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indent="457200"/>
            <a:r>
              <a:rPr lang="zh-CN" altLang="en-US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我们尝试采用了其他模型训练</a:t>
            </a:r>
            <a:r>
              <a:rPr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457200"/>
            <a:endParaRPr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457200"/>
            <a:r>
              <a:rPr lang="zh-CN" altLang="en-US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采用线性支持向量机</a:t>
            </a:r>
            <a:r>
              <a:rPr lang="en-US" altLang="zh-CN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(Linear SVM)</a:t>
            </a:r>
            <a:r>
              <a:rPr lang="zh-CN" altLang="en-US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训练下，正确率达</a:t>
            </a:r>
            <a:r>
              <a:rPr lang="en-US" altLang="zh-CN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0.9823,</a:t>
            </a:r>
            <a:r>
              <a:rPr lang="zh-CN" altLang="en-US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低于深度学习模型。</a:t>
            </a:r>
            <a:endParaRPr lang="zh-CN" altLang="en-US" dirty="0">
              <a:solidFill>
                <a:schemeClr val="accent1"/>
              </a:solidFill>
              <a:latin typeface="楷体" charset="0"/>
              <a:ea typeface="楷体" charset="0"/>
              <a:cs typeface="楷体" charset="0"/>
            </a:endParaRPr>
          </a:p>
          <a:p>
            <a:pPr indent="457200"/>
            <a:endParaRPr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457200"/>
            <a:r>
              <a:rPr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LSVM是线性模型，对于非线性关系的建模能力较差。深度学习模型通过多层神经网络可以学习复杂的非线性关系，从而更好地适应现实世界中的数据。</a:t>
            </a:r>
            <a:endParaRPr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图片 6" descr="upload_post_object_v2_25075857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002" y="3434732"/>
            <a:ext cx="5360688" cy="460180"/>
          </a:xfrm>
          <a:prstGeom prst="rect">
            <a:avLst/>
          </a:prstGeom>
        </p:spPr>
      </p:pic>
      <p:pic>
        <p:nvPicPr>
          <p:cNvPr id="8" name="图片 7" descr="upload_post_object_v2_7850485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02" y="4044955"/>
            <a:ext cx="5140724" cy="2329390"/>
          </a:xfrm>
          <a:prstGeom prst="rect">
            <a:avLst/>
          </a:prstGeom>
        </p:spPr>
      </p:pic>
      <p:pic>
        <p:nvPicPr>
          <p:cNvPr id="9" name="图片 8" descr="upload_post_object_v2_38556344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0" y="1002515"/>
            <a:ext cx="4388179" cy="2013753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2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2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2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2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2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32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3" grpId="0" bldLvl="0" animBg="1"/>
      <p:bldP spid="12294" grpId="0" bldLvl="0" animBg="1"/>
      <p:bldP spid="12295" grpId="0" bldLvl="0" animBg="1"/>
      <p:bldP spid="12296" grpId="0" bldLvl="0" animBg="1"/>
      <p:bldP spid="12297" grpId="0" bldLvl="0" animBg="1"/>
      <p:bldP spid="12298" grpId="0" bldLvl="0" animBg="1"/>
      <p:bldP spid="297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825" y="176213"/>
            <a:ext cx="170942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模型对比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5"/>
          <p:cNvSpPr/>
          <p:nvPr/>
        </p:nvSpPr>
        <p:spPr>
          <a:xfrm>
            <a:off x="6103794" y="1268413"/>
            <a:ext cx="0" cy="526097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3" name="Oval 6"/>
          <p:cNvSpPr/>
          <p:nvPr/>
        </p:nvSpPr>
        <p:spPr>
          <a:xfrm>
            <a:off x="5987907" y="1192213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4" name="Oval 7"/>
          <p:cNvSpPr/>
          <p:nvPr/>
        </p:nvSpPr>
        <p:spPr>
          <a:xfrm>
            <a:off x="5987907" y="2174875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5" name="Oval 8"/>
          <p:cNvSpPr/>
          <p:nvPr/>
        </p:nvSpPr>
        <p:spPr>
          <a:xfrm>
            <a:off x="5987907" y="3016250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6" name="Oval 9"/>
          <p:cNvSpPr/>
          <p:nvPr/>
        </p:nvSpPr>
        <p:spPr>
          <a:xfrm>
            <a:off x="5987907" y="3868738"/>
            <a:ext cx="220662" cy="207962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7" name="Oval 10"/>
          <p:cNvSpPr/>
          <p:nvPr/>
        </p:nvSpPr>
        <p:spPr>
          <a:xfrm>
            <a:off x="5987907" y="4800600"/>
            <a:ext cx="220662" cy="207963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8" name="Oval 11"/>
          <p:cNvSpPr/>
          <p:nvPr/>
        </p:nvSpPr>
        <p:spPr>
          <a:xfrm>
            <a:off x="5987907" y="5651500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13" name="TextBox 18"/>
          <p:cNvSpPr txBox="1"/>
          <p:nvPr/>
        </p:nvSpPr>
        <p:spPr>
          <a:xfrm>
            <a:off x="6990037" y="1910983"/>
            <a:ext cx="4282941" cy="4349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indent="457200"/>
            <a:endParaRPr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457200"/>
            <a:r>
              <a:rPr lang="zh-CN" altLang="en-US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采用朴素贝叶斯分类器训练下，正确率达</a:t>
            </a:r>
            <a:r>
              <a:rPr lang="en-US" altLang="zh-CN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0.9832,</a:t>
            </a:r>
            <a:r>
              <a:rPr lang="zh-CN" altLang="en-US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低于深度学习模型。</a:t>
            </a:r>
            <a:endParaRPr lang="zh-CN" altLang="en-US" dirty="0">
              <a:solidFill>
                <a:schemeClr val="accent1"/>
              </a:solidFill>
              <a:latin typeface="楷体" charset="0"/>
              <a:ea typeface="楷体" charset="0"/>
              <a:cs typeface="楷体" charset="0"/>
            </a:endParaRPr>
          </a:p>
          <a:p>
            <a:pPr indent="457200"/>
            <a:endParaRPr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457200"/>
            <a:r>
              <a:rPr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457200"/>
            <a:r>
              <a:rPr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朴素贝叶斯分类器基于贝叶斯定理，假设各个特征之间相互独立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，使用简单的特征处理方法，例如词频统计，在处理在处理简单的数据集时具有优势。处理复杂数据集时可能会出现偏差。</a:t>
            </a:r>
            <a:endParaRPr lang="zh-CN" altLang="en-US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 descr="upload_post_object_v2_22380230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987" y="4200055"/>
            <a:ext cx="5559174" cy="433449"/>
          </a:xfrm>
          <a:prstGeom prst="rect">
            <a:avLst/>
          </a:prstGeom>
        </p:spPr>
      </p:pic>
      <p:pic>
        <p:nvPicPr>
          <p:cNvPr id="3" name="图片 2" descr="upload_post_object_v2_8925064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87" y="1547739"/>
            <a:ext cx="4984987" cy="1463713"/>
          </a:xfrm>
          <a:prstGeom prst="rect">
            <a:avLst/>
          </a:prstGeom>
        </p:spPr>
      </p:pic>
      <p:pic>
        <p:nvPicPr>
          <p:cNvPr id="4" name="图片 3" descr="upload_post_object_v2_20673337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" y="3344897"/>
            <a:ext cx="2486025" cy="52387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2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2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2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2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2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32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3" grpId="0" bldLvl="0" animBg="1"/>
      <p:bldP spid="12294" grpId="0" bldLvl="0" animBg="1"/>
      <p:bldP spid="12295" grpId="0" bldLvl="0" animBg="1"/>
      <p:bldP spid="12296" grpId="0" bldLvl="0" animBg="1"/>
      <p:bldP spid="12297" grpId="0" bldLvl="0" animBg="1"/>
      <p:bldP spid="12298" grpId="0" bldLvl="0" animBg="1"/>
      <p:bldP spid="297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27"/>
          <p:cNvSpPr txBox="1"/>
          <p:nvPr/>
        </p:nvSpPr>
        <p:spPr>
          <a:xfrm>
            <a:off x="1012825" y="176213"/>
            <a:ext cx="170942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结果对比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12841" y="781048"/>
            <a:ext cx="139763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Finetune T5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12821" y="1988593"/>
            <a:ext cx="377444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T5 Encoder </a:t>
            </a:r>
            <a:r>
              <a:rPr lang="zh-CN" altLang="en-US"/>
              <a:t>+ </a:t>
            </a:r>
            <a:r>
              <a:rPr lang="en-US" altLang="zh-CN"/>
              <a:t>Transformer Encoder</a:t>
            </a:r>
            <a:endParaRPr lang="zh-CN" altLang="en-US"/>
          </a:p>
        </p:txBody>
      </p:sp>
      <p:pic>
        <p:nvPicPr>
          <p:cNvPr id="2" name="图片 1" descr="upload_post_object_v2_42051848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489" y="1245179"/>
            <a:ext cx="10664572" cy="412872"/>
          </a:xfrm>
          <a:prstGeom prst="rect">
            <a:avLst/>
          </a:prstGeom>
        </p:spPr>
      </p:pic>
      <p:pic>
        <p:nvPicPr>
          <p:cNvPr id="9" name="图片 8" descr="upload_post_object_v2_17350789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89" y="2511813"/>
            <a:ext cx="10664600" cy="44501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71489" y="3244168"/>
            <a:ext cx="301244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Bert </a:t>
            </a:r>
            <a:r>
              <a:rPr lang="zh-CN" altLang="en-US"/>
              <a:t>+ </a:t>
            </a:r>
            <a:r>
              <a:rPr lang="en-US" altLang="zh-CN"/>
              <a:t>Transformer Encoder</a:t>
            </a:r>
            <a:endParaRPr lang="zh-CN" altLang="en-US"/>
          </a:p>
        </p:txBody>
      </p:sp>
      <p:pic>
        <p:nvPicPr>
          <p:cNvPr id="11" name="图片 10" descr="upload_post_object_v2_10053928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89" y="3613692"/>
            <a:ext cx="10664600" cy="38954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71489" y="4391066"/>
            <a:ext cx="15544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三个模型投票</a:t>
            </a:r>
            <a:endParaRPr lang="zh-CN" altLang="en-US"/>
          </a:p>
        </p:txBody>
      </p:sp>
      <p:pic>
        <p:nvPicPr>
          <p:cNvPr id="14" name="图片 13" descr="upload_post_object_v2_3656944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23" y="4914094"/>
            <a:ext cx="10605932" cy="444484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841058" y="3068955"/>
            <a:ext cx="10728325" cy="817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6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6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聆听</a:t>
            </a:r>
            <a:endParaRPr lang="zh-CN" altLang="en-US" sz="60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25" y="6745288"/>
            <a:ext cx="12196763" cy="412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65860" y="2924810"/>
            <a:ext cx="9864090" cy="1125855"/>
            <a:chOff x="1893" y="3400"/>
            <a:chExt cx="15534" cy="1773"/>
          </a:xfrm>
        </p:grpSpPr>
        <p:cxnSp>
          <p:nvCxnSpPr>
            <p:cNvPr id="6158" name="直接连接符 2"/>
            <p:cNvCxnSpPr/>
            <p:nvPr/>
          </p:nvCxnSpPr>
          <p:spPr>
            <a:xfrm>
              <a:off x="1893" y="3400"/>
              <a:ext cx="15535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159" name="直接连接符 17"/>
            <p:cNvCxnSpPr/>
            <p:nvPr/>
          </p:nvCxnSpPr>
          <p:spPr>
            <a:xfrm>
              <a:off x="1893" y="5173"/>
              <a:ext cx="15535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45" y="943854"/>
            <a:ext cx="4220005" cy="802395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6078855" y="1341120"/>
            <a:ext cx="4032250" cy="2647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垃圾短信识别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194" name="直接连接符 3"/>
          <p:cNvCxnSpPr/>
          <p:nvPr/>
        </p:nvCxnSpPr>
        <p:spPr>
          <a:xfrm>
            <a:off x="6151563" y="1698625"/>
            <a:ext cx="3959225" cy="0"/>
          </a:xfrm>
          <a:prstGeom prst="line">
            <a:avLst/>
          </a:prstGeom>
          <a:ln w="9525" cap="flat" cmpd="sng">
            <a:solidFill>
              <a:srgbClr val="113E6A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" name="Rectangle 3"/>
          <p:cNvSpPr txBox="1"/>
          <p:nvPr/>
        </p:nvSpPr>
        <p:spPr>
          <a:xfrm>
            <a:off x="1927225" y="2447925"/>
            <a:ext cx="1536700" cy="6016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dist"/>
            <a:r>
              <a:rPr lang="zh-CN" altLang="en-US" sz="3600" b="1" dirty="0">
                <a:solidFill>
                  <a:schemeClr val="accent2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accent2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197" name="组合 24"/>
          <p:cNvGrpSpPr/>
          <p:nvPr/>
        </p:nvGrpSpPr>
        <p:grpSpPr>
          <a:xfrm>
            <a:off x="6170613" y="4451350"/>
            <a:ext cx="576262" cy="576263"/>
            <a:chOff x="6170389" y="4955815"/>
            <a:chExt cx="576064" cy="576064"/>
          </a:xfrm>
        </p:grpSpPr>
        <p:sp>
          <p:nvSpPr>
            <p:cNvPr id="8198" name="圆角矩形 13"/>
            <p:cNvSpPr/>
            <p:nvPr/>
          </p:nvSpPr>
          <p:spPr>
            <a:xfrm>
              <a:off x="6170389" y="4955815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8199" name="Freeform 11"/>
            <p:cNvSpPr>
              <a:spLocks noEditPoints="1"/>
            </p:cNvSpPr>
            <p:nvPr/>
          </p:nvSpPr>
          <p:spPr>
            <a:xfrm>
              <a:off x="6298628" y="5092507"/>
              <a:ext cx="315884" cy="27338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48" h="810">
                  <a:moveTo>
                    <a:pt x="588" y="151"/>
                  </a:moveTo>
                  <a:cubicBezTo>
                    <a:pt x="588" y="151"/>
                    <a:pt x="588" y="152"/>
                    <a:pt x="588" y="152"/>
                  </a:cubicBezTo>
                  <a:cubicBezTo>
                    <a:pt x="588" y="153"/>
                    <a:pt x="589" y="154"/>
                    <a:pt x="589" y="155"/>
                  </a:cubicBezTo>
                  <a:cubicBezTo>
                    <a:pt x="589" y="156"/>
                    <a:pt x="589" y="156"/>
                    <a:pt x="589" y="157"/>
                  </a:cubicBezTo>
                  <a:cubicBezTo>
                    <a:pt x="589" y="158"/>
                    <a:pt x="589" y="159"/>
                    <a:pt x="589" y="161"/>
                  </a:cubicBezTo>
                  <a:cubicBezTo>
                    <a:pt x="589" y="161"/>
                    <a:pt x="589" y="161"/>
                    <a:pt x="589" y="161"/>
                  </a:cubicBezTo>
                  <a:cubicBezTo>
                    <a:pt x="589" y="162"/>
                    <a:pt x="589" y="164"/>
                    <a:pt x="589" y="165"/>
                  </a:cubicBezTo>
                  <a:cubicBezTo>
                    <a:pt x="589" y="165"/>
                    <a:pt x="589" y="166"/>
                    <a:pt x="589" y="166"/>
                  </a:cubicBezTo>
                  <a:cubicBezTo>
                    <a:pt x="589" y="167"/>
                    <a:pt x="589" y="168"/>
                    <a:pt x="589" y="169"/>
                  </a:cubicBezTo>
                  <a:cubicBezTo>
                    <a:pt x="589" y="170"/>
                    <a:pt x="589" y="170"/>
                    <a:pt x="589" y="171"/>
                  </a:cubicBezTo>
                  <a:cubicBezTo>
                    <a:pt x="588" y="178"/>
                    <a:pt x="586" y="185"/>
                    <a:pt x="584" y="191"/>
                  </a:cubicBezTo>
                  <a:cubicBezTo>
                    <a:pt x="584" y="192"/>
                    <a:pt x="583" y="193"/>
                    <a:pt x="583" y="194"/>
                  </a:cubicBezTo>
                  <a:cubicBezTo>
                    <a:pt x="583" y="195"/>
                    <a:pt x="583" y="195"/>
                    <a:pt x="583" y="195"/>
                  </a:cubicBezTo>
                  <a:cubicBezTo>
                    <a:pt x="583" y="196"/>
                    <a:pt x="582" y="197"/>
                    <a:pt x="582" y="198"/>
                  </a:cubicBezTo>
                  <a:cubicBezTo>
                    <a:pt x="582" y="198"/>
                    <a:pt x="582" y="198"/>
                    <a:pt x="582" y="198"/>
                  </a:cubicBezTo>
                  <a:cubicBezTo>
                    <a:pt x="580" y="201"/>
                    <a:pt x="579" y="204"/>
                    <a:pt x="577" y="207"/>
                  </a:cubicBezTo>
                  <a:cubicBezTo>
                    <a:pt x="577" y="207"/>
                    <a:pt x="577" y="207"/>
                    <a:pt x="577" y="208"/>
                  </a:cubicBezTo>
                  <a:cubicBezTo>
                    <a:pt x="577" y="208"/>
                    <a:pt x="576" y="209"/>
                    <a:pt x="575" y="210"/>
                  </a:cubicBezTo>
                  <a:cubicBezTo>
                    <a:pt x="575" y="210"/>
                    <a:pt x="575" y="211"/>
                    <a:pt x="575" y="211"/>
                  </a:cubicBezTo>
                  <a:cubicBezTo>
                    <a:pt x="573" y="215"/>
                    <a:pt x="570" y="218"/>
                    <a:pt x="567" y="222"/>
                  </a:cubicBezTo>
                  <a:cubicBezTo>
                    <a:pt x="567" y="222"/>
                    <a:pt x="567" y="222"/>
                    <a:pt x="567" y="222"/>
                  </a:cubicBezTo>
                  <a:cubicBezTo>
                    <a:pt x="566" y="223"/>
                    <a:pt x="566" y="224"/>
                    <a:pt x="565" y="224"/>
                  </a:cubicBezTo>
                  <a:cubicBezTo>
                    <a:pt x="565" y="224"/>
                    <a:pt x="565" y="225"/>
                    <a:pt x="565" y="225"/>
                  </a:cubicBezTo>
                  <a:cubicBezTo>
                    <a:pt x="562" y="227"/>
                    <a:pt x="560" y="230"/>
                    <a:pt x="558" y="232"/>
                  </a:cubicBezTo>
                  <a:cubicBezTo>
                    <a:pt x="558" y="232"/>
                    <a:pt x="557" y="232"/>
                    <a:pt x="557" y="232"/>
                  </a:cubicBezTo>
                  <a:cubicBezTo>
                    <a:pt x="557" y="233"/>
                    <a:pt x="556" y="233"/>
                    <a:pt x="555" y="234"/>
                  </a:cubicBezTo>
                  <a:cubicBezTo>
                    <a:pt x="555" y="234"/>
                    <a:pt x="555" y="234"/>
                    <a:pt x="554" y="234"/>
                  </a:cubicBezTo>
                  <a:cubicBezTo>
                    <a:pt x="554" y="235"/>
                    <a:pt x="553" y="236"/>
                    <a:pt x="552" y="236"/>
                  </a:cubicBezTo>
                  <a:cubicBezTo>
                    <a:pt x="547" y="240"/>
                    <a:pt x="543" y="243"/>
                    <a:pt x="537" y="246"/>
                  </a:cubicBezTo>
                  <a:cubicBezTo>
                    <a:pt x="536" y="246"/>
                    <a:pt x="535" y="247"/>
                    <a:pt x="534" y="247"/>
                  </a:cubicBezTo>
                  <a:cubicBezTo>
                    <a:pt x="533" y="247"/>
                    <a:pt x="533" y="248"/>
                    <a:pt x="532" y="248"/>
                  </a:cubicBezTo>
                  <a:cubicBezTo>
                    <a:pt x="532" y="248"/>
                    <a:pt x="531" y="249"/>
                    <a:pt x="530" y="249"/>
                  </a:cubicBezTo>
                  <a:cubicBezTo>
                    <a:pt x="529" y="249"/>
                    <a:pt x="529" y="249"/>
                    <a:pt x="528" y="249"/>
                  </a:cubicBezTo>
                  <a:cubicBezTo>
                    <a:pt x="527" y="250"/>
                    <a:pt x="526" y="250"/>
                    <a:pt x="525" y="251"/>
                  </a:cubicBezTo>
                  <a:cubicBezTo>
                    <a:pt x="525" y="251"/>
                    <a:pt x="525" y="251"/>
                    <a:pt x="525" y="251"/>
                  </a:cubicBezTo>
                  <a:cubicBezTo>
                    <a:pt x="523" y="251"/>
                    <a:pt x="522" y="252"/>
                    <a:pt x="520" y="252"/>
                  </a:cubicBezTo>
                  <a:cubicBezTo>
                    <a:pt x="520" y="252"/>
                    <a:pt x="520" y="252"/>
                    <a:pt x="519" y="252"/>
                  </a:cubicBezTo>
                  <a:cubicBezTo>
                    <a:pt x="518" y="253"/>
                    <a:pt x="517" y="253"/>
                    <a:pt x="516" y="253"/>
                  </a:cubicBezTo>
                  <a:cubicBezTo>
                    <a:pt x="516" y="253"/>
                    <a:pt x="515" y="253"/>
                    <a:pt x="515" y="253"/>
                  </a:cubicBezTo>
                  <a:cubicBezTo>
                    <a:pt x="514" y="254"/>
                    <a:pt x="512" y="254"/>
                    <a:pt x="511" y="254"/>
                  </a:cubicBezTo>
                  <a:cubicBezTo>
                    <a:pt x="509" y="254"/>
                    <a:pt x="508" y="255"/>
                    <a:pt x="506" y="255"/>
                  </a:cubicBezTo>
                  <a:cubicBezTo>
                    <a:pt x="506" y="255"/>
                    <a:pt x="506" y="255"/>
                    <a:pt x="505" y="255"/>
                  </a:cubicBezTo>
                  <a:cubicBezTo>
                    <a:pt x="504" y="255"/>
                    <a:pt x="503" y="255"/>
                    <a:pt x="502" y="255"/>
                  </a:cubicBezTo>
                  <a:cubicBezTo>
                    <a:pt x="502" y="255"/>
                    <a:pt x="501" y="255"/>
                    <a:pt x="501" y="255"/>
                  </a:cubicBezTo>
                  <a:cubicBezTo>
                    <a:pt x="499" y="255"/>
                    <a:pt x="498" y="255"/>
                    <a:pt x="496" y="255"/>
                  </a:cubicBezTo>
                  <a:cubicBezTo>
                    <a:pt x="496" y="255"/>
                    <a:pt x="496" y="255"/>
                    <a:pt x="496" y="255"/>
                  </a:cubicBezTo>
                  <a:cubicBezTo>
                    <a:pt x="495" y="255"/>
                    <a:pt x="494" y="255"/>
                    <a:pt x="492" y="255"/>
                  </a:cubicBezTo>
                  <a:cubicBezTo>
                    <a:pt x="492" y="255"/>
                    <a:pt x="491" y="255"/>
                    <a:pt x="491" y="255"/>
                  </a:cubicBezTo>
                  <a:cubicBezTo>
                    <a:pt x="490" y="255"/>
                    <a:pt x="489" y="255"/>
                    <a:pt x="488" y="255"/>
                  </a:cubicBezTo>
                  <a:cubicBezTo>
                    <a:pt x="488" y="255"/>
                    <a:pt x="487" y="255"/>
                    <a:pt x="487" y="255"/>
                  </a:cubicBezTo>
                  <a:cubicBezTo>
                    <a:pt x="485" y="255"/>
                    <a:pt x="484" y="255"/>
                    <a:pt x="483" y="255"/>
                  </a:cubicBezTo>
                  <a:cubicBezTo>
                    <a:pt x="477" y="254"/>
                    <a:pt x="471" y="253"/>
                    <a:pt x="466" y="251"/>
                  </a:cubicBezTo>
                  <a:cubicBezTo>
                    <a:pt x="465" y="250"/>
                    <a:pt x="464" y="250"/>
                    <a:pt x="463" y="250"/>
                  </a:cubicBezTo>
                  <a:cubicBezTo>
                    <a:pt x="463" y="250"/>
                    <a:pt x="462" y="250"/>
                    <a:pt x="462" y="249"/>
                  </a:cubicBezTo>
                  <a:cubicBezTo>
                    <a:pt x="461" y="249"/>
                    <a:pt x="460" y="249"/>
                    <a:pt x="459" y="248"/>
                  </a:cubicBezTo>
                  <a:cubicBezTo>
                    <a:pt x="459" y="248"/>
                    <a:pt x="459" y="248"/>
                    <a:pt x="459" y="248"/>
                  </a:cubicBezTo>
                  <a:cubicBezTo>
                    <a:pt x="456" y="247"/>
                    <a:pt x="453" y="245"/>
                    <a:pt x="450" y="244"/>
                  </a:cubicBezTo>
                  <a:cubicBezTo>
                    <a:pt x="450" y="244"/>
                    <a:pt x="450" y="244"/>
                    <a:pt x="450" y="244"/>
                  </a:cubicBezTo>
                  <a:cubicBezTo>
                    <a:pt x="449" y="243"/>
                    <a:pt x="448" y="243"/>
                    <a:pt x="447" y="242"/>
                  </a:cubicBezTo>
                  <a:cubicBezTo>
                    <a:pt x="447" y="242"/>
                    <a:pt x="447" y="242"/>
                    <a:pt x="446" y="242"/>
                  </a:cubicBezTo>
                  <a:cubicBezTo>
                    <a:pt x="443" y="239"/>
                    <a:pt x="439" y="237"/>
                    <a:pt x="436" y="234"/>
                  </a:cubicBezTo>
                  <a:cubicBezTo>
                    <a:pt x="435" y="234"/>
                    <a:pt x="435" y="234"/>
                    <a:pt x="435" y="234"/>
                  </a:cubicBezTo>
                  <a:cubicBezTo>
                    <a:pt x="434" y="233"/>
                    <a:pt x="434" y="232"/>
                    <a:pt x="433" y="232"/>
                  </a:cubicBezTo>
                  <a:cubicBezTo>
                    <a:pt x="433" y="231"/>
                    <a:pt x="433" y="231"/>
                    <a:pt x="432" y="231"/>
                  </a:cubicBezTo>
                  <a:cubicBezTo>
                    <a:pt x="430" y="229"/>
                    <a:pt x="428" y="227"/>
                    <a:pt x="425" y="224"/>
                  </a:cubicBezTo>
                  <a:cubicBezTo>
                    <a:pt x="425" y="224"/>
                    <a:pt x="425" y="224"/>
                    <a:pt x="425" y="224"/>
                  </a:cubicBezTo>
                  <a:cubicBezTo>
                    <a:pt x="425" y="223"/>
                    <a:pt x="424" y="222"/>
                    <a:pt x="423" y="222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2" y="220"/>
                    <a:pt x="421" y="219"/>
                    <a:pt x="421" y="218"/>
                  </a:cubicBezTo>
                  <a:cubicBezTo>
                    <a:pt x="417" y="213"/>
                    <a:pt x="413" y="207"/>
                    <a:pt x="410" y="200"/>
                  </a:cubicBezTo>
                  <a:cubicBezTo>
                    <a:pt x="410" y="200"/>
                    <a:pt x="410" y="199"/>
                    <a:pt x="409" y="199"/>
                  </a:cubicBezTo>
                  <a:cubicBezTo>
                    <a:pt x="409" y="198"/>
                    <a:pt x="409" y="197"/>
                    <a:pt x="408" y="196"/>
                  </a:cubicBezTo>
                  <a:cubicBezTo>
                    <a:pt x="408" y="196"/>
                    <a:pt x="408" y="195"/>
                    <a:pt x="408" y="195"/>
                  </a:cubicBezTo>
                  <a:cubicBezTo>
                    <a:pt x="407" y="194"/>
                    <a:pt x="407" y="193"/>
                    <a:pt x="407" y="191"/>
                  </a:cubicBezTo>
                  <a:cubicBezTo>
                    <a:pt x="406" y="191"/>
                    <a:pt x="406" y="191"/>
                    <a:pt x="406" y="191"/>
                  </a:cubicBezTo>
                  <a:cubicBezTo>
                    <a:pt x="406" y="190"/>
                    <a:pt x="406" y="188"/>
                    <a:pt x="405" y="187"/>
                  </a:cubicBezTo>
                  <a:cubicBezTo>
                    <a:pt x="405" y="187"/>
                    <a:pt x="405" y="186"/>
                    <a:pt x="405" y="186"/>
                  </a:cubicBezTo>
                  <a:cubicBezTo>
                    <a:pt x="405" y="185"/>
                    <a:pt x="404" y="184"/>
                    <a:pt x="404" y="183"/>
                  </a:cubicBezTo>
                  <a:cubicBezTo>
                    <a:pt x="404" y="182"/>
                    <a:pt x="404" y="182"/>
                    <a:pt x="404" y="181"/>
                  </a:cubicBezTo>
                  <a:cubicBezTo>
                    <a:pt x="404" y="180"/>
                    <a:pt x="403" y="179"/>
                    <a:pt x="403" y="177"/>
                  </a:cubicBezTo>
                  <a:cubicBezTo>
                    <a:pt x="403" y="176"/>
                    <a:pt x="403" y="174"/>
                    <a:pt x="402" y="173"/>
                  </a:cubicBezTo>
                  <a:cubicBezTo>
                    <a:pt x="402" y="173"/>
                    <a:pt x="402" y="172"/>
                    <a:pt x="402" y="172"/>
                  </a:cubicBezTo>
                  <a:cubicBezTo>
                    <a:pt x="402" y="171"/>
                    <a:pt x="402" y="170"/>
                    <a:pt x="402" y="169"/>
                  </a:cubicBezTo>
                  <a:cubicBezTo>
                    <a:pt x="402" y="168"/>
                    <a:pt x="402" y="168"/>
                    <a:pt x="402" y="167"/>
                  </a:cubicBezTo>
                  <a:cubicBezTo>
                    <a:pt x="402" y="166"/>
                    <a:pt x="402" y="164"/>
                    <a:pt x="402" y="163"/>
                  </a:cubicBezTo>
                  <a:cubicBezTo>
                    <a:pt x="402" y="163"/>
                    <a:pt x="402" y="163"/>
                    <a:pt x="402" y="163"/>
                  </a:cubicBezTo>
                  <a:cubicBezTo>
                    <a:pt x="402" y="161"/>
                    <a:pt x="402" y="160"/>
                    <a:pt x="402" y="159"/>
                  </a:cubicBezTo>
                  <a:cubicBezTo>
                    <a:pt x="402" y="158"/>
                    <a:pt x="402" y="158"/>
                    <a:pt x="402" y="157"/>
                  </a:cubicBezTo>
                  <a:cubicBezTo>
                    <a:pt x="402" y="156"/>
                    <a:pt x="402" y="156"/>
                    <a:pt x="402" y="155"/>
                  </a:cubicBezTo>
                  <a:cubicBezTo>
                    <a:pt x="402" y="154"/>
                    <a:pt x="402" y="154"/>
                    <a:pt x="402" y="153"/>
                  </a:cubicBezTo>
                  <a:cubicBezTo>
                    <a:pt x="402" y="152"/>
                    <a:pt x="402" y="151"/>
                    <a:pt x="403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43"/>
                    <a:pt x="405" y="138"/>
                    <a:pt x="406" y="132"/>
                  </a:cubicBezTo>
                  <a:cubicBezTo>
                    <a:pt x="407" y="131"/>
                    <a:pt x="407" y="130"/>
                    <a:pt x="408" y="129"/>
                  </a:cubicBezTo>
                  <a:cubicBezTo>
                    <a:pt x="408" y="129"/>
                    <a:pt x="408" y="129"/>
                    <a:pt x="408" y="129"/>
                  </a:cubicBezTo>
                  <a:cubicBezTo>
                    <a:pt x="408" y="128"/>
                    <a:pt x="409" y="127"/>
                    <a:pt x="409" y="126"/>
                  </a:cubicBezTo>
                  <a:cubicBezTo>
                    <a:pt x="409" y="126"/>
                    <a:pt x="409" y="126"/>
                    <a:pt x="409" y="126"/>
                  </a:cubicBezTo>
                  <a:cubicBezTo>
                    <a:pt x="410" y="123"/>
                    <a:pt x="412" y="120"/>
                    <a:pt x="413" y="117"/>
                  </a:cubicBezTo>
                  <a:cubicBezTo>
                    <a:pt x="413" y="117"/>
                    <a:pt x="414" y="116"/>
                    <a:pt x="414" y="116"/>
                  </a:cubicBezTo>
                  <a:cubicBezTo>
                    <a:pt x="414" y="115"/>
                    <a:pt x="415" y="114"/>
                    <a:pt x="415" y="114"/>
                  </a:cubicBezTo>
                  <a:cubicBezTo>
                    <a:pt x="415" y="113"/>
                    <a:pt x="415" y="113"/>
                    <a:pt x="416" y="113"/>
                  </a:cubicBezTo>
                  <a:cubicBezTo>
                    <a:pt x="418" y="109"/>
                    <a:pt x="420" y="106"/>
                    <a:pt x="423" y="102"/>
                  </a:cubicBezTo>
                  <a:cubicBezTo>
                    <a:pt x="423" y="102"/>
                    <a:pt x="423" y="102"/>
                    <a:pt x="424" y="102"/>
                  </a:cubicBezTo>
                  <a:cubicBezTo>
                    <a:pt x="424" y="101"/>
                    <a:pt x="425" y="100"/>
                    <a:pt x="426" y="99"/>
                  </a:cubicBezTo>
                  <a:cubicBezTo>
                    <a:pt x="426" y="99"/>
                    <a:pt x="426" y="99"/>
                    <a:pt x="426" y="99"/>
                  </a:cubicBezTo>
                  <a:cubicBezTo>
                    <a:pt x="428" y="97"/>
                    <a:pt x="431" y="94"/>
                    <a:pt x="433" y="92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4" y="91"/>
                    <a:pt x="435" y="90"/>
                    <a:pt x="436" y="90"/>
                  </a:cubicBezTo>
                  <a:cubicBezTo>
                    <a:pt x="436" y="90"/>
                    <a:pt x="436" y="89"/>
                    <a:pt x="436" y="89"/>
                  </a:cubicBezTo>
                  <a:cubicBezTo>
                    <a:pt x="437" y="89"/>
                    <a:pt x="438" y="88"/>
                    <a:pt x="439" y="87"/>
                  </a:cubicBezTo>
                  <a:cubicBezTo>
                    <a:pt x="443" y="84"/>
                    <a:pt x="448" y="81"/>
                    <a:pt x="453" y="78"/>
                  </a:cubicBezTo>
                  <a:cubicBezTo>
                    <a:pt x="454" y="78"/>
                    <a:pt x="456" y="77"/>
                    <a:pt x="457" y="77"/>
                  </a:cubicBezTo>
                  <a:cubicBezTo>
                    <a:pt x="457" y="76"/>
                    <a:pt x="458" y="76"/>
                    <a:pt x="458" y="76"/>
                  </a:cubicBezTo>
                  <a:cubicBezTo>
                    <a:pt x="459" y="76"/>
                    <a:pt x="460" y="75"/>
                    <a:pt x="461" y="75"/>
                  </a:cubicBezTo>
                  <a:cubicBezTo>
                    <a:pt x="461" y="75"/>
                    <a:pt x="462" y="74"/>
                    <a:pt x="462" y="74"/>
                  </a:cubicBezTo>
                  <a:cubicBezTo>
                    <a:pt x="463" y="74"/>
                    <a:pt x="465" y="73"/>
                    <a:pt x="466" y="73"/>
                  </a:cubicBezTo>
                  <a:cubicBezTo>
                    <a:pt x="466" y="73"/>
                    <a:pt x="466" y="73"/>
                    <a:pt x="466" y="73"/>
                  </a:cubicBezTo>
                  <a:cubicBezTo>
                    <a:pt x="467" y="72"/>
                    <a:pt x="469" y="72"/>
                    <a:pt x="470" y="72"/>
                  </a:cubicBezTo>
                  <a:cubicBezTo>
                    <a:pt x="471" y="72"/>
                    <a:pt x="471" y="71"/>
                    <a:pt x="471" y="71"/>
                  </a:cubicBezTo>
                  <a:cubicBezTo>
                    <a:pt x="472" y="71"/>
                    <a:pt x="473" y="71"/>
                    <a:pt x="474" y="71"/>
                  </a:cubicBezTo>
                  <a:cubicBezTo>
                    <a:pt x="475" y="71"/>
                    <a:pt x="475" y="70"/>
                    <a:pt x="476" y="70"/>
                  </a:cubicBezTo>
                  <a:cubicBezTo>
                    <a:pt x="477" y="70"/>
                    <a:pt x="479" y="70"/>
                    <a:pt x="480" y="70"/>
                  </a:cubicBezTo>
                  <a:cubicBezTo>
                    <a:pt x="481" y="69"/>
                    <a:pt x="483" y="69"/>
                    <a:pt x="484" y="69"/>
                  </a:cubicBezTo>
                  <a:cubicBezTo>
                    <a:pt x="485" y="69"/>
                    <a:pt x="485" y="69"/>
                    <a:pt x="486" y="69"/>
                  </a:cubicBezTo>
                  <a:cubicBezTo>
                    <a:pt x="487" y="69"/>
                    <a:pt x="488" y="69"/>
                    <a:pt x="489" y="69"/>
                  </a:cubicBezTo>
                  <a:cubicBezTo>
                    <a:pt x="489" y="68"/>
                    <a:pt x="490" y="68"/>
                    <a:pt x="490" y="68"/>
                  </a:cubicBezTo>
                  <a:cubicBezTo>
                    <a:pt x="491" y="68"/>
                    <a:pt x="493" y="68"/>
                    <a:pt x="494" y="68"/>
                  </a:cubicBezTo>
                  <a:cubicBezTo>
                    <a:pt x="494" y="68"/>
                    <a:pt x="494" y="68"/>
                    <a:pt x="495" y="68"/>
                  </a:cubicBezTo>
                  <a:cubicBezTo>
                    <a:pt x="496" y="68"/>
                    <a:pt x="497" y="68"/>
                    <a:pt x="498" y="68"/>
                  </a:cubicBezTo>
                  <a:cubicBezTo>
                    <a:pt x="499" y="68"/>
                    <a:pt x="499" y="68"/>
                    <a:pt x="500" y="68"/>
                  </a:cubicBezTo>
                  <a:cubicBezTo>
                    <a:pt x="501" y="68"/>
                    <a:pt x="502" y="68"/>
                    <a:pt x="503" y="69"/>
                  </a:cubicBezTo>
                  <a:cubicBezTo>
                    <a:pt x="503" y="69"/>
                    <a:pt x="504" y="69"/>
                    <a:pt x="504" y="69"/>
                  </a:cubicBezTo>
                  <a:cubicBezTo>
                    <a:pt x="505" y="69"/>
                    <a:pt x="507" y="69"/>
                    <a:pt x="508" y="69"/>
                  </a:cubicBezTo>
                  <a:cubicBezTo>
                    <a:pt x="514" y="70"/>
                    <a:pt x="519" y="71"/>
                    <a:pt x="525" y="73"/>
                  </a:cubicBezTo>
                  <a:cubicBezTo>
                    <a:pt x="526" y="73"/>
                    <a:pt x="527" y="74"/>
                    <a:pt x="528" y="74"/>
                  </a:cubicBezTo>
                  <a:cubicBezTo>
                    <a:pt x="528" y="74"/>
                    <a:pt x="528" y="74"/>
                    <a:pt x="528" y="74"/>
                  </a:cubicBezTo>
                  <a:cubicBezTo>
                    <a:pt x="529" y="75"/>
                    <a:pt x="530" y="75"/>
                    <a:pt x="531" y="75"/>
                  </a:cubicBezTo>
                  <a:cubicBezTo>
                    <a:pt x="531" y="75"/>
                    <a:pt x="532" y="76"/>
                    <a:pt x="532" y="76"/>
                  </a:cubicBezTo>
                  <a:cubicBezTo>
                    <a:pt x="535" y="77"/>
                    <a:pt x="538" y="78"/>
                    <a:pt x="541" y="80"/>
                  </a:cubicBezTo>
                  <a:cubicBezTo>
                    <a:pt x="541" y="80"/>
                    <a:pt x="541" y="80"/>
                    <a:pt x="541" y="80"/>
                  </a:cubicBezTo>
                  <a:cubicBezTo>
                    <a:pt x="542" y="81"/>
                    <a:pt x="543" y="81"/>
                    <a:pt x="544" y="82"/>
                  </a:cubicBezTo>
                  <a:cubicBezTo>
                    <a:pt x="544" y="82"/>
                    <a:pt x="544" y="82"/>
                    <a:pt x="544" y="82"/>
                  </a:cubicBezTo>
                  <a:cubicBezTo>
                    <a:pt x="548" y="84"/>
                    <a:pt x="552" y="87"/>
                    <a:pt x="555" y="90"/>
                  </a:cubicBezTo>
                  <a:cubicBezTo>
                    <a:pt x="555" y="90"/>
                    <a:pt x="555" y="90"/>
                    <a:pt x="556" y="90"/>
                  </a:cubicBezTo>
                  <a:cubicBezTo>
                    <a:pt x="556" y="91"/>
                    <a:pt x="557" y="92"/>
                    <a:pt x="558" y="92"/>
                  </a:cubicBezTo>
                  <a:cubicBezTo>
                    <a:pt x="558" y="92"/>
                    <a:pt x="558" y="92"/>
                    <a:pt x="558" y="93"/>
                  </a:cubicBezTo>
                  <a:cubicBezTo>
                    <a:pt x="561" y="95"/>
                    <a:pt x="563" y="97"/>
                    <a:pt x="565" y="100"/>
                  </a:cubicBezTo>
                  <a:cubicBezTo>
                    <a:pt x="565" y="100"/>
                    <a:pt x="565" y="100"/>
                    <a:pt x="565" y="100"/>
                  </a:cubicBezTo>
                  <a:cubicBezTo>
                    <a:pt x="566" y="101"/>
                    <a:pt x="567" y="101"/>
                    <a:pt x="567" y="102"/>
                  </a:cubicBezTo>
                  <a:cubicBezTo>
                    <a:pt x="568" y="102"/>
                    <a:pt x="568" y="103"/>
                    <a:pt x="568" y="103"/>
                  </a:cubicBezTo>
                  <a:cubicBezTo>
                    <a:pt x="569" y="104"/>
                    <a:pt x="569" y="104"/>
                    <a:pt x="570" y="105"/>
                  </a:cubicBezTo>
                  <a:cubicBezTo>
                    <a:pt x="573" y="110"/>
                    <a:pt x="576" y="115"/>
                    <a:pt x="579" y="120"/>
                  </a:cubicBezTo>
                  <a:cubicBezTo>
                    <a:pt x="580" y="121"/>
                    <a:pt x="580" y="122"/>
                    <a:pt x="581" y="123"/>
                  </a:cubicBezTo>
                  <a:cubicBezTo>
                    <a:pt x="581" y="124"/>
                    <a:pt x="581" y="124"/>
                    <a:pt x="581" y="125"/>
                  </a:cubicBezTo>
                  <a:cubicBezTo>
                    <a:pt x="582" y="126"/>
                    <a:pt x="582" y="127"/>
                    <a:pt x="582" y="127"/>
                  </a:cubicBezTo>
                  <a:cubicBezTo>
                    <a:pt x="583" y="128"/>
                    <a:pt x="583" y="128"/>
                    <a:pt x="583" y="129"/>
                  </a:cubicBezTo>
                  <a:cubicBezTo>
                    <a:pt x="583" y="130"/>
                    <a:pt x="584" y="131"/>
                    <a:pt x="584" y="132"/>
                  </a:cubicBezTo>
                  <a:cubicBezTo>
                    <a:pt x="584" y="132"/>
                    <a:pt x="584" y="133"/>
                    <a:pt x="584" y="133"/>
                  </a:cubicBezTo>
                  <a:cubicBezTo>
                    <a:pt x="585" y="134"/>
                    <a:pt x="585" y="135"/>
                    <a:pt x="585" y="137"/>
                  </a:cubicBezTo>
                  <a:lnTo>
                    <a:pt x="586" y="138"/>
                  </a:lnTo>
                  <a:cubicBezTo>
                    <a:pt x="586" y="139"/>
                    <a:pt x="586" y="140"/>
                    <a:pt x="587" y="141"/>
                  </a:cubicBezTo>
                  <a:cubicBezTo>
                    <a:pt x="587" y="141"/>
                    <a:pt x="587" y="142"/>
                    <a:pt x="587" y="142"/>
                  </a:cubicBezTo>
                  <a:cubicBezTo>
                    <a:pt x="587" y="144"/>
                    <a:pt x="587" y="145"/>
                    <a:pt x="588" y="147"/>
                  </a:cubicBezTo>
                  <a:cubicBezTo>
                    <a:pt x="588" y="148"/>
                    <a:pt x="588" y="149"/>
                    <a:pt x="588" y="151"/>
                  </a:cubicBezTo>
                  <a:close/>
                  <a:moveTo>
                    <a:pt x="657" y="163"/>
                  </a:moveTo>
                  <a:lnTo>
                    <a:pt x="648" y="108"/>
                  </a:lnTo>
                  <a:lnTo>
                    <a:pt x="616" y="114"/>
                  </a:lnTo>
                  <a:cubicBezTo>
                    <a:pt x="611" y="99"/>
                    <a:pt x="602" y="86"/>
                    <a:pt x="592" y="74"/>
                  </a:cubicBezTo>
                  <a:lnTo>
                    <a:pt x="611" y="48"/>
                  </a:lnTo>
                  <a:lnTo>
                    <a:pt x="565" y="16"/>
                  </a:lnTo>
                  <a:lnTo>
                    <a:pt x="547" y="42"/>
                  </a:lnTo>
                  <a:cubicBezTo>
                    <a:pt x="533" y="36"/>
                    <a:pt x="518" y="32"/>
                    <a:pt x="502" y="32"/>
                  </a:cubicBezTo>
                  <a:lnTo>
                    <a:pt x="497" y="0"/>
                  </a:lnTo>
                  <a:lnTo>
                    <a:pt x="442" y="9"/>
                  </a:lnTo>
                  <a:lnTo>
                    <a:pt x="447" y="41"/>
                  </a:lnTo>
                  <a:cubicBezTo>
                    <a:pt x="432" y="47"/>
                    <a:pt x="419" y="55"/>
                    <a:pt x="408" y="65"/>
                  </a:cubicBezTo>
                  <a:lnTo>
                    <a:pt x="382" y="47"/>
                  </a:lnTo>
                  <a:lnTo>
                    <a:pt x="350" y="92"/>
                  </a:lnTo>
                  <a:lnTo>
                    <a:pt x="376" y="110"/>
                  </a:lnTo>
                  <a:cubicBezTo>
                    <a:pt x="370" y="124"/>
                    <a:pt x="366" y="140"/>
                    <a:pt x="365" y="155"/>
                  </a:cubicBezTo>
                  <a:lnTo>
                    <a:pt x="334" y="161"/>
                  </a:lnTo>
                  <a:lnTo>
                    <a:pt x="343" y="215"/>
                  </a:lnTo>
                  <a:lnTo>
                    <a:pt x="374" y="210"/>
                  </a:lnTo>
                  <a:cubicBezTo>
                    <a:pt x="380" y="225"/>
                    <a:pt x="388" y="238"/>
                    <a:pt x="399" y="249"/>
                  </a:cubicBezTo>
                  <a:lnTo>
                    <a:pt x="380" y="275"/>
                  </a:lnTo>
                  <a:lnTo>
                    <a:pt x="425" y="308"/>
                  </a:lnTo>
                  <a:lnTo>
                    <a:pt x="444" y="282"/>
                  </a:lnTo>
                  <a:cubicBezTo>
                    <a:pt x="458" y="288"/>
                    <a:pt x="473" y="291"/>
                    <a:pt x="489" y="292"/>
                  </a:cubicBezTo>
                  <a:lnTo>
                    <a:pt x="494" y="324"/>
                  </a:lnTo>
                  <a:lnTo>
                    <a:pt x="549" y="315"/>
                  </a:lnTo>
                  <a:lnTo>
                    <a:pt x="544" y="283"/>
                  </a:lnTo>
                  <a:cubicBezTo>
                    <a:pt x="558" y="277"/>
                    <a:pt x="571" y="269"/>
                    <a:pt x="583" y="258"/>
                  </a:cubicBezTo>
                  <a:lnTo>
                    <a:pt x="609" y="277"/>
                  </a:lnTo>
                  <a:lnTo>
                    <a:pt x="641" y="232"/>
                  </a:lnTo>
                  <a:lnTo>
                    <a:pt x="615" y="213"/>
                  </a:lnTo>
                  <a:cubicBezTo>
                    <a:pt x="621" y="199"/>
                    <a:pt x="625" y="184"/>
                    <a:pt x="625" y="168"/>
                  </a:cubicBezTo>
                  <a:lnTo>
                    <a:pt x="657" y="163"/>
                  </a:lnTo>
                  <a:close/>
                  <a:moveTo>
                    <a:pt x="453" y="544"/>
                  </a:moveTo>
                  <a:cubicBezTo>
                    <a:pt x="453" y="545"/>
                    <a:pt x="453" y="546"/>
                    <a:pt x="453" y="547"/>
                  </a:cubicBezTo>
                  <a:cubicBezTo>
                    <a:pt x="452" y="548"/>
                    <a:pt x="452" y="550"/>
                    <a:pt x="452" y="552"/>
                  </a:cubicBezTo>
                  <a:cubicBezTo>
                    <a:pt x="452" y="553"/>
                    <a:pt x="451" y="554"/>
                    <a:pt x="451" y="554"/>
                  </a:cubicBezTo>
                  <a:cubicBezTo>
                    <a:pt x="451" y="557"/>
                    <a:pt x="450" y="559"/>
                    <a:pt x="450" y="562"/>
                  </a:cubicBezTo>
                  <a:cubicBezTo>
                    <a:pt x="450" y="562"/>
                    <a:pt x="450" y="562"/>
                    <a:pt x="449" y="562"/>
                  </a:cubicBezTo>
                  <a:cubicBezTo>
                    <a:pt x="449" y="565"/>
                    <a:pt x="448" y="567"/>
                    <a:pt x="448" y="569"/>
                  </a:cubicBezTo>
                  <a:cubicBezTo>
                    <a:pt x="447" y="570"/>
                    <a:pt x="447" y="570"/>
                    <a:pt x="447" y="571"/>
                  </a:cubicBezTo>
                  <a:cubicBezTo>
                    <a:pt x="447" y="573"/>
                    <a:pt x="446" y="575"/>
                    <a:pt x="445" y="576"/>
                  </a:cubicBezTo>
                  <a:cubicBezTo>
                    <a:pt x="445" y="577"/>
                    <a:pt x="445" y="578"/>
                    <a:pt x="445" y="579"/>
                  </a:cubicBezTo>
                  <a:cubicBezTo>
                    <a:pt x="440" y="591"/>
                    <a:pt x="435" y="602"/>
                    <a:pt x="428" y="612"/>
                  </a:cubicBezTo>
                  <a:cubicBezTo>
                    <a:pt x="427" y="614"/>
                    <a:pt x="426" y="616"/>
                    <a:pt x="425" y="617"/>
                  </a:cubicBezTo>
                  <a:cubicBezTo>
                    <a:pt x="424" y="617"/>
                    <a:pt x="424" y="618"/>
                    <a:pt x="424" y="618"/>
                  </a:cubicBezTo>
                  <a:cubicBezTo>
                    <a:pt x="423" y="620"/>
                    <a:pt x="422" y="621"/>
                    <a:pt x="421" y="623"/>
                  </a:cubicBezTo>
                  <a:cubicBezTo>
                    <a:pt x="421" y="623"/>
                    <a:pt x="420" y="623"/>
                    <a:pt x="420" y="623"/>
                  </a:cubicBezTo>
                  <a:cubicBezTo>
                    <a:pt x="417" y="628"/>
                    <a:pt x="413" y="632"/>
                    <a:pt x="409" y="637"/>
                  </a:cubicBezTo>
                  <a:cubicBezTo>
                    <a:pt x="409" y="637"/>
                    <a:pt x="409" y="637"/>
                    <a:pt x="408" y="637"/>
                  </a:cubicBezTo>
                  <a:cubicBezTo>
                    <a:pt x="407" y="639"/>
                    <a:pt x="406" y="640"/>
                    <a:pt x="404" y="641"/>
                  </a:cubicBezTo>
                  <a:cubicBezTo>
                    <a:pt x="404" y="641"/>
                    <a:pt x="404" y="642"/>
                    <a:pt x="404" y="642"/>
                  </a:cubicBezTo>
                  <a:cubicBezTo>
                    <a:pt x="398" y="648"/>
                    <a:pt x="392" y="653"/>
                    <a:pt x="386" y="657"/>
                  </a:cubicBezTo>
                  <a:cubicBezTo>
                    <a:pt x="385" y="657"/>
                    <a:pt x="385" y="658"/>
                    <a:pt x="385" y="658"/>
                  </a:cubicBezTo>
                  <a:cubicBezTo>
                    <a:pt x="383" y="659"/>
                    <a:pt x="382" y="660"/>
                    <a:pt x="380" y="661"/>
                  </a:cubicBezTo>
                  <a:cubicBezTo>
                    <a:pt x="380" y="661"/>
                    <a:pt x="379" y="661"/>
                    <a:pt x="379" y="662"/>
                  </a:cubicBezTo>
                  <a:cubicBezTo>
                    <a:pt x="374" y="665"/>
                    <a:pt x="369" y="668"/>
                    <a:pt x="364" y="670"/>
                  </a:cubicBezTo>
                  <a:cubicBezTo>
                    <a:pt x="364" y="671"/>
                    <a:pt x="364" y="671"/>
                    <a:pt x="363" y="671"/>
                  </a:cubicBezTo>
                  <a:cubicBezTo>
                    <a:pt x="362" y="672"/>
                    <a:pt x="360" y="672"/>
                    <a:pt x="358" y="673"/>
                  </a:cubicBezTo>
                  <a:cubicBezTo>
                    <a:pt x="358" y="673"/>
                    <a:pt x="358" y="674"/>
                    <a:pt x="357" y="674"/>
                  </a:cubicBezTo>
                  <a:cubicBezTo>
                    <a:pt x="356" y="675"/>
                    <a:pt x="354" y="675"/>
                    <a:pt x="352" y="676"/>
                  </a:cubicBezTo>
                  <a:cubicBezTo>
                    <a:pt x="343" y="680"/>
                    <a:pt x="333" y="683"/>
                    <a:pt x="323" y="685"/>
                  </a:cubicBezTo>
                  <a:cubicBezTo>
                    <a:pt x="321" y="686"/>
                    <a:pt x="318" y="686"/>
                    <a:pt x="316" y="687"/>
                  </a:cubicBezTo>
                  <a:cubicBezTo>
                    <a:pt x="315" y="687"/>
                    <a:pt x="314" y="687"/>
                    <a:pt x="313" y="687"/>
                  </a:cubicBezTo>
                  <a:cubicBezTo>
                    <a:pt x="312" y="687"/>
                    <a:pt x="310" y="688"/>
                    <a:pt x="308" y="688"/>
                  </a:cubicBezTo>
                  <a:cubicBezTo>
                    <a:pt x="307" y="688"/>
                    <a:pt x="307" y="688"/>
                    <a:pt x="306" y="688"/>
                  </a:cubicBezTo>
                  <a:cubicBezTo>
                    <a:pt x="304" y="688"/>
                    <a:pt x="301" y="689"/>
                    <a:pt x="299" y="689"/>
                  </a:cubicBezTo>
                  <a:cubicBezTo>
                    <a:pt x="299" y="689"/>
                    <a:pt x="299" y="689"/>
                    <a:pt x="298" y="689"/>
                  </a:cubicBezTo>
                  <a:cubicBezTo>
                    <a:pt x="296" y="689"/>
                    <a:pt x="293" y="689"/>
                    <a:pt x="291" y="689"/>
                  </a:cubicBezTo>
                  <a:cubicBezTo>
                    <a:pt x="290" y="689"/>
                    <a:pt x="289" y="689"/>
                    <a:pt x="289" y="689"/>
                  </a:cubicBezTo>
                  <a:cubicBezTo>
                    <a:pt x="287" y="689"/>
                    <a:pt x="285" y="689"/>
                    <a:pt x="283" y="689"/>
                  </a:cubicBezTo>
                  <a:cubicBezTo>
                    <a:pt x="282" y="689"/>
                    <a:pt x="281" y="689"/>
                    <a:pt x="281" y="689"/>
                  </a:cubicBezTo>
                  <a:cubicBezTo>
                    <a:pt x="278" y="689"/>
                    <a:pt x="276" y="689"/>
                    <a:pt x="273" y="689"/>
                  </a:cubicBezTo>
                  <a:cubicBezTo>
                    <a:pt x="270" y="688"/>
                    <a:pt x="268" y="688"/>
                    <a:pt x="265" y="688"/>
                  </a:cubicBezTo>
                  <a:cubicBezTo>
                    <a:pt x="265" y="688"/>
                    <a:pt x="264" y="687"/>
                    <a:pt x="263" y="687"/>
                  </a:cubicBezTo>
                  <a:cubicBezTo>
                    <a:pt x="261" y="687"/>
                    <a:pt x="259" y="687"/>
                    <a:pt x="257" y="686"/>
                  </a:cubicBezTo>
                  <a:cubicBezTo>
                    <a:pt x="257" y="686"/>
                    <a:pt x="256" y="686"/>
                    <a:pt x="255" y="686"/>
                  </a:cubicBezTo>
                  <a:cubicBezTo>
                    <a:pt x="253" y="686"/>
                    <a:pt x="250" y="685"/>
                    <a:pt x="248" y="684"/>
                  </a:cubicBezTo>
                  <a:cubicBezTo>
                    <a:pt x="248" y="684"/>
                    <a:pt x="247" y="684"/>
                    <a:pt x="247" y="684"/>
                  </a:cubicBezTo>
                  <a:cubicBezTo>
                    <a:pt x="245" y="684"/>
                    <a:pt x="243" y="683"/>
                    <a:pt x="241" y="683"/>
                  </a:cubicBezTo>
                  <a:cubicBezTo>
                    <a:pt x="240" y="682"/>
                    <a:pt x="239" y="682"/>
                    <a:pt x="238" y="682"/>
                  </a:cubicBezTo>
                  <a:cubicBezTo>
                    <a:pt x="237" y="681"/>
                    <a:pt x="235" y="681"/>
                    <a:pt x="233" y="680"/>
                  </a:cubicBezTo>
                  <a:cubicBezTo>
                    <a:pt x="233" y="680"/>
                    <a:pt x="232" y="680"/>
                    <a:pt x="231" y="679"/>
                  </a:cubicBezTo>
                  <a:cubicBezTo>
                    <a:pt x="229" y="679"/>
                    <a:pt x="226" y="678"/>
                    <a:pt x="224" y="677"/>
                  </a:cubicBezTo>
                  <a:cubicBezTo>
                    <a:pt x="215" y="673"/>
                    <a:pt x="206" y="668"/>
                    <a:pt x="197" y="663"/>
                  </a:cubicBezTo>
                  <a:cubicBezTo>
                    <a:pt x="196" y="662"/>
                    <a:pt x="194" y="661"/>
                    <a:pt x="192" y="660"/>
                  </a:cubicBezTo>
                  <a:cubicBezTo>
                    <a:pt x="192" y="659"/>
                    <a:pt x="192" y="659"/>
                    <a:pt x="191" y="659"/>
                  </a:cubicBezTo>
                  <a:cubicBezTo>
                    <a:pt x="190" y="658"/>
                    <a:pt x="188" y="657"/>
                    <a:pt x="187" y="656"/>
                  </a:cubicBezTo>
                  <a:cubicBezTo>
                    <a:pt x="187" y="655"/>
                    <a:pt x="187" y="655"/>
                    <a:pt x="186" y="655"/>
                  </a:cubicBezTo>
                  <a:cubicBezTo>
                    <a:pt x="182" y="652"/>
                    <a:pt x="177" y="648"/>
                    <a:pt x="173" y="644"/>
                  </a:cubicBezTo>
                  <a:cubicBezTo>
                    <a:pt x="173" y="644"/>
                    <a:pt x="172" y="643"/>
                    <a:pt x="172" y="643"/>
                  </a:cubicBezTo>
                  <a:cubicBezTo>
                    <a:pt x="171" y="642"/>
                    <a:pt x="170" y="641"/>
                    <a:pt x="168" y="639"/>
                  </a:cubicBezTo>
                  <a:cubicBezTo>
                    <a:pt x="168" y="639"/>
                    <a:pt x="168" y="639"/>
                    <a:pt x="167" y="638"/>
                  </a:cubicBezTo>
                  <a:cubicBezTo>
                    <a:pt x="162" y="633"/>
                    <a:pt x="157" y="627"/>
                    <a:pt x="152" y="620"/>
                  </a:cubicBezTo>
                  <a:cubicBezTo>
                    <a:pt x="152" y="620"/>
                    <a:pt x="152" y="620"/>
                    <a:pt x="151" y="619"/>
                  </a:cubicBezTo>
                  <a:cubicBezTo>
                    <a:pt x="150" y="618"/>
                    <a:pt x="149" y="616"/>
                    <a:pt x="148" y="615"/>
                  </a:cubicBezTo>
                  <a:cubicBezTo>
                    <a:pt x="148" y="615"/>
                    <a:pt x="148" y="614"/>
                    <a:pt x="148" y="614"/>
                  </a:cubicBezTo>
                  <a:cubicBezTo>
                    <a:pt x="145" y="609"/>
                    <a:pt x="142" y="604"/>
                    <a:pt x="139" y="599"/>
                  </a:cubicBezTo>
                  <a:cubicBezTo>
                    <a:pt x="139" y="599"/>
                    <a:pt x="139" y="598"/>
                    <a:pt x="139" y="598"/>
                  </a:cubicBezTo>
                  <a:cubicBezTo>
                    <a:pt x="138" y="597"/>
                    <a:pt x="137" y="595"/>
                    <a:pt x="136" y="593"/>
                  </a:cubicBezTo>
                  <a:cubicBezTo>
                    <a:pt x="136" y="593"/>
                    <a:pt x="136" y="592"/>
                    <a:pt x="136" y="592"/>
                  </a:cubicBezTo>
                  <a:cubicBezTo>
                    <a:pt x="135" y="590"/>
                    <a:pt x="134" y="589"/>
                    <a:pt x="133" y="587"/>
                  </a:cubicBezTo>
                  <a:cubicBezTo>
                    <a:pt x="129" y="575"/>
                    <a:pt x="125" y="563"/>
                    <a:pt x="123" y="551"/>
                  </a:cubicBezTo>
                  <a:cubicBezTo>
                    <a:pt x="123" y="550"/>
                    <a:pt x="122" y="549"/>
                    <a:pt x="122" y="548"/>
                  </a:cubicBezTo>
                  <a:cubicBezTo>
                    <a:pt x="122" y="547"/>
                    <a:pt x="122" y="545"/>
                    <a:pt x="122" y="543"/>
                  </a:cubicBezTo>
                  <a:cubicBezTo>
                    <a:pt x="122" y="542"/>
                    <a:pt x="121" y="541"/>
                    <a:pt x="121" y="541"/>
                  </a:cubicBezTo>
                  <a:cubicBezTo>
                    <a:pt x="121" y="538"/>
                    <a:pt x="121" y="536"/>
                    <a:pt x="121" y="534"/>
                  </a:cubicBezTo>
                  <a:cubicBezTo>
                    <a:pt x="121" y="534"/>
                    <a:pt x="121" y="533"/>
                    <a:pt x="121" y="533"/>
                  </a:cubicBezTo>
                  <a:cubicBezTo>
                    <a:pt x="120" y="531"/>
                    <a:pt x="120" y="528"/>
                    <a:pt x="120" y="526"/>
                  </a:cubicBezTo>
                  <a:cubicBezTo>
                    <a:pt x="120" y="525"/>
                    <a:pt x="120" y="524"/>
                    <a:pt x="120" y="523"/>
                  </a:cubicBezTo>
                  <a:cubicBezTo>
                    <a:pt x="120" y="522"/>
                    <a:pt x="120" y="520"/>
                    <a:pt x="120" y="518"/>
                  </a:cubicBezTo>
                  <a:cubicBezTo>
                    <a:pt x="120" y="517"/>
                    <a:pt x="120" y="516"/>
                    <a:pt x="120" y="515"/>
                  </a:cubicBezTo>
                  <a:cubicBezTo>
                    <a:pt x="121" y="513"/>
                    <a:pt x="121" y="510"/>
                    <a:pt x="121" y="508"/>
                  </a:cubicBezTo>
                  <a:cubicBezTo>
                    <a:pt x="121" y="505"/>
                    <a:pt x="121" y="503"/>
                    <a:pt x="122" y="500"/>
                  </a:cubicBezTo>
                  <a:cubicBezTo>
                    <a:pt x="122" y="499"/>
                    <a:pt x="122" y="499"/>
                    <a:pt x="122" y="498"/>
                  </a:cubicBezTo>
                  <a:cubicBezTo>
                    <a:pt x="122" y="496"/>
                    <a:pt x="123" y="494"/>
                    <a:pt x="123" y="492"/>
                  </a:cubicBezTo>
                  <a:cubicBezTo>
                    <a:pt x="123" y="492"/>
                    <a:pt x="123" y="491"/>
                    <a:pt x="123" y="490"/>
                  </a:cubicBezTo>
                  <a:cubicBezTo>
                    <a:pt x="124" y="488"/>
                    <a:pt x="124" y="485"/>
                    <a:pt x="125" y="483"/>
                  </a:cubicBezTo>
                  <a:cubicBezTo>
                    <a:pt x="125" y="482"/>
                    <a:pt x="125" y="482"/>
                    <a:pt x="125" y="482"/>
                  </a:cubicBezTo>
                  <a:cubicBezTo>
                    <a:pt x="126" y="480"/>
                    <a:pt x="126" y="478"/>
                    <a:pt x="127" y="475"/>
                  </a:cubicBezTo>
                  <a:cubicBezTo>
                    <a:pt x="127" y="475"/>
                    <a:pt x="127" y="474"/>
                    <a:pt x="128" y="473"/>
                  </a:cubicBezTo>
                  <a:cubicBezTo>
                    <a:pt x="128" y="471"/>
                    <a:pt x="129" y="470"/>
                    <a:pt x="129" y="468"/>
                  </a:cubicBezTo>
                  <a:cubicBezTo>
                    <a:pt x="130" y="467"/>
                    <a:pt x="130" y="467"/>
                    <a:pt x="130" y="466"/>
                  </a:cubicBezTo>
                  <a:cubicBezTo>
                    <a:pt x="131" y="464"/>
                    <a:pt x="132" y="461"/>
                    <a:pt x="133" y="459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6" y="450"/>
                    <a:pt x="141" y="440"/>
                    <a:pt x="147" y="432"/>
                  </a:cubicBezTo>
                  <a:cubicBezTo>
                    <a:pt x="148" y="430"/>
                    <a:pt x="149" y="429"/>
                    <a:pt x="150" y="427"/>
                  </a:cubicBezTo>
                  <a:cubicBezTo>
                    <a:pt x="150" y="427"/>
                    <a:pt x="150" y="426"/>
                    <a:pt x="151" y="426"/>
                  </a:cubicBezTo>
                  <a:cubicBezTo>
                    <a:pt x="152" y="425"/>
                    <a:pt x="153" y="423"/>
                    <a:pt x="154" y="422"/>
                  </a:cubicBezTo>
                  <a:cubicBezTo>
                    <a:pt x="154" y="422"/>
                    <a:pt x="154" y="421"/>
                    <a:pt x="154" y="421"/>
                  </a:cubicBezTo>
                  <a:cubicBezTo>
                    <a:pt x="158" y="416"/>
                    <a:pt x="162" y="412"/>
                    <a:pt x="166" y="408"/>
                  </a:cubicBezTo>
                  <a:cubicBezTo>
                    <a:pt x="166" y="407"/>
                    <a:pt x="166" y="407"/>
                    <a:pt x="166" y="407"/>
                  </a:cubicBezTo>
                  <a:cubicBezTo>
                    <a:pt x="168" y="406"/>
                    <a:pt x="169" y="404"/>
                    <a:pt x="170" y="403"/>
                  </a:cubicBezTo>
                  <a:cubicBezTo>
                    <a:pt x="170" y="403"/>
                    <a:pt x="171" y="403"/>
                    <a:pt x="171" y="402"/>
                  </a:cubicBezTo>
                  <a:cubicBezTo>
                    <a:pt x="177" y="397"/>
                    <a:pt x="183" y="392"/>
                    <a:pt x="189" y="387"/>
                  </a:cubicBezTo>
                  <a:cubicBezTo>
                    <a:pt x="189" y="387"/>
                    <a:pt x="190" y="387"/>
                    <a:pt x="190" y="386"/>
                  </a:cubicBezTo>
                  <a:cubicBezTo>
                    <a:pt x="192" y="385"/>
                    <a:pt x="193" y="384"/>
                    <a:pt x="195" y="383"/>
                  </a:cubicBezTo>
                  <a:cubicBezTo>
                    <a:pt x="195" y="383"/>
                    <a:pt x="195" y="383"/>
                    <a:pt x="195" y="383"/>
                  </a:cubicBezTo>
                  <a:cubicBezTo>
                    <a:pt x="200" y="379"/>
                    <a:pt x="205" y="377"/>
                    <a:pt x="211" y="374"/>
                  </a:cubicBezTo>
                  <a:cubicBezTo>
                    <a:pt x="211" y="374"/>
                    <a:pt x="211" y="374"/>
                    <a:pt x="211" y="373"/>
                  </a:cubicBezTo>
                  <a:cubicBezTo>
                    <a:pt x="213" y="373"/>
                    <a:pt x="215" y="372"/>
                    <a:pt x="216" y="371"/>
                  </a:cubicBezTo>
                  <a:cubicBezTo>
                    <a:pt x="217" y="371"/>
                    <a:pt x="217" y="371"/>
                    <a:pt x="217" y="371"/>
                  </a:cubicBezTo>
                  <a:cubicBezTo>
                    <a:pt x="219" y="370"/>
                    <a:pt x="221" y="369"/>
                    <a:pt x="223" y="368"/>
                  </a:cubicBezTo>
                  <a:cubicBezTo>
                    <a:pt x="232" y="364"/>
                    <a:pt x="242" y="361"/>
                    <a:pt x="252" y="359"/>
                  </a:cubicBezTo>
                  <a:cubicBezTo>
                    <a:pt x="254" y="358"/>
                    <a:pt x="256" y="358"/>
                    <a:pt x="259" y="358"/>
                  </a:cubicBezTo>
                  <a:cubicBezTo>
                    <a:pt x="260" y="357"/>
                    <a:pt x="260" y="357"/>
                    <a:pt x="261" y="357"/>
                  </a:cubicBezTo>
                  <a:cubicBezTo>
                    <a:pt x="263" y="357"/>
                    <a:pt x="265" y="357"/>
                    <a:pt x="266" y="356"/>
                  </a:cubicBezTo>
                  <a:cubicBezTo>
                    <a:pt x="267" y="356"/>
                    <a:pt x="268" y="356"/>
                    <a:pt x="269" y="356"/>
                  </a:cubicBezTo>
                  <a:cubicBezTo>
                    <a:pt x="271" y="356"/>
                    <a:pt x="273" y="356"/>
                    <a:pt x="276" y="356"/>
                  </a:cubicBezTo>
                  <a:cubicBezTo>
                    <a:pt x="276" y="355"/>
                    <a:pt x="276" y="355"/>
                    <a:pt x="276" y="355"/>
                  </a:cubicBezTo>
                  <a:cubicBezTo>
                    <a:pt x="279" y="355"/>
                    <a:pt x="281" y="355"/>
                    <a:pt x="284" y="355"/>
                  </a:cubicBezTo>
                  <a:cubicBezTo>
                    <a:pt x="285" y="355"/>
                    <a:pt x="285" y="355"/>
                    <a:pt x="286" y="355"/>
                  </a:cubicBezTo>
                  <a:cubicBezTo>
                    <a:pt x="288" y="355"/>
                    <a:pt x="290" y="355"/>
                    <a:pt x="292" y="355"/>
                  </a:cubicBezTo>
                  <a:cubicBezTo>
                    <a:pt x="292" y="355"/>
                    <a:pt x="293" y="355"/>
                    <a:pt x="294" y="355"/>
                  </a:cubicBezTo>
                  <a:cubicBezTo>
                    <a:pt x="297" y="355"/>
                    <a:pt x="299" y="356"/>
                    <a:pt x="302" y="356"/>
                  </a:cubicBezTo>
                  <a:cubicBezTo>
                    <a:pt x="304" y="356"/>
                    <a:pt x="307" y="356"/>
                    <a:pt x="309" y="357"/>
                  </a:cubicBezTo>
                  <a:cubicBezTo>
                    <a:pt x="310" y="357"/>
                    <a:pt x="311" y="357"/>
                    <a:pt x="312" y="357"/>
                  </a:cubicBezTo>
                  <a:cubicBezTo>
                    <a:pt x="314" y="357"/>
                    <a:pt x="315" y="357"/>
                    <a:pt x="317" y="358"/>
                  </a:cubicBezTo>
                  <a:cubicBezTo>
                    <a:pt x="318" y="358"/>
                    <a:pt x="319" y="358"/>
                    <a:pt x="319" y="358"/>
                  </a:cubicBezTo>
                  <a:cubicBezTo>
                    <a:pt x="322" y="359"/>
                    <a:pt x="324" y="359"/>
                    <a:pt x="327" y="360"/>
                  </a:cubicBezTo>
                  <a:cubicBezTo>
                    <a:pt x="327" y="360"/>
                    <a:pt x="327" y="360"/>
                    <a:pt x="328" y="360"/>
                  </a:cubicBezTo>
                  <a:cubicBezTo>
                    <a:pt x="330" y="361"/>
                    <a:pt x="332" y="361"/>
                    <a:pt x="334" y="362"/>
                  </a:cubicBezTo>
                  <a:cubicBezTo>
                    <a:pt x="335" y="362"/>
                    <a:pt x="336" y="362"/>
                    <a:pt x="336" y="363"/>
                  </a:cubicBezTo>
                  <a:cubicBezTo>
                    <a:pt x="338" y="363"/>
                    <a:pt x="340" y="363"/>
                    <a:pt x="341" y="364"/>
                  </a:cubicBezTo>
                  <a:cubicBezTo>
                    <a:pt x="342" y="364"/>
                    <a:pt x="343" y="365"/>
                    <a:pt x="344" y="365"/>
                  </a:cubicBezTo>
                  <a:cubicBezTo>
                    <a:pt x="346" y="366"/>
                    <a:pt x="348" y="367"/>
                    <a:pt x="350" y="367"/>
                  </a:cubicBezTo>
                  <a:cubicBezTo>
                    <a:pt x="360" y="371"/>
                    <a:pt x="369" y="376"/>
                    <a:pt x="378" y="382"/>
                  </a:cubicBezTo>
                  <a:cubicBezTo>
                    <a:pt x="379" y="383"/>
                    <a:pt x="381" y="384"/>
                    <a:pt x="382" y="385"/>
                  </a:cubicBezTo>
                  <a:cubicBezTo>
                    <a:pt x="383" y="385"/>
                    <a:pt x="383" y="385"/>
                    <a:pt x="383" y="385"/>
                  </a:cubicBezTo>
                  <a:cubicBezTo>
                    <a:pt x="385" y="387"/>
                    <a:pt x="386" y="388"/>
                    <a:pt x="388" y="389"/>
                  </a:cubicBezTo>
                  <a:cubicBezTo>
                    <a:pt x="388" y="389"/>
                    <a:pt x="388" y="389"/>
                    <a:pt x="388" y="389"/>
                  </a:cubicBezTo>
                  <a:cubicBezTo>
                    <a:pt x="393" y="393"/>
                    <a:pt x="398" y="397"/>
                    <a:pt x="402" y="401"/>
                  </a:cubicBezTo>
                  <a:cubicBezTo>
                    <a:pt x="402" y="401"/>
                    <a:pt x="402" y="401"/>
                    <a:pt x="402" y="401"/>
                  </a:cubicBezTo>
                  <a:cubicBezTo>
                    <a:pt x="404" y="402"/>
                    <a:pt x="405" y="404"/>
                    <a:pt x="406" y="405"/>
                  </a:cubicBezTo>
                  <a:cubicBezTo>
                    <a:pt x="407" y="405"/>
                    <a:pt x="407" y="406"/>
                    <a:pt x="407" y="406"/>
                  </a:cubicBezTo>
                  <a:cubicBezTo>
                    <a:pt x="413" y="412"/>
                    <a:pt x="418" y="418"/>
                    <a:pt x="422" y="424"/>
                  </a:cubicBezTo>
                  <a:cubicBezTo>
                    <a:pt x="423" y="424"/>
                    <a:pt x="423" y="425"/>
                    <a:pt x="423" y="425"/>
                  </a:cubicBezTo>
                  <a:cubicBezTo>
                    <a:pt x="424" y="426"/>
                    <a:pt x="425" y="428"/>
                    <a:pt x="426" y="429"/>
                  </a:cubicBezTo>
                  <a:cubicBezTo>
                    <a:pt x="426" y="430"/>
                    <a:pt x="427" y="430"/>
                    <a:pt x="427" y="430"/>
                  </a:cubicBezTo>
                  <a:cubicBezTo>
                    <a:pt x="430" y="435"/>
                    <a:pt x="433" y="440"/>
                    <a:pt x="436" y="445"/>
                  </a:cubicBezTo>
                  <a:cubicBezTo>
                    <a:pt x="436" y="446"/>
                    <a:pt x="436" y="446"/>
                    <a:pt x="436" y="446"/>
                  </a:cubicBezTo>
                  <a:cubicBezTo>
                    <a:pt x="437" y="448"/>
                    <a:pt x="438" y="449"/>
                    <a:pt x="438" y="451"/>
                  </a:cubicBezTo>
                  <a:cubicBezTo>
                    <a:pt x="439" y="451"/>
                    <a:pt x="439" y="452"/>
                    <a:pt x="439" y="452"/>
                  </a:cubicBezTo>
                  <a:cubicBezTo>
                    <a:pt x="440" y="454"/>
                    <a:pt x="441" y="456"/>
                    <a:pt x="441" y="457"/>
                  </a:cubicBezTo>
                  <a:cubicBezTo>
                    <a:pt x="445" y="467"/>
                    <a:pt x="448" y="476"/>
                    <a:pt x="451" y="487"/>
                  </a:cubicBezTo>
                  <a:cubicBezTo>
                    <a:pt x="451" y="489"/>
                    <a:pt x="452" y="491"/>
                    <a:pt x="452" y="494"/>
                  </a:cubicBezTo>
                  <a:cubicBezTo>
                    <a:pt x="452" y="494"/>
                    <a:pt x="452" y="495"/>
                    <a:pt x="452" y="496"/>
                  </a:cubicBezTo>
                  <a:cubicBezTo>
                    <a:pt x="453" y="498"/>
                    <a:pt x="453" y="499"/>
                    <a:pt x="453" y="501"/>
                  </a:cubicBezTo>
                  <a:cubicBezTo>
                    <a:pt x="453" y="502"/>
                    <a:pt x="453" y="503"/>
                    <a:pt x="453" y="504"/>
                  </a:cubicBezTo>
                  <a:cubicBezTo>
                    <a:pt x="454" y="506"/>
                    <a:pt x="454" y="508"/>
                    <a:pt x="454" y="510"/>
                  </a:cubicBezTo>
                  <a:cubicBezTo>
                    <a:pt x="454" y="511"/>
                    <a:pt x="454" y="511"/>
                    <a:pt x="454" y="511"/>
                  </a:cubicBezTo>
                  <a:cubicBezTo>
                    <a:pt x="454" y="514"/>
                    <a:pt x="454" y="516"/>
                    <a:pt x="454" y="519"/>
                  </a:cubicBezTo>
                  <a:lnTo>
                    <a:pt x="454" y="521"/>
                  </a:lnTo>
                  <a:cubicBezTo>
                    <a:pt x="454" y="523"/>
                    <a:pt x="454" y="525"/>
                    <a:pt x="454" y="527"/>
                  </a:cubicBezTo>
                  <a:cubicBezTo>
                    <a:pt x="454" y="527"/>
                    <a:pt x="454" y="528"/>
                    <a:pt x="454" y="529"/>
                  </a:cubicBezTo>
                  <a:cubicBezTo>
                    <a:pt x="454" y="531"/>
                    <a:pt x="454" y="534"/>
                    <a:pt x="454" y="537"/>
                  </a:cubicBezTo>
                  <a:cubicBezTo>
                    <a:pt x="454" y="539"/>
                    <a:pt x="453" y="542"/>
                    <a:pt x="453" y="544"/>
                  </a:cubicBezTo>
                  <a:close/>
                  <a:moveTo>
                    <a:pt x="566" y="596"/>
                  </a:moveTo>
                  <a:lnTo>
                    <a:pt x="575" y="497"/>
                  </a:lnTo>
                  <a:lnTo>
                    <a:pt x="518" y="492"/>
                  </a:lnTo>
                  <a:cubicBezTo>
                    <a:pt x="514" y="464"/>
                    <a:pt x="506" y="438"/>
                    <a:pt x="493" y="414"/>
                  </a:cubicBezTo>
                  <a:lnTo>
                    <a:pt x="537" y="377"/>
                  </a:lnTo>
                  <a:lnTo>
                    <a:pt x="473" y="301"/>
                  </a:lnTo>
                  <a:lnTo>
                    <a:pt x="429" y="338"/>
                  </a:lnTo>
                  <a:cubicBezTo>
                    <a:pt x="408" y="321"/>
                    <a:pt x="383" y="308"/>
                    <a:pt x="356" y="300"/>
                  </a:cubicBezTo>
                  <a:lnTo>
                    <a:pt x="361" y="243"/>
                  </a:lnTo>
                  <a:lnTo>
                    <a:pt x="262" y="235"/>
                  </a:lnTo>
                  <a:lnTo>
                    <a:pt x="258" y="291"/>
                  </a:lnTo>
                  <a:cubicBezTo>
                    <a:pt x="230" y="295"/>
                    <a:pt x="203" y="304"/>
                    <a:pt x="179" y="316"/>
                  </a:cubicBezTo>
                  <a:lnTo>
                    <a:pt x="142" y="273"/>
                  </a:lnTo>
                  <a:lnTo>
                    <a:pt x="66" y="336"/>
                  </a:lnTo>
                  <a:lnTo>
                    <a:pt x="103" y="380"/>
                  </a:lnTo>
                  <a:cubicBezTo>
                    <a:pt x="87" y="402"/>
                    <a:pt x="73" y="426"/>
                    <a:pt x="65" y="453"/>
                  </a:cubicBezTo>
                  <a:lnTo>
                    <a:pt x="8" y="448"/>
                  </a:lnTo>
                  <a:lnTo>
                    <a:pt x="0" y="547"/>
                  </a:lnTo>
                  <a:lnTo>
                    <a:pt x="57" y="552"/>
                  </a:lnTo>
                  <a:cubicBezTo>
                    <a:pt x="60" y="580"/>
                    <a:pt x="69" y="606"/>
                    <a:pt x="82" y="631"/>
                  </a:cubicBezTo>
                  <a:lnTo>
                    <a:pt x="38" y="667"/>
                  </a:lnTo>
                  <a:lnTo>
                    <a:pt x="102" y="743"/>
                  </a:lnTo>
                  <a:lnTo>
                    <a:pt x="145" y="706"/>
                  </a:lnTo>
                  <a:cubicBezTo>
                    <a:pt x="167" y="723"/>
                    <a:pt x="192" y="736"/>
                    <a:pt x="219" y="744"/>
                  </a:cubicBezTo>
                  <a:lnTo>
                    <a:pt x="214" y="801"/>
                  </a:lnTo>
                  <a:lnTo>
                    <a:pt x="312" y="810"/>
                  </a:lnTo>
                  <a:lnTo>
                    <a:pt x="317" y="753"/>
                  </a:lnTo>
                  <a:cubicBezTo>
                    <a:pt x="345" y="749"/>
                    <a:pt x="372" y="741"/>
                    <a:pt x="396" y="728"/>
                  </a:cubicBezTo>
                  <a:lnTo>
                    <a:pt x="432" y="772"/>
                  </a:lnTo>
                  <a:lnTo>
                    <a:pt x="508" y="708"/>
                  </a:lnTo>
                  <a:lnTo>
                    <a:pt x="471" y="664"/>
                  </a:lnTo>
                  <a:cubicBezTo>
                    <a:pt x="488" y="643"/>
                    <a:pt x="501" y="618"/>
                    <a:pt x="509" y="591"/>
                  </a:cubicBezTo>
                  <a:lnTo>
                    <a:pt x="566" y="596"/>
                  </a:lnTo>
                  <a:close/>
                  <a:moveTo>
                    <a:pt x="863" y="462"/>
                  </a:moveTo>
                  <a:cubicBezTo>
                    <a:pt x="863" y="462"/>
                    <a:pt x="862" y="463"/>
                    <a:pt x="862" y="463"/>
                  </a:cubicBezTo>
                  <a:cubicBezTo>
                    <a:pt x="862" y="465"/>
                    <a:pt x="862" y="466"/>
                    <a:pt x="862" y="467"/>
                  </a:cubicBezTo>
                  <a:cubicBezTo>
                    <a:pt x="862" y="468"/>
                    <a:pt x="862" y="468"/>
                    <a:pt x="861" y="469"/>
                  </a:cubicBezTo>
                  <a:cubicBezTo>
                    <a:pt x="861" y="470"/>
                    <a:pt x="861" y="472"/>
                    <a:pt x="860" y="474"/>
                  </a:cubicBezTo>
                  <a:cubicBezTo>
                    <a:pt x="860" y="474"/>
                    <a:pt x="860" y="474"/>
                    <a:pt x="860" y="474"/>
                  </a:cubicBezTo>
                  <a:cubicBezTo>
                    <a:pt x="860" y="476"/>
                    <a:pt x="859" y="477"/>
                    <a:pt x="859" y="479"/>
                  </a:cubicBezTo>
                  <a:cubicBezTo>
                    <a:pt x="859" y="479"/>
                    <a:pt x="859" y="480"/>
                    <a:pt x="858" y="481"/>
                  </a:cubicBezTo>
                  <a:cubicBezTo>
                    <a:pt x="858" y="482"/>
                    <a:pt x="858" y="483"/>
                    <a:pt x="857" y="484"/>
                  </a:cubicBezTo>
                  <a:cubicBezTo>
                    <a:pt x="857" y="485"/>
                    <a:pt x="857" y="485"/>
                    <a:pt x="857" y="486"/>
                  </a:cubicBezTo>
                  <a:cubicBezTo>
                    <a:pt x="854" y="494"/>
                    <a:pt x="850" y="502"/>
                    <a:pt x="845" y="510"/>
                  </a:cubicBezTo>
                  <a:cubicBezTo>
                    <a:pt x="844" y="511"/>
                    <a:pt x="844" y="512"/>
                    <a:pt x="843" y="513"/>
                  </a:cubicBezTo>
                  <a:cubicBezTo>
                    <a:pt x="843" y="513"/>
                    <a:pt x="842" y="513"/>
                    <a:pt x="842" y="513"/>
                  </a:cubicBezTo>
                  <a:cubicBezTo>
                    <a:pt x="842" y="515"/>
                    <a:pt x="841" y="516"/>
                    <a:pt x="840" y="517"/>
                  </a:cubicBezTo>
                  <a:cubicBezTo>
                    <a:pt x="840" y="517"/>
                    <a:pt x="840" y="517"/>
                    <a:pt x="840" y="517"/>
                  </a:cubicBezTo>
                  <a:cubicBezTo>
                    <a:pt x="837" y="520"/>
                    <a:pt x="835" y="524"/>
                    <a:pt x="832" y="527"/>
                  </a:cubicBezTo>
                  <a:cubicBezTo>
                    <a:pt x="832" y="527"/>
                    <a:pt x="831" y="527"/>
                    <a:pt x="831" y="527"/>
                  </a:cubicBezTo>
                  <a:cubicBezTo>
                    <a:pt x="830" y="528"/>
                    <a:pt x="829" y="529"/>
                    <a:pt x="829" y="530"/>
                  </a:cubicBezTo>
                  <a:cubicBezTo>
                    <a:pt x="828" y="530"/>
                    <a:pt x="828" y="530"/>
                    <a:pt x="828" y="530"/>
                  </a:cubicBezTo>
                  <a:cubicBezTo>
                    <a:pt x="824" y="534"/>
                    <a:pt x="820" y="538"/>
                    <a:pt x="815" y="541"/>
                  </a:cubicBezTo>
                  <a:cubicBezTo>
                    <a:pt x="815" y="541"/>
                    <a:pt x="815" y="541"/>
                    <a:pt x="815" y="541"/>
                  </a:cubicBezTo>
                  <a:cubicBezTo>
                    <a:pt x="814" y="542"/>
                    <a:pt x="812" y="543"/>
                    <a:pt x="811" y="544"/>
                  </a:cubicBezTo>
                  <a:cubicBezTo>
                    <a:pt x="811" y="544"/>
                    <a:pt x="811" y="544"/>
                    <a:pt x="811" y="544"/>
                  </a:cubicBezTo>
                  <a:cubicBezTo>
                    <a:pt x="807" y="546"/>
                    <a:pt x="804" y="548"/>
                    <a:pt x="800" y="550"/>
                  </a:cubicBezTo>
                  <a:cubicBezTo>
                    <a:pt x="800" y="550"/>
                    <a:pt x="800" y="550"/>
                    <a:pt x="800" y="551"/>
                  </a:cubicBezTo>
                  <a:cubicBezTo>
                    <a:pt x="799" y="551"/>
                    <a:pt x="797" y="552"/>
                    <a:pt x="796" y="552"/>
                  </a:cubicBezTo>
                  <a:cubicBezTo>
                    <a:pt x="796" y="552"/>
                    <a:pt x="796" y="552"/>
                    <a:pt x="795" y="553"/>
                  </a:cubicBezTo>
                  <a:cubicBezTo>
                    <a:pt x="794" y="553"/>
                    <a:pt x="793" y="554"/>
                    <a:pt x="792" y="554"/>
                  </a:cubicBezTo>
                  <a:cubicBezTo>
                    <a:pt x="785" y="557"/>
                    <a:pt x="778" y="559"/>
                    <a:pt x="771" y="561"/>
                  </a:cubicBezTo>
                  <a:cubicBezTo>
                    <a:pt x="770" y="561"/>
                    <a:pt x="768" y="561"/>
                    <a:pt x="766" y="562"/>
                  </a:cubicBezTo>
                  <a:cubicBezTo>
                    <a:pt x="766" y="562"/>
                    <a:pt x="765" y="562"/>
                    <a:pt x="765" y="562"/>
                  </a:cubicBezTo>
                  <a:cubicBezTo>
                    <a:pt x="763" y="562"/>
                    <a:pt x="762" y="562"/>
                    <a:pt x="761" y="562"/>
                  </a:cubicBezTo>
                  <a:cubicBezTo>
                    <a:pt x="760" y="563"/>
                    <a:pt x="760" y="563"/>
                    <a:pt x="759" y="563"/>
                  </a:cubicBezTo>
                  <a:cubicBezTo>
                    <a:pt x="758" y="563"/>
                    <a:pt x="756" y="563"/>
                    <a:pt x="755" y="563"/>
                  </a:cubicBezTo>
                  <a:cubicBezTo>
                    <a:pt x="754" y="563"/>
                    <a:pt x="754" y="563"/>
                    <a:pt x="754" y="563"/>
                  </a:cubicBezTo>
                  <a:cubicBezTo>
                    <a:pt x="752" y="563"/>
                    <a:pt x="751" y="563"/>
                    <a:pt x="749" y="563"/>
                  </a:cubicBezTo>
                  <a:cubicBezTo>
                    <a:pt x="748" y="563"/>
                    <a:pt x="748" y="563"/>
                    <a:pt x="747" y="563"/>
                  </a:cubicBezTo>
                  <a:cubicBezTo>
                    <a:pt x="746" y="563"/>
                    <a:pt x="745" y="563"/>
                    <a:pt x="743" y="563"/>
                  </a:cubicBezTo>
                  <a:cubicBezTo>
                    <a:pt x="743" y="563"/>
                    <a:pt x="742" y="563"/>
                    <a:pt x="742" y="563"/>
                  </a:cubicBezTo>
                  <a:cubicBezTo>
                    <a:pt x="740" y="563"/>
                    <a:pt x="738" y="563"/>
                    <a:pt x="736" y="563"/>
                  </a:cubicBezTo>
                  <a:cubicBezTo>
                    <a:pt x="734" y="563"/>
                    <a:pt x="733" y="563"/>
                    <a:pt x="731" y="562"/>
                  </a:cubicBezTo>
                  <a:cubicBezTo>
                    <a:pt x="730" y="562"/>
                    <a:pt x="730" y="562"/>
                    <a:pt x="729" y="562"/>
                  </a:cubicBezTo>
                  <a:cubicBezTo>
                    <a:pt x="728" y="562"/>
                    <a:pt x="727" y="562"/>
                    <a:pt x="725" y="562"/>
                  </a:cubicBezTo>
                  <a:cubicBezTo>
                    <a:pt x="725" y="561"/>
                    <a:pt x="724" y="561"/>
                    <a:pt x="724" y="561"/>
                  </a:cubicBezTo>
                  <a:cubicBezTo>
                    <a:pt x="722" y="561"/>
                    <a:pt x="720" y="561"/>
                    <a:pt x="719" y="560"/>
                  </a:cubicBezTo>
                  <a:cubicBezTo>
                    <a:pt x="718" y="560"/>
                    <a:pt x="718" y="560"/>
                    <a:pt x="718" y="560"/>
                  </a:cubicBezTo>
                  <a:cubicBezTo>
                    <a:pt x="717" y="560"/>
                    <a:pt x="715" y="559"/>
                    <a:pt x="714" y="559"/>
                  </a:cubicBezTo>
                  <a:cubicBezTo>
                    <a:pt x="713" y="559"/>
                    <a:pt x="712" y="558"/>
                    <a:pt x="712" y="558"/>
                  </a:cubicBezTo>
                  <a:cubicBezTo>
                    <a:pt x="711" y="558"/>
                    <a:pt x="710" y="558"/>
                    <a:pt x="708" y="557"/>
                  </a:cubicBezTo>
                  <a:cubicBezTo>
                    <a:pt x="708" y="557"/>
                    <a:pt x="707" y="557"/>
                    <a:pt x="707" y="557"/>
                  </a:cubicBezTo>
                  <a:cubicBezTo>
                    <a:pt x="705" y="556"/>
                    <a:pt x="704" y="555"/>
                    <a:pt x="702" y="555"/>
                  </a:cubicBezTo>
                  <a:cubicBezTo>
                    <a:pt x="695" y="552"/>
                    <a:pt x="689" y="549"/>
                    <a:pt x="683" y="545"/>
                  </a:cubicBezTo>
                  <a:cubicBezTo>
                    <a:pt x="682" y="544"/>
                    <a:pt x="681" y="543"/>
                    <a:pt x="680" y="543"/>
                  </a:cubicBezTo>
                  <a:cubicBezTo>
                    <a:pt x="679" y="542"/>
                    <a:pt x="679" y="542"/>
                    <a:pt x="679" y="542"/>
                  </a:cubicBezTo>
                  <a:cubicBezTo>
                    <a:pt x="678" y="541"/>
                    <a:pt x="677" y="541"/>
                    <a:pt x="676" y="540"/>
                  </a:cubicBezTo>
                  <a:cubicBezTo>
                    <a:pt x="676" y="540"/>
                    <a:pt x="676" y="540"/>
                    <a:pt x="675" y="539"/>
                  </a:cubicBezTo>
                  <a:cubicBezTo>
                    <a:pt x="672" y="537"/>
                    <a:pt x="669" y="534"/>
                    <a:pt x="666" y="531"/>
                  </a:cubicBezTo>
                  <a:cubicBezTo>
                    <a:pt x="666" y="531"/>
                    <a:pt x="666" y="531"/>
                    <a:pt x="665" y="531"/>
                  </a:cubicBezTo>
                  <a:cubicBezTo>
                    <a:pt x="665" y="530"/>
                    <a:pt x="664" y="529"/>
                    <a:pt x="663" y="528"/>
                  </a:cubicBezTo>
                  <a:cubicBezTo>
                    <a:pt x="663" y="528"/>
                    <a:pt x="662" y="528"/>
                    <a:pt x="662" y="528"/>
                  </a:cubicBezTo>
                  <a:cubicBezTo>
                    <a:pt x="658" y="524"/>
                    <a:pt x="655" y="520"/>
                    <a:pt x="651" y="515"/>
                  </a:cubicBezTo>
                  <a:cubicBezTo>
                    <a:pt x="651" y="515"/>
                    <a:pt x="651" y="515"/>
                    <a:pt x="651" y="514"/>
                  </a:cubicBezTo>
                  <a:cubicBezTo>
                    <a:pt x="650" y="513"/>
                    <a:pt x="649" y="512"/>
                    <a:pt x="649" y="511"/>
                  </a:cubicBezTo>
                  <a:cubicBezTo>
                    <a:pt x="649" y="511"/>
                    <a:pt x="649" y="511"/>
                    <a:pt x="648" y="511"/>
                  </a:cubicBezTo>
                  <a:cubicBezTo>
                    <a:pt x="646" y="507"/>
                    <a:pt x="644" y="504"/>
                    <a:pt x="642" y="500"/>
                  </a:cubicBezTo>
                  <a:cubicBezTo>
                    <a:pt x="642" y="500"/>
                    <a:pt x="642" y="500"/>
                    <a:pt x="642" y="500"/>
                  </a:cubicBezTo>
                  <a:cubicBezTo>
                    <a:pt x="641" y="498"/>
                    <a:pt x="641" y="497"/>
                    <a:pt x="640" y="496"/>
                  </a:cubicBezTo>
                  <a:cubicBezTo>
                    <a:pt x="640" y="496"/>
                    <a:pt x="640" y="495"/>
                    <a:pt x="640" y="495"/>
                  </a:cubicBezTo>
                  <a:cubicBezTo>
                    <a:pt x="639" y="494"/>
                    <a:pt x="639" y="493"/>
                    <a:pt x="638" y="492"/>
                  </a:cubicBezTo>
                  <a:cubicBezTo>
                    <a:pt x="635" y="484"/>
                    <a:pt x="632" y="475"/>
                    <a:pt x="631" y="466"/>
                  </a:cubicBezTo>
                  <a:cubicBezTo>
                    <a:pt x="631" y="466"/>
                    <a:pt x="631" y="465"/>
                    <a:pt x="630" y="464"/>
                  </a:cubicBezTo>
                  <a:cubicBezTo>
                    <a:pt x="630" y="463"/>
                    <a:pt x="630" y="462"/>
                    <a:pt x="630" y="461"/>
                  </a:cubicBezTo>
                  <a:cubicBezTo>
                    <a:pt x="630" y="460"/>
                    <a:pt x="630" y="460"/>
                    <a:pt x="630" y="459"/>
                  </a:cubicBezTo>
                  <a:cubicBezTo>
                    <a:pt x="630" y="458"/>
                    <a:pt x="629" y="456"/>
                    <a:pt x="629" y="454"/>
                  </a:cubicBezTo>
                  <a:cubicBezTo>
                    <a:pt x="629" y="454"/>
                    <a:pt x="629" y="454"/>
                    <a:pt x="629" y="454"/>
                  </a:cubicBezTo>
                  <a:cubicBezTo>
                    <a:pt x="629" y="452"/>
                    <a:pt x="629" y="450"/>
                    <a:pt x="629" y="449"/>
                  </a:cubicBezTo>
                  <a:cubicBezTo>
                    <a:pt x="629" y="448"/>
                    <a:pt x="629" y="448"/>
                    <a:pt x="629" y="447"/>
                  </a:cubicBezTo>
                  <a:cubicBezTo>
                    <a:pt x="629" y="446"/>
                    <a:pt x="629" y="444"/>
                    <a:pt x="629" y="443"/>
                  </a:cubicBezTo>
                  <a:cubicBezTo>
                    <a:pt x="629" y="443"/>
                    <a:pt x="629" y="442"/>
                    <a:pt x="629" y="441"/>
                  </a:cubicBezTo>
                  <a:cubicBezTo>
                    <a:pt x="629" y="440"/>
                    <a:pt x="629" y="438"/>
                    <a:pt x="629" y="436"/>
                  </a:cubicBezTo>
                  <a:cubicBezTo>
                    <a:pt x="630" y="434"/>
                    <a:pt x="630" y="432"/>
                    <a:pt x="630" y="431"/>
                  </a:cubicBezTo>
                  <a:cubicBezTo>
                    <a:pt x="630" y="430"/>
                    <a:pt x="630" y="430"/>
                    <a:pt x="630" y="429"/>
                  </a:cubicBezTo>
                  <a:cubicBezTo>
                    <a:pt x="630" y="428"/>
                    <a:pt x="631" y="426"/>
                    <a:pt x="631" y="425"/>
                  </a:cubicBezTo>
                  <a:cubicBezTo>
                    <a:pt x="631" y="425"/>
                    <a:pt x="631" y="424"/>
                    <a:pt x="631" y="424"/>
                  </a:cubicBezTo>
                  <a:cubicBezTo>
                    <a:pt x="632" y="422"/>
                    <a:pt x="632" y="420"/>
                    <a:pt x="632" y="418"/>
                  </a:cubicBezTo>
                  <a:cubicBezTo>
                    <a:pt x="632" y="418"/>
                    <a:pt x="632" y="418"/>
                    <a:pt x="632" y="418"/>
                  </a:cubicBezTo>
                  <a:cubicBezTo>
                    <a:pt x="633" y="416"/>
                    <a:pt x="633" y="415"/>
                    <a:pt x="634" y="413"/>
                  </a:cubicBezTo>
                  <a:cubicBezTo>
                    <a:pt x="634" y="413"/>
                    <a:pt x="634" y="412"/>
                    <a:pt x="634" y="412"/>
                  </a:cubicBezTo>
                  <a:cubicBezTo>
                    <a:pt x="635" y="410"/>
                    <a:pt x="635" y="409"/>
                    <a:pt x="635" y="408"/>
                  </a:cubicBezTo>
                  <a:cubicBezTo>
                    <a:pt x="635" y="408"/>
                    <a:pt x="636" y="407"/>
                    <a:pt x="636" y="407"/>
                  </a:cubicBezTo>
                  <a:cubicBezTo>
                    <a:pt x="636" y="405"/>
                    <a:pt x="637" y="403"/>
                    <a:pt x="638" y="402"/>
                  </a:cubicBezTo>
                  <a:cubicBezTo>
                    <a:pt x="638" y="402"/>
                    <a:pt x="638" y="402"/>
                    <a:pt x="638" y="402"/>
                  </a:cubicBezTo>
                  <a:cubicBezTo>
                    <a:pt x="640" y="395"/>
                    <a:pt x="644" y="389"/>
                    <a:pt x="648" y="383"/>
                  </a:cubicBezTo>
                  <a:cubicBezTo>
                    <a:pt x="648" y="382"/>
                    <a:pt x="649" y="380"/>
                    <a:pt x="650" y="379"/>
                  </a:cubicBezTo>
                  <a:cubicBezTo>
                    <a:pt x="650" y="379"/>
                    <a:pt x="650" y="379"/>
                    <a:pt x="650" y="379"/>
                  </a:cubicBezTo>
                  <a:cubicBezTo>
                    <a:pt x="651" y="378"/>
                    <a:pt x="652" y="377"/>
                    <a:pt x="653" y="376"/>
                  </a:cubicBezTo>
                  <a:cubicBezTo>
                    <a:pt x="653" y="375"/>
                    <a:pt x="653" y="375"/>
                    <a:pt x="653" y="375"/>
                  </a:cubicBezTo>
                  <a:cubicBezTo>
                    <a:pt x="655" y="372"/>
                    <a:pt x="658" y="369"/>
                    <a:pt x="661" y="366"/>
                  </a:cubicBezTo>
                  <a:cubicBezTo>
                    <a:pt x="661" y="366"/>
                    <a:pt x="661" y="365"/>
                    <a:pt x="661" y="365"/>
                  </a:cubicBezTo>
                  <a:cubicBezTo>
                    <a:pt x="662" y="364"/>
                    <a:pt x="663" y="363"/>
                    <a:pt x="664" y="363"/>
                  </a:cubicBezTo>
                  <a:cubicBezTo>
                    <a:pt x="664" y="362"/>
                    <a:pt x="664" y="362"/>
                    <a:pt x="665" y="362"/>
                  </a:cubicBezTo>
                  <a:cubicBezTo>
                    <a:pt x="669" y="358"/>
                    <a:pt x="673" y="355"/>
                    <a:pt x="677" y="351"/>
                  </a:cubicBezTo>
                  <a:cubicBezTo>
                    <a:pt x="678" y="351"/>
                    <a:pt x="678" y="351"/>
                    <a:pt x="678" y="351"/>
                  </a:cubicBezTo>
                  <a:cubicBezTo>
                    <a:pt x="679" y="350"/>
                    <a:pt x="680" y="349"/>
                    <a:pt x="681" y="349"/>
                  </a:cubicBezTo>
                  <a:cubicBezTo>
                    <a:pt x="681" y="348"/>
                    <a:pt x="682" y="348"/>
                    <a:pt x="682" y="348"/>
                  </a:cubicBezTo>
                  <a:cubicBezTo>
                    <a:pt x="685" y="346"/>
                    <a:pt x="689" y="344"/>
                    <a:pt x="692" y="342"/>
                  </a:cubicBezTo>
                  <a:cubicBezTo>
                    <a:pt x="693" y="342"/>
                    <a:pt x="693" y="342"/>
                    <a:pt x="693" y="342"/>
                  </a:cubicBezTo>
                  <a:cubicBezTo>
                    <a:pt x="694" y="341"/>
                    <a:pt x="695" y="341"/>
                    <a:pt x="696" y="340"/>
                  </a:cubicBezTo>
                  <a:cubicBezTo>
                    <a:pt x="697" y="340"/>
                    <a:pt x="697" y="340"/>
                    <a:pt x="697" y="340"/>
                  </a:cubicBezTo>
                  <a:cubicBezTo>
                    <a:pt x="698" y="339"/>
                    <a:pt x="700" y="339"/>
                    <a:pt x="701" y="338"/>
                  </a:cubicBezTo>
                  <a:cubicBezTo>
                    <a:pt x="707" y="335"/>
                    <a:pt x="714" y="333"/>
                    <a:pt x="721" y="331"/>
                  </a:cubicBezTo>
                  <a:cubicBezTo>
                    <a:pt x="723" y="331"/>
                    <a:pt x="725" y="331"/>
                    <a:pt x="726" y="331"/>
                  </a:cubicBezTo>
                  <a:cubicBezTo>
                    <a:pt x="727" y="330"/>
                    <a:pt x="727" y="330"/>
                    <a:pt x="728" y="330"/>
                  </a:cubicBezTo>
                  <a:cubicBezTo>
                    <a:pt x="729" y="330"/>
                    <a:pt x="730" y="330"/>
                    <a:pt x="732" y="330"/>
                  </a:cubicBezTo>
                  <a:cubicBezTo>
                    <a:pt x="732" y="330"/>
                    <a:pt x="733" y="330"/>
                    <a:pt x="733" y="330"/>
                  </a:cubicBezTo>
                  <a:cubicBezTo>
                    <a:pt x="735" y="329"/>
                    <a:pt x="736" y="329"/>
                    <a:pt x="738" y="329"/>
                  </a:cubicBezTo>
                  <a:cubicBezTo>
                    <a:pt x="738" y="329"/>
                    <a:pt x="738" y="329"/>
                    <a:pt x="739" y="329"/>
                  </a:cubicBezTo>
                  <a:cubicBezTo>
                    <a:pt x="740" y="329"/>
                    <a:pt x="742" y="329"/>
                    <a:pt x="744" y="329"/>
                  </a:cubicBezTo>
                  <a:cubicBezTo>
                    <a:pt x="744" y="329"/>
                    <a:pt x="745" y="329"/>
                    <a:pt x="745" y="329"/>
                  </a:cubicBezTo>
                  <a:cubicBezTo>
                    <a:pt x="747" y="329"/>
                    <a:pt x="748" y="329"/>
                    <a:pt x="749" y="329"/>
                  </a:cubicBezTo>
                  <a:cubicBezTo>
                    <a:pt x="750" y="329"/>
                    <a:pt x="750" y="329"/>
                    <a:pt x="751" y="329"/>
                  </a:cubicBezTo>
                  <a:cubicBezTo>
                    <a:pt x="753" y="329"/>
                    <a:pt x="755" y="329"/>
                    <a:pt x="756" y="329"/>
                  </a:cubicBezTo>
                  <a:cubicBezTo>
                    <a:pt x="758" y="329"/>
                    <a:pt x="760" y="330"/>
                    <a:pt x="762" y="330"/>
                  </a:cubicBezTo>
                  <a:cubicBezTo>
                    <a:pt x="762" y="330"/>
                    <a:pt x="763" y="330"/>
                    <a:pt x="763" y="330"/>
                  </a:cubicBezTo>
                  <a:cubicBezTo>
                    <a:pt x="765" y="330"/>
                    <a:pt x="766" y="330"/>
                    <a:pt x="767" y="331"/>
                  </a:cubicBezTo>
                  <a:cubicBezTo>
                    <a:pt x="768" y="331"/>
                    <a:pt x="768" y="331"/>
                    <a:pt x="769" y="331"/>
                  </a:cubicBezTo>
                  <a:cubicBezTo>
                    <a:pt x="771" y="331"/>
                    <a:pt x="772" y="332"/>
                    <a:pt x="774" y="332"/>
                  </a:cubicBezTo>
                  <a:cubicBezTo>
                    <a:pt x="774" y="332"/>
                    <a:pt x="774" y="332"/>
                    <a:pt x="775" y="332"/>
                  </a:cubicBezTo>
                  <a:cubicBezTo>
                    <a:pt x="776" y="333"/>
                    <a:pt x="778" y="333"/>
                    <a:pt x="779" y="333"/>
                  </a:cubicBezTo>
                  <a:cubicBezTo>
                    <a:pt x="780" y="334"/>
                    <a:pt x="780" y="334"/>
                    <a:pt x="781" y="334"/>
                  </a:cubicBezTo>
                  <a:cubicBezTo>
                    <a:pt x="782" y="334"/>
                    <a:pt x="783" y="335"/>
                    <a:pt x="784" y="335"/>
                  </a:cubicBezTo>
                  <a:cubicBezTo>
                    <a:pt x="785" y="335"/>
                    <a:pt x="785" y="335"/>
                    <a:pt x="786" y="336"/>
                  </a:cubicBezTo>
                  <a:cubicBezTo>
                    <a:pt x="787" y="336"/>
                    <a:pt x="789" y="337"/>
                    <a:pt x="791" y="337"/>
                  </a:cubicBezTo>
                  <a:cubicBezTo>
                    <a:pt x="797" y="340"/>
                    <a:pt x="804" y="344"/>
                    <a:pt x="810" y="347"/>
                  </a:cubicBezTo>
                  <a:cubicBezTo>
                    <a:pt x="811" y="348"/>
                    <a:pt x="812" y="349"/>
                    <a:pt x="813" y="350"/>
                  </a:cubicBezTo>
                  <a:cubicBezTo>
                    <a:pt x="813" y="350"/>
                    <a:pt x="813" y="350"/>
                    <a:pt x="814" y="350"/>
                  </a:cubicBezTo>
                  <a:cubicBezTo>
                    <a:pt x="815" y="351"/>
                    <a:pt x="816" y="352"/>
                    <a:pt x="817" y="352"/>
                  </a:cubicBezTo>
                  <a:cubicBezTo>
                    <a:pt x="817" y="353"/>
                    <a:pt x="817" y="353"/>
                    <a:pt x="817" y="353"/>
                  </a:cubicBezTo>
                  <a:cubicBezTo>
                    <a:pt x="821" y="355"/>
                    <a:pt x="824" y="358"/>
                    <a:pt x="827" y="361"/>
                  </a:cubicBezTo>
                  <a:cubicBezTo>
                    <a:pt x="827" y="361"/>
                    <a:pt x="827" y="361"/>
                    <a:pt x="827" y="361"/>
                  </a:cubicBezTo>
                  <a:cubicBezTo>
                    <a:pt x="828" y="362"/>
                    <a:pt x="829" y="363"/>
                    <a:pt x="830" y="364"/>
                  </a:cubicBezTo>
                  <a:cubicBezTo>
                    <a:pt x="830" y="364"/>
                    <a:pt x="830" y="364"/>
                    <a:pt x="831" y="364"/>
                  </a:cubicBezTo>
                  <a:cubicBezTo>
                    <a:pt x="834" y="368"/>
                    <a:pt x="838" y="373"/>
                    <a:pt x="841" y="377"/>
                  </a:cubicBezTo>
                  <a:cubicBezTo>
                    <a:pt x="841" y="377"/>
                    <a:pt x="842" y="378"/>
                    <a:pt x="842" y="378"/>
                  </a:cubicBezTo>
                  <a:cubicBezTo>
                    <a:pt x="842" y="379"/>
                    <a:pt x="843" y="380"/>
                    <a:pt x="844" y="381"/>
                  </a:cubicBezTo>
                  <a:cubicBezTo>
                    <a:pt x="844" y="381"/>
                    <a:pt x="844" y="381"/>
                    <a:pt x="844" y="382"/>
                  </a:cubicBezTo>
                  <a:cubicBezTo>
                    <a:pt x="847" y="385"/>
                    <a:pt x="849" y="389"/>
                    <a:pt x="851" y="392"/>
                  </a:cubicBezTo>
                  <a:cubicBezTo>
                    <a:pt x="851" y="392"/>
                    <a:pt x="851" y="393"/>
                    <a:pt x="851" y="393"/>
                  </a:cubicBezTo>
                  <a:cubicBezTo>
                    <a:pt x="851" y="394"/>
                    <a:pt x="852" y="395"/>
                    <a:pt x="852" y="396"/>
                  </a:cubicBezTo>
                  <a:cubicBezTo>
                    <a:pt x="853" y="396"/>
                    <a:pt x="853" y="397"/>
                    <a:pt x="853" y="397"/>
                  </a:cubicBezTo>
                  <a:cubicBezTo>
                    <a:pt x="853" y="398"/>
                    <a:pt x="854" y="399"/>
                    <a:pt x="854" y="401"/>
                  </a:cubicBezTo>
                  <a:cubicBezTo>
                    <a:pt x="857" y="407"/>
                    <a:pt x="859" y="414"/>
                    <a:pt x="861" y="421"/>
                  </a:cubicBezTo>
                  <a:cubicBezTo>
                    <a:pt x="861" y="423"/>
                    <a:pt x="862" y="424"/>
                    <a:pt x="862" y="426"/>
                  </a:cubicBezTo>
                  <a:cubicBezTo>
                    <a:pt x="862" y="427"/>
                    <a:pt x="862" y="427"/>
                    <a:pt x="862" y="428"/>
                  </a:cubicBezTo>
                  <a:cubicBezTo>
                    <a:pt x="862" y="429"/>
                    <a:pt x="863" y="430"/>
                    <a:pt x="863" y="431"/>
                  </a:cubicBezTo>
                  <a:cubicBezTo>
                    <a:pt x="863" y="432"/>
                    <a:pt x="863" y="433"/>
                    <a:pt x="863" y="433"/>
                  </a:cubicBezTo>
                  <a:cubicBezTo>
                    <a:pt x="863" y="435"/>
                    <a:pt x="863" y="436"/>
                    <a:pt x="863" y="438"/>
                  </a:cubicBezTo>
                  <a:cubicBezTo>
                    <a:pt x="863" y="438"/>
                    <a:pt x="863" y="438"/>
                    <a:pt x="863" y="438"/>
                  </a:cubicBezTo>
                  <a:cubicBezTo>
                    <a:pt x="863" y="440"/>
                    <a:pt x="864" y="442"/>
                    <a:pt x="864" y="444"/>
                  </a:cubicBezTo>
                  <a:lnTo>
                    <a:pt x="864" y="445"/>
                  </a:lnTo>
                  <a:cubicBezTo>
                    <a:pt x="864" y="447"/>
                    <a:pt x="864" y="448"/>
                    <a:pt x="864" y="449"/>
                  </a:cubicBezTo>
                  <a:cubicBezTo>
                    <a:pt x="864" y="450"/>
                    <a:pt x="864" y="450"/>
                    <a:pt x="864" y="451"/>
                  </a:cubicBezTo>
                  <a:cubicBezTo>
                    <a:pt x="863" y="453"/>
                    <a:pt x="863" y="454"/>
                    <a:pt x="863" y="456"/>
                  </a:cubicBezTo>
                  <a:cubicBezTo>
                    <a:pt x="863" y="458"/>
                    <a:pt x="863" y="460"/>
                    <a:pt x="863" y="462"/>
                  </a:cubicBezTo>
                  <a:close/>
                  <a:moveTo>
                    <a:pt x="942" y="498"/>
                  </a:moveTo>
                  <a:lnTo>
                    <a:pt x="948" y="429"/>
                  </a:lnTo>
                  <a:lnTo>
                    <a:pt x="908" y="425"/>
                  </a:lnTo>
                  <a:cubicBezTo>
                    <a:pt x="906" y="406"/>
                    <a:pt x="900" y="387"/>
                    <a:pt x="891" y="370"/>
                  </a:cubicBezTo>
                  <a:lnTo>
                    <a:pt x="922" y="344"/>
                  </a:lnTo>
                  <a:lnTo>
                    <a:pt x="877" y="291"/>
                  </a:lnTo>
                  <a:lnTo>
                    <a:pt x="846" y="317"/>
                  </a:lnTo>
                  <a:cubicBezTo>
                    <a:pt x="831" y="305"/>
                    <a:pt x="814" y="296"/>
                    <a:pt x="795" y="290"/>
                  </a:cubicBezTo>
                  <a:lnTo>
                    <a:pt x="798" y="250"/>
                  </a:lnTo>
                  <a:lnTo>
                    <a:pt x="729" y="244"/>
                  </a:lnTo>
                  <a:lnTo>
                    <a:pt x="725" y="284"/>
                  </a:lnTo>
                  <a:cubicBezTo>
                    <a:pt x="706" y="287"/>
                    <a:pt x="687" y="293"/>
                    <a:pt x="670" y="302"/>
                  </a:cubicBezTo>
                  <a:lnTo>
                    <a:pt x="644" y="271"/>
                  </a:lnTo>
                  <a:lnTo>
                    <a:pt x="591" y="316"/>
                  </a:lnTo>
                  <a:lnTo>
                    <a:pt x="617" y="346"/>
                  </a:lnTo>
                  <a:cubicBezTo>
                    <a:pt x="605" y="362"/>
                    <a:pt x="596" y="379"/>
                    <a:pt x="590" y="398"/>
                  </a:cubicBezTo>
                  <a:lnTo>
                    <a:pt x="550" y="394"/>
                  </a:lnTo>
                  <a:lnTo>
                    <a:pt x="544" y="464"/>
                  </a:lnTo>
                  <a:lnTo>
                    <a:pt x="584" y="467"/>
                  </a:lnTo>
                  <a:cubicBezTo>
                    <a:pt x="587" y="487"/>
                    <a:pt x="593" y="505"/>
                    <a:pt x="602" y="522"/>
                  </a:cubicBezTo>
                  <a:lnTo>
                    <a:pt x="571" y="548"/>
                  </a:lnTo>
                  <a:lnTo>
                    <a:pt x="616" y="601"/>
                  </a:lnTo>
                  <a:lnTo>
                    <a:pt x="647" y="575"/>
                  </a:lnTo>
                  <a:cubicBezTo>
                    <a:pt x="662" y="587"/>
                    <a:pt x="679" y="596"/>
                    <a:pt x="698" y="602"/>
                  </a:cubicBezTo>
                  <a:lnTo>
                    <a:pt x="694" y="642"/>
                  </a:lnTo>
                  <a:lnTo>
                    <a:pt x="764" y="648"/>
                  </a:lnTo>
                  <a:lnTo>
                    <a:pt x="767" y="608"/>
                  </a:lnTo>
                  <a:cubicBezTo>
                    <a:pt x="787" y="606"/>
                    <a:pt x="805" y="600"/>
                    <a:pt x="822" y="591"/>
                  </a:cubicBezTo>
                  <a:lnTo>
                    <a:pt x="848" y="621"/>
                  </a:lnTo>
                  <a:lnTo>
                    <a:pt x="901" y="577"/>
                  </a:lnTo>
                  <a:lnTo>
                    <a:pt x="876" y="546"/>
                  </a:lnTo>
                  <a:cubicBezTo>
                    <a:pt x="887" y="531"/>
                    <a:pt x="896" y="513"/>
                    <a:pt x="902" y="494"/>
                  </a:cubicBezTo>
                  <a:lnTo>
                    <a:pt x="942" y="4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0" name="组合 23"/>
          <p:cNvGrpSpPr/>
          <p:nvPr/>
        </p:nvGrpSpPr>
        <p:grpSpPr>
          <a:xfrm>
            <a:off x="6170613" y="3659188"/>
            <a:ext cx="576262" cy="576262"/>
            <a:chOff x="6170389" y="4163727"/>
            <a:chExt cx="576064" cy="576064"/>
          </a:xfrm>
        </p:grpSpPr>
        <p:sp>
          <p:nvSpPr>
            <p:cNvPr id="8201" name="圆角矩形 12"/>
            <p:cNvSpPr/>
            <p:nvPr/>
          </p:nvSpPr>
          <p:spPr>
            <a:xfrm>
              <a:off x="6170389" y="4163727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8202" name="Freeform 12"/>
            <p:cNvSpPr>
              <a:spLocks noEditPoints="1"/>
            </p:cNvSpPr>
            <p:nvPr/>
          </p:nvSpPr>
          <p:spPr>
            <a:xfrm>
              <a:off x="6278404" y="4253861"/>
              <a:ext cx="378197" cy="36481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22" h="973">
                  <a:moveTo>
                    <a:pt x="596" y="882"/>
                  </a:moveTo>
                  <a:lnTo>
                    <a:pt x="426" y="882"/>
                  </a:lnTo>
                  <a:cubicBezTo>
                    <a:pt x="414" y="882"/>
                    <a:pt x="403" y="892"/>
                    <a:pt x="403" y="904"/>
                  </a:cubicBezTo>
                  <a:cubicBezTo>
                    <a:pt x="403" y="916"/>
                    <a:pt x="414" y="926"/>
                    <a:pt x="426" y="926"/>
                  </a:cubicBezTo>
                  <a:lnTo>
                    <a:pt x="596" y="926"/>
                  </a:lnTo>
                  <a:cubicBezTo>
                    <a:pt x="609" y="926"/>
                    <a:pt x="619" y="916"/>
                    <a:pt x="619" y="904"/>
                  </a:cubicBezTo>
                  <a:cubicBezTo>
                    <a:pt x="619" y="892"/>
                    <a:pt x="609" y="882"/>
                    <a:pt x="596" y="882"/>
                  </a:cubicBezTo>
                  <a:close/>
                  <a:moveTo>
                    <a:pt x="596" y="813"/>
                  </a:moveTo>
                  <a:lnTo>
                    <a:pt x="596" y="813"/>
                  </a:lnTo>
                  <a:lnTo>
                    <a:pt x="426" y="813"/>
                  </a:lnTo>
                  <a:cubicBezTo>
                    <a:pt x="414" y="813"/>
                    <a:pt x="403" y="823"/>
                    <a:pt x="403" y="835"/>
                  </a:cubicBezTo>
                  <a:cubicBezTo>
                    <a:pt x="403" y="848"/>
                    <a:pt x="414" y="858"/>
                    <a:pt x="426" y="858"/>
                  </a:cubicBezTo>
                  <a:lnTo>
                    <a:pt x="596" y="858"/>
                  </a:lnTo>
                  <a:cubicBezTo>
                    <a:pt x="609" y="858"/>
                    <a:pt x="619" y="848"/>
                    <a:pt x="619" y="835"/>
                  </a:cubicBezTo>
                  <a:cubicBezTo>
                    <a:pt x="619" y="823"/>
                    <a:pt x="609" y="813"/>
                    <a:pt x="596" y="813"/>
                  </a:cubicBezTo>
                  <a:close/>
                  <a:moveTo>
                    <a:pt x="511" y="973"/>
                  </a:moveTo>
                  <a:lnTo>
                    <a:pt x="511" y="973"/>
                  </a:lnTo>
                  <a:lnTo>
                    <a:pt x="585" y="946"/>
                  </a:lnTo>
                  <a:lnTo>
                    <a:pt x="437" y="946"/>
                  </a:lnTo>
                  <a:lnTo>
                    <a:pt x="511" y="973"/>
                  </a:lnTo>
                  <a:close/>
                  <a:moveTo>
                    <a:pt x="514" y="261"/>
                  </a:moveTo>
                  <a:lnTo>
                    <a:pt x="514" y="261"/>
                  </a:lnTo>
                  <a:lnTo>
                    <a:pt x="508" y="261"/>
                  </a:lnTo>
                  <a:cubicBezTo>
                    <a:pt x="384" y="261"/>
                    <a:pt x="272" y="362"/>
                    <a:pt x="272" y="486"/>
                  </a:cubicBezTo>
                  <a:cubicBezTo>
                    <a:pt x="272" y="611"/>
                    <a:pt x="377" y="682"/>
                    <a:pt x="388" y="721"/>
                  </a:cubicBezTo>
                  <a:cubicBezTo>
                    <a:pt x="398" y="759"/>
                    <a:pt x="388" y="778"/>
                    <a:pt x="416" y="787"/>
                  </a:cubicBezTo>
                  <a:cubicBezTo>
                    <a:pt x="444" y="796"/>
                    <a:pt x="508" y="794"/>
                    <a:pt x="508" y="794"/>
                  </a:cubicBezTo>
                  <a:lnTo>
                    <a:pt x="514" y="794"/>
                  </a:lnTo>
                  <a:cubicBezTo>
                    <a:pt x="514" y="794"/>
                    <a:pt x="578" y="796"/>
                    <a:pt x="606" y="787"/>
                  </a:cubicBezTo>
                  <a:cubicBezTo>
                    <a:pt x="634" y="778"/>
                    <a:pt x="624" y="759"/>
                    <a:pt x="634" y="721"/>
                  </a:cubicBezTo>
                  <a:cubicBezTo>
                    <a:pt x="645" y="682"/>
                    <a:pt x="750" y="611"/>
                    <a:pt x="750" y="486"/>
                  </a:cubicBezTo>
                  <a:cubicBezTo>
                    <a:pt x="750" y="362"/>
                    <a:pt x="638" y="261"/>
                    <a:pt x="514" y="261"/>
                  </a:cubicBezTo>
                  <a:close/>
                  <a:moveTo>
                    <a:pt x="201" y="527"/>
                  </a:moveTo>
                  <a:lnTo>
                    <a:pt x="201" y="527"/>
                  </a:lnTo>
                  <a:cubicBezTo>
                    <a:pt x="201" y="509"/>
                    <a:pt x="183" y="495"/>
                    <a:pt x="162" y="495"/>
                  </a:cubicBezTo>
                  <a:lnTo>
                    <a:pt x="39" y="495"/>
                  </a:lnTo>
                  <a:cubicBezTo>
                    <a:pt x="17" y="495"/>
                    <a:pt x="0" y="509"/>
                    <a:pt x="0" y="527"/>
                  </a:cubicBezTo>
                  <a:cubicBezTo>
                    <a:pt x="0" y="544"/>
                    <a:pt x="17" y="558"/>
                    <a:pt x="39" y="558"/>
                  </a:cubicBezTo>
                  <a:lnTo>
                    <a:pt x="162" y="558"/>
                  </a:lnTo>
                  <a:cubicBezTo>
                    <a:pt x="183" y="558"/>
                    <a:pt x="201" y="544"/>
                    <a:pt x="201" y="527"/>
                  </a:cubicBezTo>
                  <a:close/>
                  <a:moveTo>
                    <a:pt x="983" y="495"/>
                  </a:moveTo>
                  <a:lnTo>
                    <a:pt x="983" y="495"/>
                  </a:lnTo>
                  <a:lnTo>
                    <a:pt x="860" y="495"/>
                  </a:lnTo>
                  <a:cubicBezTo>
                    <a:pt x="839" y="495"/>
                    <a:pt x="822" y="509"/>
                    <a:pt x="822" y="527"/>
                  </a:cubicBezTo>
                  <a:cubicBezTo>
                    <a:pt x="822" y="544"/>
                    <a:pt x="839" y="558"/>
                    <a:pt x="860" y="558"/>
                  </a:cubicBezTo>
                  <a:lnTo>
                    <a:pt x="983" y="558"/>
                  </a:lnTo>
                  <a:cubicBezTo>
                    <a:pt x="1005" y="558"/>
                    <a:pt x="1022" y="544"/>
                    <a:pt x="1022" y="527"/>
                  </a:cubicBezTo>
                  <a:cubicBezTo>
                    <a:pt x="1022" y="509"/>
                    <a:pt x="1005" y="495"/>
                    <a:pt x="983" y="495"/>
                  </a:cubicBezTo>
                  <a:close/>
                  <a:moveTo>
                    <a:pt x="782" y="296"/>
                  </a:moveTo>
                  <a:lnTo>
                    <a:pt x="782" y="296"/>
                  </a:lnTo>
                  <a:lnTo>
                    <a:pt x="869" y="209"/>
                  </a:lnTo>
                  <a:cubicBezTo>
                    <a:pt x="885" y="194"/>
                    <a:pt x="887" y="172"/>
                    <a:pt x="874" y="159"/>
                  </a:cubicBezTo>
                  <a:cubicBezTo>
                    <a:pt x="862" y="147"/>
                    <a:pt x="839" y="149"/>
                    <a:pt x="824" y="164"/>
                  </a:cubicBezTo>
                  <a:lnTo>
                    <a:pt x="737" y="251"/>
                  </a:lnTo>
                  <a:cubicBezTo>
                    <a:pt x="722" y="266"/>
                    <a:pt x="720" y="289"/>
                    <a:pt x="732" y="301"/>
                  </a:cubicBezTo>
                  <a:cubicBezTo>
                    <a:pt x="745" y="314"/>
                    <a:pt x="767" y="311"/>
                    <a:pt x="782" y="296"/>
                  </a:cubicBezTo>
                  <a:close/>
                  <a:moveTo>
                    <a:pt x="508" y="201"/>
                  </a:moveTo>
                  <a:lnTo>
                    <a:pt x="508" y="201"/>
                  </a:lnTo>
                  <a:cubicBezTo>
                    <a:pt x="526" y="201"/>
                    <a:pt x="540" y="183"/>
                    <a:pt x="540" y="162"/>
                  </a:cubicBezTo>
                  <a:lnTo>
                    <a:pt x="540" y="39"/>
                  </a:lnTo>
                  <a:cubicBezTo>
                    <a:pt x="540" y="18"/>
                    <a:pt x="526" y="0"/>
                    <a:pt x="508" y="0"/>
                  </a:cubicBezTo>
                  <a:cubicBezTo>
                    <a:pt x="491" y="0"/>
                    <a:pt x="476" y="18"/>
                    <a:pt x="476" y="39"/>
                  </a:cubicBezTo>
                  <a:lnTo>
                    <a:pt x="476" y="162"/>
                  </a:lnTo>
                  <a:cubicBezTo>
                    <a:pt x="476" y="183"/>
                    <a:pt x="491" y="201"/>
                    <a:pt x="508" y="201"/>
                  </a:cubicBezTo>
                  <a:close/>
                  <a:moveTo>
                    <a:pt x="229" y="283"/>
                  </a:moveTo>
                  <a:lnTo>
                    <a:pt x="229" y="283"/>
                  </a:lnTo>
                  <a:cubicBezTo>
                    <a:pt x="244" y="299"/>
                    <a:pt x="267" y="301"/>
                    <a:pt x="279" y="288"/>
                  </a:cubicBezTo>
                  <a:cubicBezTo>
                    <a:pt x="292" y="276"/>
                    <a:pt x="289" y="254"/>
                    <a:pt x="274" y="238"/>
                  </a:cubicBezTo>
                  <a:lnTo>
                    <a:pt x="187" y="151"/>
                  </a:lnTo>
                  <a:cubicBezTo>
                    <a:pt x="172" y="136"/>
                    <a:pt x="149" y="134"/>
                    <a:pt x="137" y="146"/>
                  </a:cubicBezTo>
                  <a:cubicBezTo>
                    <a:pt x="125" y="159"/>
                    <a:pt x="127" y="181"/>
                    <a:pt x="142" y="196"/>
                  </a:cubicBezTo>
                  <a:lnTo>
                    <a:pt x="229" y="283"/>
                  </a:lnTo>
                  <a:close/>
                  <a:moveTo>
                    <a:pt x="240" y="756"/>
                  </a:moveTo>
                  <a:lnTo>
                    <a:pt x="240" y="756"/>
                  </a:lnTo>
                  <a:lnTo>
                    <a:pt x="153" y="843"/>
                  </a:lnTo>
                  <a:cubicBezTo>
                    <a:pt x="137" y="859"/>
                    <a:pt x="135" y="881"/>
                    <a:pt x="148" y="894"/>
                  </a:cubicBezTo>
                  <a:cubicBezTo>
                    <a:pt x="160" y="906"/>
                    <a:pt x="183" y="904"/>
                    <a:pt x="198" y="889"/>
                  </a:cubicBezTo>
                  <a:lnTo>
                    <a:pt x="285" y="802"/>
                  </a:lnTo>
                  <a:cubicBezTo>
                    <a:pt x="300" y="786"/>
                    <a:pt x="302" y="764"/>
                    <a:pt x="290" y="751"/>
                  </a:cubicBezTo>
                  <a:cubicBezTo>
                    <a:pt x="277" y="739"/>
                    <a:pt x="255" y="741"/>
                    <a:pt x="240" y="756"/>
                  </a:cubicBezTo>
                  <a:close/>
                  <a:moveTo>
                    <a:pt x="793" y="769"/>
                  </a:moveTo>
                  <a:lnTo>
                    <a:pt x="793" y="769"/>
                  </a:lnTo>
                  <a:cubicBezTo>
                    <a:pt x="778" y="754"/>
                    <a:pt x="755" y="752"/>
                    <a:pt x="743" y="764"/>
                  </a:cubicBezTo>
                  <a:cubicBezTo>
                    <a:pt x="731" y="777"/>
                    <a:pt x="733" y="799"/>
                    <a:pt x="748" y="814"/>
                  </a:cubicBezTo>
                  <a:lnTo>
                    <a:pt x="835" y="901"/>
                  </a:lnTo>
                  <a:cubicBezTo>
                    <a:pt x="850" y="916"/>
                    <a:pt x="873" y="919"/>
                    <a:pt x="885" y="906"/>
                  </a:cubicBezTo>
                  <a:cubicBezTo>
                    <a:pt x="897" y="894"/>
                    <a:pt x="895" y="871"/>
                    <a:pt x="880" y="856"/>
                  </a:cubicBezTo>
                  <a:lnTo>
                    <a:pt x="793" y="7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3" name="组合 22"/>
          <p:cNvGrpSpPr/>
          <p:nvPr/>
        </p:nvGrpSpPr>
        <p:grpSpPr>
          <a:xfrm>
            <a:off x="6170613" y="2867025"/>
            <a:ext cx="576262" cy="576263"/>
            <a:chOff x="6170389" y="3371639"/>
            <a:chExt cx="576064" cy="576064"/>
          </a:xfrm>
        </p:grpSpPr>
        <p:sp>
          <p:nvSpPr>
            <p:cNvPr id="8204" name="圆角矩形 11"/>
            <p:cNvSpPr/>
            <p:nvPr/>
          </p:nvSpPr>
          <p:spPr>
            <a:xfrm>
              <a:off x="6170389" y="3371639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8205" name="Freeform 13"/>
            <p:cNvSpPr>
              <a:spLocks noEditPoints="1"/>
            </p:cNvSpPr>
            <p:nvPr/>
          </p:nvSpPr>
          <p:spPr>
            <a:xfrm>
              <a:off x="6293383" y="3504805"/>
              <a:ext cx="330076" cy="309733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57" h="885">
                  <a:moveTo>
                    <a:pt x="0" y="155"/>
                  </a:moveTo>
                  <a:cubicBezTo>
                    <a:pt x="0" y="278"/>
                    <a:pt x="0" y="400"/>
                    <a:pt x="0" y="523"/>
                  </a:cubicBezTo>
                  <a:cubicBezTo>
                    <a:pt x="0" y="533"/>
                    <a:pt x="161" y="687"/>
                    <a:pt x="181" y="707"/>
                  </a:cubicBezTo>
                  <a:cubicBezTo>
                    <a:pt x="202" y="728"/>
                    <a:pt x="355" y="885"/>
                    <a:pt x="368" y="885"/>
                  </a:cubicBezTo>
                  <a:cubicBezTo>
                    <a:pt x="442" y="885"/>
                    <a:pt x="516" y="885"/>
                    <a:pt x="589" y="885"/>
                  </a:cubicBezTo>
                  <a:cubicBezTo>
                    <a:pt x="620" y="885"/>
                    <a:pt x="632" y="856"/>
                    <a:pt x="645" y="837"/>
                  </a:cubicBezTo>
                  <a:cubicBezTo>
                    <a:pt x="645" y="684"/>
                    <a:pt x="645" y="532"/>
                    <a:pt x="645" y="380"/>
                  </a:cubicBezTo>
                  <a:cubicBezTo>
                    <a:pt x="631" y="385"/>
                    <a:pt x="590" y="368"/>
                    <a:pt x="582" y="391"/>
                  </a:cubicBezTo>
                  <a:cubicBezTo>
                    <a:pt x="577" y="401"/>
                    <a:pt x="582" y="573"/>
                    <a:pt x="582" y="608"/>
                  </a:cubicBezTo>
                  <a:cubicBezTo>
                    <a:pt x="582" y="643"/>
                    <a:pt x="592" y="822"/>
                    <a:pt x="567" y="822"/>
                  </a:cubicBezTo>
                  <a:cubicBezTo>
                    <a:pt x="507" y="822"/>
                    <a:pt x="447" y="822"/>
                    <a:pt x="387" y="822"/>
                  </a:cubicBezTo>
                  <a:cubicBezTo>
                    <a:pt x="368" y="822"/>
                    <a:pt x="376" y="760"/>
                    <a:pt x="376" y="741"/>
                  </a:cubicBezTo>
                  <a:cubicBezTo>
                    <a:pt x="376" y="710"/>
                    <a:pt x="376" y="679"/>
                    <a:pt x="376" y="649"/>
                  </a:cubicBezTo>
                  <a:cubicBezTo>
                    <a:pt x="376" y="565"/>
                    <a:pt x="376" y="551"/>
                    <a:pt x="324" y="516"/>
                  </a:cubicBezTo>
                  <a:cubicBezTo>
                    <a:pt x="300" y="516"/>
                    <a:pt x="301" y="509"/>
                    <a:pt x="280" y="509"/>
                  </a:cubicBezTo>
                  <a:cubicBezTo>
                    <a:pt x="209" y="509"/>
                    <a:pt x="137" y="509"/>
                    <a:pt x="66" y="509"/>
                  </a:cubicBezTo>
                  <a:cubicBezTo>
                    <a:pt x="66" y="398"/>
                    <a:pt x="66" y="287"/>
                    <a:pt x="66" y="177"/>
                  </a:cubicBezTo>
                  <a:cubicBezTo>
                    <a:pt x="66" y="168"/>
                    <a:pt x="69" y="169"/>
                    <a:pt x="74" y="162"/>
                  </a:cubicBezTo>
                  <a:cubicBezTo>
                    <a:pt x="155" y="162"/>
                    <a:pt x="236" y="162"/>
                    <a:pt x="317" y="162"/>
                  </a:cubicBezTo>
                  <a:cubicBezTo>
                    <a:pt x="333" y="151"/>
                    <a:pt x="375" y="115"/>
                    <a:pt x="376" y="92"/>
                  </a:cubicBezTo>
                  <a:cubicBezTo>
                    <a:pt x="274" y="92"/>
                    <a:pt x="172" y="92"/>
                    <a:pt x="70" y="92"/>
                  </a:cubicBezTo>
                  <a:cubicBezTo>
                    <a:pt x="42" y="92"/>
                    <a:pt x="0" y="131"/>
                    <a:pt x="0" y="155"/>
                  </a:cubicBezTo>
                  <a:close/>
                  <a:moveTo>
                    <a:pt x="505" y="215"/>
                  </a:moveTo>
                  <a:lnTo>
                    <a:pt x="538" y="182"/>
                  </a:lnTo>
                  <a:lnTo>
                    <a:pt x="505" y="149"/>
                  </a:lnTo>
                  <a:cubicBezTo>
                    <a:pt x="504" y="148"/>
                    <a:pt x="504" y="146"/>
                    <a:pt x="505" y="145"/>
                  </a:cubicBezTo>
                  <a:lnTo>
                    <a:pt x="527" y="123"/>
                  </a:lnTo>
                  <a:cubicBezTo>
                    <a:pt x="528" y="122"/>
                    <a:pt x="530" y="122"/>
                    <a:pt x="531" y="123"/>
                  </a:cubicBezTo>
                  <a:lnTo>
                    <a:pt x="564" y="156"/>
                  </a:lnTo>
                  <a:lnTo>
                    <a:pt x="597" y="123"/>
                  </a:lnTo>
                  <a:cubicBezTo>
                    <a:pt x="599" y="122"/>
                    <a:pt x="601" y="122"/>
                    <a:pt x="602" y="123"/>
                  </a:cubicBezTo>
                  <a:lnTo>
                    <a:pt x="624" y="145"/>
                  </a:lnTo>
                  <a:cubicBezTo>
                    <a:pt x="625" y="146"/>
                    <a:pt x="625" y="148"/>
                    <a:pt x="624" y="149"/>
                  </a:cubicBezTo>
                  <a:lnTo>
                    <a:pt x="591" y="182"/>
                  </a:lnTo>
                  <a:lnTo>
                    <a:pt x="624" y="215"/>
                  </a:lnTo>
                  <a:cubicBezTo>
                    <a:pt x="625" y="217"/>
                    <a:pt x="625" y="219"/>
                    <a:pt x="624" y="220"/>
                  </a:cubicBezTo>
                  <a:lnTo>
                    <a:pt x="602" y="242"/>
                  </a:lnTo>
                  <a:cubicBezTo>
                    <a:pt x="601" y="243"/>
                    <a:pt x="599" y="243"/>
                    <a:pt x="597" y="242"/>
                  </a:cubicBezTo>
                  <a:lnTo>
                    <a:pt x="564" y="209"/>
                  </a:lnTo>
                  <a:lnTo>
                    <a:pt x="531" y="242"/>
                  </a:lnTo>
                  <a:cubicBezTo>
                    <a:pt x="530" y="243"/>
                    <a:pt x="528" y="243"/>
                    <a:pt x="527" y="242"/>
                  </a:cubicBezTo>
                  <a:lnTo>
                    <a:pt x="505" y="220"/>
                  </a:lnTo>
                  <a:cubicBezTo>
                    <a:pt x="504" y="219"/>
                    <a:pt x="504" y="217"/>
                    <a:pt x="505" y="215"/>
                  </a:cubicBezTo>
                  <a:close/>
                  <a:moveTo>
                    <a:pt x="780" y="332"/>
                  </a:moveTo>
                  <a:lnTo>
                    <a:pt x="944" y="496"/>
                  </a:lnTo>
                  <a:cubicBezTo>
                    <a:pt x="957" y="509"/>
                    <a:pt x="957" y="530"/>
                    <a:pt x="944" y="543"/>
                  </a:cubicBezTo>
                  <a:lnTo>
                    <a:pt x="925" y="562"/>
                  </a:lnTo>
                  <a:cubicBezTo>
                    <a:pt x="912" y="575"/>
                    <a:pt x="891" y="575"/>
                    <a:pt x="878" y="562"/>
                  </a:cubicBezTo>
                  <a:lnTo>
                    <a:pt x="714" y="398"/>
                  </a:lnTo>
                  <a:lnTo>
                    <a:pt x="780" y="332"/>
                  </a:lnTo>
                  <a:close/>
                  <a:moveTo>
                    <a:pt x="447" y="65"/>
                  </a:moveTo>
                  <a:cubicBezTo>
                    <a:pt x="512" y="0"/>
                    <a:pt x="617" y="0"/>
                    <a:pt x="682" y="65"/>
                  </a:cubicBezTo>
                  <a:cubicBezTo>
                    <a:pt x="740" y="123"/>
                    <a:pt x="747" y="213"/>
                    <a:pt x="701" y="278"/>
                  </a:cubicBezTo>
                  <a:lnTo>
                    <a:pt x="754" y="331"/>
                  </a:lnTo>
                  <a:cubicBezTo>
                    <a:pt x="756" y="333"/>
                    <a:pt x="756" y="337"/>
                    <a:pt x="754" y="339"/>
                  </a:cubicBezTo>
                  <a:lnTo>
                    <a:pt x="721" y="372"/>
                  </a:lnTo>
                  <a:cubicBezTo>
                    <a:pt x="719" y="374"/>
                    <a:pt x="715" y="374"/>
                    <a:pt x="713" y="372"/>
                  </a:cubicBezTo>
                  <a:lnTo>
                    <a:pt x="660" y="319"/>
                  </a:lnTo>
                  <a:cubicBezTo>
                    <a:pt x="595" y="364"/>
                    <a:pt x="505" y="358"/>
                    <a:pt x="447" y="300"/>
                  </a:cubicBezTo>
                  <a:cubicBezTo>
                    <a:pt x="382" y="235"/>
                    <a:pt x="382" y="130"/>
                    <a:pt x="447" y="65"/>
                  </a:cubicBezTo>
                  <a:close/>
                  <a:moveTo>
                    <a:pt x="486" y="104"/>
                  </a:moveTo>
                  <a:cubicBezTo>
                    <a:pt x="529" y="60"/>
                    <a:pt x="600" y="60"/>
                    <a:pt x="643" y="104"/>
                  </a:cubicBezTo>
                  <a:cubicBezTo>
                    <a:pt x="687" y="147"/>
                    <a:pt x="687" y="218"/>
                    <a:pt x="643" y="261"/>
                  </a:cubicBezTo>
                  <a:cubicBezTo>
                    <a:pt x="600" y="305"/>
                    <a:pt x="529" y="305"/>
                    <a:pt x="486" y="261"/>
                  </a:cubicBezTo>
                  <a:cubicBezTo>
                    <a:pt x="442" y="218"/>
                    <a:pt x="442" y="147"/>
                    <a:pt x="486" y="104"/>
                  </a:cubicBezTo>
                  <a:close/>
                  <a:moveTo>
                    <a:pt x="306" y="770"/>
                  </a:moveTo>
                  <a:cubicBezTo>
                    <a:pt x="304" y="706"/>
                    <a:pt x="303" y="643"/>
                    <a:pt x="302" y="579"/>
                  </a:cubicBezTo>
                  <a:cubicBezTo>
                    <a:pt x="241" y="579"/>
                    <a:pt x="179" y="579"/>
                    <a:pt x="118" y="579"/>
                  </a:cubicBezTo>
                  <a:cubicBezTo>
                    <a:pt x="117" y="580"/>
                    <a:pt x="116" y="581"/>
                    <a:pt x="115" y="581"/>
                  </a:cubicBezTo>
                  <a:cubicBezTo>
                    <a:pt x="179" y="644"/>
                    <a:pt x="242" y="707"/>
                    <a:pt x="306" y="770"/>
                  </a:cubicBezTo>
                  <a:close/>
                  <a:moveTo>
                    <a:pt x="110" y="225"/>
                  </a:moveTo>
                  <a:cubicBezTo>
                    <a:pt x="110" y="233"/>
                    <a:pt x="110" y="242"/>
                    <a:pt x="110" y="250"/>
                  </a:cubicBezTo>
                  <a:cubicBezTo>
                    <a:pt x="110" y="259"/>
                    <a:pt x="116" y="265"/>
                    <a:pt x="125" y="265"/>
                  </a:cubicBezTo>
                  <a:cubicBezTo>
                    <a:pt x="209" y="265"/>
                    <a:pt x="292" y="265"/>
                    <a:pt x="376" y="265"/>
                  </a:cubicBezTo>
                  <a:cubicBezTo>
                    <a:pt x="399" y="265"/>
                    <a:pt x="394" y="228"/>
                    <a:pt x="387" y="214"/>
                  </a:cubicBezTo>
                  <a:cubicBezTo>
                    <a:pt x="338" y="214"/>
                    <a:pt x="288" y="214"/>
                    <a:pt x="239" y="214"/>
                  </a:cubicBezTo>
                  <a:cubicBezTo>
                    <a:pt x="209" y="214"/>
                    <a:pt x="110" y="206"/>
                    <a:pt x="110" y="225"/>
                  </a:cubicBezTo>
                  <a:close/>
                  <a:moveTo>
                    <a:pt x="110" y="405"/>
                  </a:moveTo>
                  <a:cubicBezTo>
                    <a:pt x="110" y="416"/>
                    <a:pt x="110" y="427"/>
                    <a:pt x="110" y="439"/>
                  </a:cubicBezTo>
                  <a:cubicBezTo>
                    <a:pt x="110" y="447"/>
                    <a:pt x="113" y="450"/>
                    <a:pt x="121" y="450"/>
                  </a:cubicBezTo>
                  <a:cubicBezTo>
                    <a:pt x="211" y="450"/>
                    <a:pt x="301" y="450"/>
                    <a:pt x="390" y="450"/>
                  </a:cubicBezTo>
                  <a:cubicBezTo>
                    <a:pt x="392" y="440"/>
                    <a:pt x="400" y="402"/>
                    <a:pt x="379" y="402"/>
                  </a:cubicBezTo>
                  <a:cubicBezTo>
                    <a:pt x="296" y="402"/>
                    <a:pt x="212" y="402"/>
                    <a:pt x="129" y="402"/>
                  </a:cubicBezTo>
                  <a:cubicBezTo>
                    <a:pt x="123" y="402"/>
                    <a:pt x="115" y="404"/>
                    <a:pt x="110" y="405"/>
                  </a:cubicBezTo>
                  <a:close/>
                  <a:moveTo>
                    <a:pt x="110" y="328"/>
                  </a:moveTo>
                  <a:cubicBezTo>
                    <a:pt x="110" y="333"/>
                    <a:pt x="110" y="338"/>
                    <a:pt x="110" y="343"/>
                  </a:cubicBezTo>
                  <a:cubicBezTo>
                    <a:pt x="110" y="351"/>
                    <a:pt x="113" y="351"/>
                    <a:pt x="118" y="357"/>
                  </a:cubicBezTo>
                  <a:cubicBezTo>
                    <a:pt x="205" y="357"/>
                    <a:pt x="292" y="357"/>
                    <a:pt x="379" y="357"/>
                  </a:cubicBezTo>
                  <a:cubicBezTo>
                    <a:pt x="384" y="355"/>
                    <a:pt x="389" y="353"/>
                    <a:pt x="394" y="350"/>
                  </a:cubicBezTo>
                  <a:cubicBezTo>
                    <a:pt x="394" y="344"/>
                    <a:pt x="394" y="338"/>
                    <a:pt x="394" y="332"/>
                  </a:cubicBezTo>
                  <a:cubicBezTo>
                    <a:pt x="394" y="320"/>
                    <a:pt x="390" y="317"/>
                    <a:pt x="387" y="309"/>
                  </a:cubicBezTo>
                  <a:cubicBezTo>
                    <a:pt x="336" y="309"/>
                    <a:pt x="286" y="309"/>
                    <a:pt x="236" y="309"/>
                  </a:cubicBezTo>
                  <a:cubicBezTo>
                    <a:pt x="211" y="309"/>
                    <a:pt x="187" y="309"/>
                    <a:pt x="162" y="309"/>
                  </a:cubicBezTo>
                  <a:cubicBezTo>
                    <a:pt x="131" y="310"/>
                    <a:pt x="110" y="299"/>
                    <a:pt x="110" y="3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6" name="组合 21"/>
          <p:cNvGrpSpPr/>
          <p:nvPr/>
        </p:nvGrpSpPr>
        <p:grpSpPr>
          <a:xfrm>
            <a:off x="6170613" y="2074863"/>
            <a:ext cx="576262" cy="576262"/>
            <a:chOff x="6170389" y="2579551"/>
            <a:chExt cx="576064" cy="576064"/>
          </a:xfrm>
        </p:grpSpPr>
        <p:sp>
          <p:nvSpPr>
            <p:cNvPr id="8207" name="圆角矩形 10"/>
            <p:cNvSpPr/>
            <p:nvPr/>
          </p:nvSpPr>
          <p:spPr>
            <a:xfrm>
              <a:off x="6170389" y="2579551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8208" name="Freeform 27"/>
            <p:cNvSpPr>
              <a:spLocks noEditPoints="1"/>
            </p:cNvSpPr>
            <p:nvPr/>
          </p:nvSpPr>
          <p:spPr>
            <a:xfrm>
              <a:off x="6344742" y="2711328"/>
              <a:ext cx="312142" cy="33485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12" h="858">
                  <a:moveTo>
                    <a:pt x="179" y="0"/>
                  </a:moveTo>
                  <a:lnTo>
                    <a:pt x="507" y="0"/>
                  </a:lnTo>
                  <a:cubicBezTo>
                    <a:pt x="569" y="0"/>
                    <a:pt x="620" y="51"/>
                    <a:pt x="620" y="113"/>
                  </a:cubicBezTo>
                  <a:lnTo>
                    <a:pt x="620" y="264"/>
                  </a:lnTo>
                  <a:cubicBezTo>
                    <a:pt x="584" y="292"/>
                    <a:pt x="563" y="318"/>
                    <a:pt x="535" y="356"/>
                  </a:cubicBezTo>
                  <a:lnTo>
                    <a:pt x="535" y="113"/>
                  </a:lnTo>
                  <a:cubicBezTo>
                    <a:pt x="535" y="98"/>
                    <a:pt x="522" y="85"/>
                    <a:pt x="507" y="85"/>
                  </a:cubicBezTo>
                  <a:lnTo>
                    <a:pt x="247" y="85"/>
                  </a:lnTo>
                  <a:lnTo>
                    <a:pt x="247" y="204"/>
                  </a:lnTo>
                  <a:cubicBezTo>
                    <a:pt x="247" y="216"/>
                    <a:pt x="237" y="226"/>
                    <a:pt x="225" y="226"/>
                  </a:cubicBezTo>
                  <a:lnTo>
                    <a:pt x="86" y="226"/>
                  </a:lnTo>
                  <a:lnTo>
                    <a:pt x="86" y="643"/>
                  </a:lnTo>
                  <a:cubicBezTo>
                    <a:pt x="86" y="658"/>
                    <a:pt x="98" y="670"/>
                    <a:pt x="113" y="670"/>
                  </a:cubicBezTo>
                  <a:lnTo>
                    <a:pt x="375" y="670"/>
                  </a:lnTo>
                  <a:cubicBezTo>
                    <a:pt x="366" y="699"/>
                    <a:pt x="358" y="727"/>
                    <a:pt x="353" y="756"/>
                  </a:cubicBezTo>
                  <a:lnTo>
                    <a:pt x="113" y="756"/>
                  </a:lnTo>
                  <a:cubicBezTo>
                    <a:pt x="51" y="756"/>
                    <a:pt x="0" y="705"/>
                    <a:pt x="0" y="643"/>
                  </a:cubicBezTo>
                  <a:lnTo>
                    <a:pt x="0" y="178"/>
                  </a:lnTo>
                  <a:lnTo>
                    <a:pt x="179" y="0"/>
                  </a:lnTo>
                  <a:close/>
                  <a:moveTo>
                    <a:pt x="721" y="277"/>
                  </a:moveTo>
                  <a:cubicBezTo>
                    <a:pt x="733" y="283"/>
                    <a:pt x="740" y="295"/>
                    <a:pt x="743" y="310"/>
                  </a:cubicBezTo>
                  <a:cubicBezTo>
                    <a:pt x="765" y="316"/>
                    <a:pt x="786" y="330"/>
                    <a:pt x="802" y="358"/>
                  </a:cubicBezTo>
                  <a:cubicBezTo>
                    <a:pt x="812" y="382"/>
                    <a:pt x="808" y="417"/>
                    <a:pt x="794" y="442"/>
                  </a:cubicBezTo>
                  <a:cubicBezTo>
                    <a:pt x="770" y="487"/>
                    <a:pt x="736" y="543"/>
                    <a:pt x="707" y="588"/>
                  </a:cubicBezTo>
                  <a:cubicBezTo>
                    <a:pt x="688" y="595"/>
                    <a:pt x="692" y="556"/>
                    <a:pt x="699" y="546"/>
                  </a:cubicBezTo>
                  <a:cubicBezTo>
                    <a:pt x="723" y="510"/>
                    <a:pt x="743" y="477"/>
                    <a:pt x="762" y="413"/>
                  </a:cubicBezTo>
                  <a:cubicBezTo>
                    <a:pt x="766" y="382"/>
                    <a:pt x="752" y="368"/>
                    <a:pt x="743" y="355"/>
                  </a:cubicBezTo>
                  <a:cubicBezTo>
                    <a:pt x="742" y="358"/>
                    <a:pt x="742" y="360"/>
                    <a:pt x="741" y="363"/>
                  </a:cubicBezTo>
                  <a:cubicBezTo>
                    <a:pt x="723" y="355"/>
                    <a:pt x="706" y="346"/>
                    <a:pt x="688" y="337"/>
                  </a:cubicBezTo>
                  <a:cubicBezTo>
                    <a:pt x="670" y="327"/>
                    <a:pt x="653" y="314"/>
                    <a:pt x="636" y="302"/>
                  </a:cubicBezTo>
                  <a:cubicBezTo>
                    <a:pt x="669" y="274"/>
                    <a:pt x="698" y="264"/>
                    <a:pt x="721" y="277"/>
                  </a:cubicBezTo>
                  <a:close/>
                  <a:moveTo>
                    <a:pt x="734" y="395"/>
                  </a:moveTo>
                  <a:cubicBezTo>
                    <a:pt x="719" y="445"/>
                    <a:pt x="690" y="508"/>
                    <a:pt x="649" y="579"/>
                  </a:cubicBezTo>
                  <a:cubicBezTo>
                    <a:pt x="628" y="615"/>
                    <a:pt x="604" y="650"/>
                    <a:pt x="580" y="681"/>
                  </a:cubicBezTo>
                  <a:cubicBezTo>
                    <a:pt x="557" y="670"/>
                    <a:pt x="535" y="658"/>
                    <a:pt x="512" y="646"/>
                  </a:cubicBezTo>
                  <a:cubicBezTo>
                    <a:pt x="488" y="633"/>
                    <a:pt x="465" y="617"/>
                    <a:pt x="442" y="601"/>
                  </a:cubicBezTo>
                  <a:cubicBezTo>
                    <a:pt x="457" y="565"/>
                    <a:pt x="475" y="527"/>
                    <a:pt x="496" y="491"/>
                  </a:cubicBezTo>
                  <a:cubicBezTo>
                    <a:pt x="536" y="420"/>
                    <a:pt x="576" y="363"/>
                    <a:pt x="612" y="325"/>
                  </a:cubicBezTo>
                  <a:cubicBezTo>
                    <a:pt x="631" y="338"/>
                    <a:pt x="650" y="351"/>
                    <a:pt x="671" y="363"/>
                  </a:cubicBezTo>
                  <a:cubicBezTo>
                    <a:pt x="691" y="375"/>
                    <a:pt x="712" y="384"/>
                    <a:pt x="734" y="395"/>
                  </a:cubicBezTo>
                  <a:close/>
                  <a:moveTo>
                    <a:pt x="560" y="707"/>
                  </a:moveTo>
                  <a:cubicBezTo>
                    <a:pt x="486" y="797"/>
                    <a:pt x="410" y="858"/>
                    <a:pt x="392" y="848"/>
                  </a:cubicBezTo>
                  <a:cubicBezTo>
                    <a:pt x="375" y="838"/>
                    <a:pt x="389" y="742"/>
                    <a:pt x="430" y="632"/>
                  </a:cubicBezTo>
                  <a:cubicBezTo>
                    <a:pt x="451" y="645"/>
                    <a:pt x="472" y="659"/>
                    <a:pt x="494" y="672"/>
                  </a:cubicBezTo>
                  <a:cubicBezTo>
                    <a:pt x="516" y="685"/>
                    <a:pt x="538" y="695"/>
                    <a:pt x="560" y="707"/>
                  </a:cubicBezTo>
                  <a:close/>
                  <a:moveTo>
                    <a:pt x="294" y="149"/>
                  </a:moveTo>
                  <a:lnTo>
                    <a:pt x="482" y="149"/>
                  </a:lnTo>
                  <a:lnTo>
                    <a:pt x="482" y="193"/>
                  </a:lnTo>
                  <a:lnTo>
                    <a:pt x="294" y="193"/>
                  </a:lnTo>
                  <a:lnTo>
                    <a:pt x="294" y="149"/>
                  </a:lnTo>
                  <a:close/>
                  <a:moveTo>
                    <a:pt x="148" y="437"/>
                  </a:moveTo>
                  <a:lnTo>
                    <a:pt x="258" y="437"/>
                  </a:lnTo>
                  <a:lnTo>
                    <a:pt x="258" y="480"/>
                  </a:lnTo>
                  <a:lnTo>
                    <a:pt x="148" y="480"/>
                  </a:lnTo>
                  <a:lnTo>
                    <a:pt x="148" y="437"/>
                  </a:lnTo>
                  <a:close/>
                  <a:moveTo>
                    <a:pt x="148" y="337"/>
                  </a:moveTo>
                  <a:lnTo>
                    <a:pt x="482" y="337"/>
                  </a:lnTo>
                  <a:lnTo>
                    <a:pt x="482" y="381"/>
                  </a:lnTo>
                  <a:lnTo>
                    <a:pt x="148" y="381"/>
                  </a:lnTo>
                  <a:lnTo>
                    <a:pt x="148" y="337"/>
                  </a:lnTo>
                  <a:close/>
                  <a:moveTo>
                    <a:pt x="148" y="245"/>
                  </a:moveTo>
                  <a:lnTo>
                    <a:pt x="482" y="245"/>
                  </a:lnTo>
                  <a:lnTo>
                    <a:pt x="482" y="288"/>
                  </a:lnTo>
                  <a:lnTo>
                    <a:pt x="148" y="288"/>
                  </a:lnTo>
                  <a:lnTo>
                    <a:pt x="148" y="245"/>
                  </a:lnTo>
                  <a:close/>
                  <a:moveTo>
                    <a:pt x="111" y="187"/>
                  </a:moveTo>
                  <a:lnTo>
                    <a:pt x="193" y="187"/>
                  </a:lnTo>
                  <a:cubicBezTo>
                    <a:pt x="201" y="187"/>
                    <a:pt x="208" y="181"/>
                    <a:pt x="208" y="173"/>
                  </a:cubicBezTo>
                  <a:lnTo>
                    <a:pt x="208" y="91"/>
                  </a:lnTo>
                  <a:lnTo>
                    <a:pt x="11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2" name="矩形 20"/>
          <p:cNvSpPr/>
          <p:nvPr/>
        </p:nvSpPr>
        <p:spPr>
          <a:xfrm>
            <a:off x="0" y="3155950"/>
            <a:ext cx="5522913" cy="542925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1849438" y="3197225"/>
            <a:ext cx="169227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dirty="0">
                <a:solidFill>
                  <a:srgbClr val="113E6A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13E6A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ontents</a:t>
            </a:r>
            <a:endParaRPr lang="zh-CN" altLang="en-US" sz="2400" dirty="0">
              <a:solidFill>
                <a:srgbClr val="113E6A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14" name="矩形 27"/>
          <p:cNvSpPr/>
          <p:nvPr/>
        </p:nvSpPr>
        <p:spPr>
          <a:xfrm>
            <a:off x="6889750" y="2074863"/>
            <a:ext cx="4681538" cy="5762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216" name="矩形 29"/>
          <p:cNvSpPr/>
          <p:nvPr/>
        </p:nvSpPr>
        <p:spPr>
          <a:xfrm>
            <a:off x="6889750" y="2867343"/>
            <a:ext cx="4681538" cy="5746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217" name="矩形 30"/>
          <p:cNvSpPr/>
          <p:nvPr/>
        </p:nvSpPr>
        <p:spPr>
          <a:xfrm>
            <a:off x="6889750" y="3656330"/>
            <a:ext cx="4681538" cy="5762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218" name="矩形 31"/>
          <p:cNvSpPr/>
          <p:nvPr/>
        </p:nvSpPr>
        <p:spPr>
          <a:xfrm>
            <a:off x="6889750" y="4446905"/>
            <a:ext cx="4681538" cy="5762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890385" y="2075180"/>
            <a:ext cx="949960" cy="575945"/>
          </a:xfrm>
          <a:prstGeom prst="rect">
            <a:avLst/>
          </a:prstGeom>
          <a:solidFill>
            <a:srgbClr val="113E6A"/>
          </a:solidFill>
          <a:ln w="9525" cap="flat" cmpd="sng" algn="ctr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890385" y="2866390"/>
            <a:ext cx="949960" cy="575945"/>
          </a:xfrm>
          <a:prstGeom prst="rect">
            <a:avLst/>
          </a:prstGeom>
          <a:solidFill>
            <a:srgbClr val="113E6A"/>
          </a:solidFill>
          <a:ln w="9525" cap="flat" cmpd="sng" algn="ctr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890385" y="3656330"/>
            <a:ext cx="949960" cy="575945"/>
          </a:xfrm>
          <a:prstGeom prst="rect">
            <a:avLst/>
          </a:prstGeom>
          <a:solidFill>
            <a:srgbClr val="113E6A"/>
          </a:solidFill>
          <a:ln w="9525" cap="flat" cmpd="sng" algn="ctr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890385" y="4446270"/>
            <a:ext cx="949960" cy="575945"/>
          </a:xfrm>
          <a:prstGeom prst="rect">
            <a:avLst/>
          </a:prstGeom>
          <a:solidFill>
            <a:srgbClr val="113E6A"/>
          </a:solidFill>
          <a:ln w="9525" cap="flat" cmpd="sng" algn="ctr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20" name="Rectangle 14"/>
          <p:cNvSpPr/>
          <p:nvPr/>
        </p:nvSpPr>
        <p:spPr>
          <a:xfrm>
            <a:off x="7077075" y="2239963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1" name="Rectangle 14"/>
          <p:cNvSpPr/>
          <p:nvPr/>
        </p:nvSpPr>
        <p:spPr>
          <a:xfrm>
            <a:off x="7077075" y="3022600"/>
            <a:ext cx="576263" cy="2460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2" name="Rectangle 14"/>
          <p:cNvSpPr/>
          <p:nvPr/>
        </p:nvSpPr>
        <p:spPr>
          <a:xfrm>
            <a:off x="7077075" y="3026093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3" name="Rectangle 14"/>
          <p:cNvSpPr/>
          <p:nvPr/>
        </p:nvSpPr>
        <p:spPr>
          <a:xfrm>
            <a:off x="7077075" y="3829368"/>
            <a:ext cx="567690" cy="24574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4" name="Rectangle 14"/>
          <p:cNvSpPr/>
          <p:nvPr/>
        </p:nvSpPr>
        <p:spPr>
          <a:xfrm>
            <a:off x="7077075" y="4621530"/>
            <a:ext cx="567690" cy="24574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59"/>
          <p:cNvSpPr txBox="1"/>
          <p:nvPr/>
        </p:nvSpPr>
        <p:spPr>
          <a:xfrm>
            <a:off x="7983538" y="2157413"/>
            <a:ext cx="19478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模型原理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59"/>
          <p:cNvSpPr txBox="1"/>
          <p:nvPr/>
        </p:nvSpPr>
        <p:spPr>
          <a:xfrm>
            <a:off x="7983538" y="3764280"/>
            <a:ext cx="315595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调参训练过程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59"/>
          <p:cNvSpPr txBox="1"/>
          <p:nvPr/>
        </p:nvSpPr>
        <p:spPr>
          <a:xfrm>
            <a:off x="7969568" y="2964180"/>
            <a:ext cx="22907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整体流程</a:t>
            </a:r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59"/>
          <p:cNvSpPr txBox="1"/>
          <p:nvPr/>
        </p:nvSpPr>
        <p:spPr>
          <a:xfrm>
            <a:off x="7983538" y="4526280"/>
            <a:ext cx="294005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43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5938" y="936625"/>
            <a:ext cx="1152525" cy="1217613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5763" y="2740025"/>
            <a:ext cx="3808412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081780" y="3068955"/>
            <a:ext cx="41846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4400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4400" b="1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4038" y="2255838"/>
            <a:ext cx="93027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6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Oval 39"/>
          <p:cNvSpPr>
            <a:spLocks noChangeAspect="1"/>
          </p:cNvSpPr>
          <p:nvPr/>
        </p:nvSpPr>
        <p:spPr>
          <a:xfrm>
            <a:off x="3252788" y="5392738"/>
            <a:ext cx="173037" cy="158750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solidFill>
                <a:schemeClr val="accent2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250" name="Oval 42"/>
          <p:cNvSpPr>
            <a:spLocks noChangeAspect="1"/>
          </p:cNvSpPr>
          <p:nvPr/>
        </p:nvSpPr>
        <p:spPr>
          <a:xfrm>
            <a:off x="7029450" y="5392738"/>
            <a:ext cx="158750" cy="158750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solidFill>
                <a:schemeClr val="accent2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251" name="TextBox 83"/>
          <p:cNvSpPr txBox="1"/>
          <p:nvPr/>
        </p:nvSpPr>
        <p:spPr>
          <a:xfrm>
            <a:off x="3402013" y="5240338"/>
            <a:ext cx="28590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6" name="TextBox 88"/>
          <p:cNvSpPr txBox="1"/>
          <p:nvPr/>
        </p:nvSpPr>
        <p:spPr>
          <a:xfrm>
            <a:off x="7178675" y="5240338"/>
            <a:ext cx="26654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41" y="91674"/>
            <a:ext cx="2646380" cy="503185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10247" grpId="0" animBg="1"/>
      <p:bldP spid="10250" grpId="0" animBg="1"/>
      <p:bldP spid="10251" grpId="0"/>
      <p:bldP spid="102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7"/>
          <p:cNvSpPr txBox="1"/>
          <p:nvPr/>
        </p:nvSpPr>
        <p:spPr>
          <a:xfrm>
            <a:off x="1012825" y="176213"/>
            <a:ext cx="10420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ert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TextBox 18"/>
          <p:cNvSpPr txBox="1"/>
          <p:nvPr/>
        </p:nvSpPr>
        <p:spPr>
          <a:xfrm>
            <a:off x="4724400" y="2852738"/>
            <a:ext cx="14668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理论依据二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1" name="TextBox 20"/>
          <p:cNvSpPr txBox="1"/>
          <p:nvPr/>
        </p:nvSpPr>
        <p:spPr>
          <a:xfrm>
            <a:off x="1925946" y="3565124"/>
            <a:ext cx="816102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457200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BERT MLM任务是指使用BERT（Bidirectional Encoder Representations from Transformers）模型进行Masked Language Model（MLM）任务，即通过在输入文本中随机mask掉一些词，然后让模型预测这些被mask掉的词。这个任务可以帮助模型学习到更好的语言表示，提高其在各种自然语言处理任务中的性能。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5955" y="1141730"/>
            <a:ext cx="82010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BERT（Bidirectional Encoder Representations from Transformers）是一种基于Transformer架构的预训练语言模型，由Google在2018年提出。它可以在多种自然语言处理任务中进行微调，如文本分类、情感分析、命名实体识别等。BERT的主要特点是使用了双向上下文信息，即在预训练阶段使用了左右两个方向的语言信息，从而提高了模型的表现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49" grpId="0"/>
      <p:bldP spid="184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7"/>
          <p:cNvSpPr txBox="1"/>
          <p:nvPr/>
        </p:nvSpPr>
        <p:spPr>
          <a:xfrm>
            <a:off x="1012825" y="176213"/>
            <a:ext cx="807847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T5: Text To Text Transfer Transformer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TextBox 18"/>
          <p:cNvSpPr txBox="1"/>
          <p:nvPr/>
        </p:nvSpPr>
        <p:spPr>
          <a:xfrm>
            <a:off x="4724400" y="2852738"/>
            <a:ext cx="14668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理论依据二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5955" y="1141730"/>
            <a:ext cx="82010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T5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大模型提出了一个统一的模型框架，将各种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NLP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任务都视为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Text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to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Text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任务，也就是输入为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Text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，输出也为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Text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的任务。由此可以方便地评估在阅读理解、摘要生成、文本分类等一系列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NLP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任务上，不同的模型结构，预训练目标函数，无标签数据集等的影响。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 descr="upload_post_object_v2_7225083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30" y="3252780"/>
            <a:ext cx="8234000" cy="2782633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4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5"/>
          <p:cNvSpPr/>
          <p:nvPr/>
        </p:nvSpPr>
        <p:spPr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solidFill>
                <a:srgbClr val="004C54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2531" name="Line 12"/>
          <p:cNvSpPr/>
          <p:nvPr/>
        </p:nvSpPr>
        <p:spPr>
          <a:xfrm>
            <a:off x="4195763" y="2740025"/>
            <a:ext cx="3808412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2" name="TextBox 77"/>
          <p:cNvSpPr txBox="1"/>
          <p:nvPr/>
        </p:nvSpPr>
        <p:spPr>
          <a:xfrm>
            <a:off x="3623945" y="2870200"/>
            <a:ext cx="495236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整体流程</a:t>
            </a:r>
            <a:endParaRPr lang="zh-CN" altLang="en-US" sz="4400" b="1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Rectangle 14"/>
          <p:cNvSpPr/>
          <p:nvPr/>
        </p:nvSpPr>
        <p:spPr>
          <a:xfrm>
            <a:off x="5634038" y="2255838"/>
            <a:ext cx="93027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4" name="Freeform 12"/>
          <p:cNvSpPr>
            <a:spLocks noEditPoints="1"/>
          </p:cNvSpPr>
          <p:nvPr/>
        </p:nvSpPr>
        <p:spPr>
          <a:xfrm>
            <a:off x="5340350" y="798513"/>
            <a:ext cx="1517650" cy="14636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022" h="973">
                <a:moveTo>
                  <a:pt x="596" y="882"/>
                </a:moveTo>
                <a:lnTo>
                  <a:pt x="426" y="882"/>
                </a:lnTo>
                <a:cubicBezTo>
                  <a:pt x="414" y="882"/>
                  <a:pt x="403" y="892"/>
                  <a:pt x="403" y="904"/>
                </a:cubicBezTo>
                <a:cubicBezTo>
                  <a:pt x="403" y="916"/>
                  <a:pt x="414" y="926"/>
                  <a:pt x="426" y="926"/>
                </a:cubicBezTo>
                <a:lnTo>
                  <a:pt x="596" y="926"/>
                </a:lnTo>
                <a:cubicBezTo>
                  <a:pt x="609" y="926"/>
                  <a:pt x="619" y="916"/>
                  <a:pt x="619" y="904"/>
                </a:cubicBezTo>
                <a:cubicBezTo>
                  <a:pt x="619" y="892"/>
                  <a:pt x="609" y="882"/>
                  <a:pt x="596" y="882"/>
                </a:cubicBezTo>
                <a:close/>
                <a:moveTo>
                  <a:pt x="596" y="813"/>
                </a:moveTo>
                <a:lnTo>
                  <a:pt x="596" y="813"/>
                </a:lnTo>
                <a:lnTo>
                  <a:pt x="426" y="813"/>
                </a:lnTo>
                <a:cubicBezTo>
                  <a:pt x="414" y="813"/>
                  <a:pt x="403" y="823"/>
                  <a:pt x="403" y="835"/>
                </a:cubicBezTo>
                <a:cubicBezTo>
                  <a:pt x="403" y="848"/>
                  <a:pt x="414" y="858"/>
                  <a:pt x="426" y="858"/>
                </a:cubicBezTo>
                <a:lnTo>
                  <a:pt x="596" y="858"/>
                </a:lnTo>
                <a:cubicBezTo>
                  <a:pt x="609" y="858"/>
                  <a:pt x="619" y="848"/>
                  <a:pt x="619" y="835"/>
                </a:cubicBezTo>
                <a:cubicBezTo>
                  <a:pt x="619" y="823"/>
                  <a:pt x="609" y="813"/>
                  <a:pt x="596" y="813"/>
                </a:cubicBezTo>
                <a:close/>
                <a:moveTo>
                  <a:pt x="511" y="973"/>
                </a:moveTo>
                <a:lnTo>
                  <a:pt x="511" y="973"/>
                </a:lnTo>
                <a:lnTo>
                  <a:pt x="585" y="946"/>
                </a:lnTo>
                <a:lnTo>
                  <a:pt x="437" y="946"/>
                </a:lnTo>
                <a:lnTo>
                  <a:pt x="511" y="973"/>
                </a:lnTo>
                <a:close/>
                <a:moveTo>
                  <a:pt x="514" y="261"/>
                </a:moveTo>
                <a:lnTo>
                  <a:pt x="514" y="261"/>
                </a:lnTo>
                <a:lnTo>
                  <a:pt x="508" y="261"/>
                </a:lnTo>
                <a:cubicBezTo>
                  <a:pt x="384" y="261"/>
                  <a:pt x="272" y="362"/>
                  <a:pt x="272" y="486"/>
                </a:cubicBezTo>
                <a:cubicBezTo>
                  <a:pt x="272" y="611"/>
                  <a:pt x="377" y="682"/>
                  <a:pt x="388" y="721"/>
                </a:cubicBezTo>
                <a:cubicBezTo>
                  <a:pt x="398" y="759"/>
                  <a:pt x="388" y="778"/>
                  <a:pt x="416" y="787"/>
                </a:cubicBezTo>
                <a:cubicBezTo>
                  <a:pt x="444" y="796"/>
                  <a:pt x="508" y="794"/>
                  <a:pt x="508" y="794"/>
                </a:cubicBezTo>
                <a:lnTo>
                  <a:pt x="514" y="794"/>
                </a:lnTo>
                <a:cubicBezTo>
                  <a:pt x="514" y="794"/>
                  <a:pt x="578" y="796"/>
                  <a:pt x="606" y="787"/>
                </a:cubicBezTo>
                <a:cubicBezTo>
                  <a:pt x="634" y="778"/>
                  <a:pt x="624" y="759"/>
                  <a:pt x="634" y="721"/>
                </a:cubicBezTo>
                <a:cubicBezTo>
                  <a:pt x="645" y="682"/>
                  <a:pt x="750" y="611"/>
                  <a:pt x="750" y="486"/>
                </a:cubicBezTo>
                <a:cubicBezTo>
                  <a:pt x="750" y="362"/>
                  <a:pt x="638" y="261"/>
                  <a:pt x="514" y="261"/>
                </a:cubicBezTo>
                <a:close/>
                <a:moveTo>
                  <a:pt x="201" y="527"/>
                </a:moveTo>
                <a:lnTo>
                  <a:pt x="201" y="527"/>
                </a:lnTo>
                <a:cubicBezTo>
                  <a:pt x="201" y="509"/>
                  <a:pt x="183" y="495"/>
                  <a:pt x="162" y="495"/>
                </a:cubicBezTo>
                <a:lnTo>
                  <a:pt x="39" y="495"/>
                </a:lnTo>
                <a:cubicBezTo>
                  <a:pt x="17" y="495"/>
                  <a:pt x="0" y="509"/>
                  <a:pt x="0" y="527"/>
                </a:cubicBezTo>
                <a:cubicBezTo>
                  <a:pt x="0" y="544"/>
                  <a:pt x="17" y="558"/>
                  <a:pt x="39" y="558"/>
                </a:cubicBezTo>
                <a:lnTo>
                  <a:pt x="162" y="558"/>
                </a:lnTo>
                <a:cubicBezTo>
                  <a:pt x="183" y="558"/>
                  <a:pt x="201" y="544"/>
                  <a:pt x="201" y="527"/>
                </a:cubicBezTo>
                <a:close/>
                <a:moveTo>
                  <a:pt x="983" y="495"/>
                </a:moveTo>
                <a:lnTo>
                  <a:pt x="983" y="495"/>
                </a:lnTo>
                <a:lnTo>
                  <a:pt x="860" y="495"/>
                </a:lnTo>
                <a:cubicBezTo>
                  <a:pt x="839" y="495"/>
                  <a:pt x="822" y="509"/>
                  <a:pt x="822" y="527"/>
                </a:cubicBezTo>
                <a:cubicBezTo>
                  <a:pt x="822" y="544"/>
                  <a:pt x="839" y="558"/>
                  <a:pt x="860" y="558"/>
                </a:cubicBezTo>
                <a:lnTo>
                  <a:pt x="983" y="558"/>
                </a:lnTo>
                <a:cubicBezTo>
                  <a:pt x="1005" y="558"/>
                  <a:pt x="1022" y="544"/>
                  <a:pt x="1022" y="527"/>
                </a:cubicBezTo>
                <a:cubicBezTo>
                  <a:pt x="1022" y="509"/>
                  <a:pt x="1005" y="495"/>
                  <a:pt x="983" y="495"/>
                </a:cubicBezTo>
                <a:close/>
                <a:moveTo>
                  <a:pt x="782" y="296"/>
                </a:moveTo>
                <a:lnTo>
                  <a:pt x="782" y="296"/>
                </a:lnTo>
                <a:lnTo>
                  <a:pt x="869" y="209"/>
                </a:lnTo>
                <a:cubicBezTo>
                  <a:pt x="885" y="194"/>
                  <a:pt x="887" y="172"/>
                  <a:pt x="874" y="159"/>
                </a:cubicBezTo>
                <a:cubicBezTo>
                  <a:pt x="862" y="147"/>
                  <a:pt x="839" y="149"/>
                  <a:pt x="824" y="164"/>
                </a:cubicBezTo>
                <a:lnTo>
                  <a:pt x="737" y="251"/>
                </a:lnTo>
                <a:cubicBezTo>
                  <a:pt x="722" y="266"/>
                  <a:pt x="720" y="289"/>
                  <a:pt x="732" y="301"/>
                </a:cubicBezTo>
                <a:cubicBezTo>
                  <a:pt x="745" y="314"/>
                  <a:pt x="767" y="311"/>
                  <a:pt x="782" y="296"/>
                </a:cubicBezTo>
                <a:close/>
                <a:moveTo>
                  <a:pt x="508" y="201"/>
                </a:moveTo>
                <a:lnTo>
                  <a:pt x="508" y="201"/>
                </a:lnTo>
                <a:cubicBezTo>
                  <a:pt x="526" y="201"/>
                  <a:pt x="540" y="183"/>
                  <a:pt x="540" y="162"/>
                </a:cubicBezTo>
                <a:lnTo>
                  <a:pt x="540" y="39"/>
                </a:lnTo>
                <a:cubicBezTo>
                  <a:pt x="540" y="18"/>
                  <a:pt x="526" y="0"/>
                  <a:pt x="508" y="0"/>
                </a:cubicBezTo>
                <a:cubicBezTo>
                  <a:pt x="491" y="0"/>
                  <a:pt x="476" y="18"/>
                  <a:pt x="476" y="39"/>
                </a:cubicBezTo>
                <a:lnTo>
                  <a:pt x="476" y="162"/>
                </a:lnTo>
                <a:cubicBezTo>
                  <a:pt x="476" y="183"/>
                  <a:pt x="491" y="201"/>
                  <a:pt x="508" y="201"/>
                </a:cubicBezTo>
                <a:close/>
                <a:moveTo>
                  <a:pt x="229" y="283"/>
                </a:moveTo>
                <a:lnTo>
                  <a:pt x="229" y="283"/>
                </a:lnTo>
                <a:cubicBezTo>
                  <a:pt x="244" y="299"/>
                  <a:pt x="267" y="301"/>
                  <a:pt x="279" y="288"/>
                </a:cubicBezTo>
                <a:cubicBezTo>
                  <a:pt x="292" y="276"/>
                  <a:pt x="289" y="254"/>
                  <a:pt x="274" y="238"/>
                </a:cubicBezTo>
                <a:lnTo>
                  <a:pt x="187" y="151"/>
                </a:lnTo>
                <a:cubicBezTo>
                  <a:pt x="172" y="136"/>
                  <a:pt x="149" y="134"/>
                  <a:pt x="137" y="146"/>
                </a:cubicBezTo>
                <a:cubicBezTo>
                  <a:pt x="125" y="159"/>
                  <a:pt x="127" y="181"/>
                  <a:pt x="142" y="196"/>
                </a:cubicBezTo>
                <a:lnTo>
                  <a:pt x="229" y="283"/>
                </a:lnTo>
                <a:close/>
                <a:moveTo>
                  <a:pt x="240" y="756"/>
                </a:moveTo>
                <a:lnTo>
                  <a:pt x="240" y="756"/>
                </a:lnTo>
                <a:lnTo>
                  <a:pt x="153" y="843"/>
                </a:lnTo>
                <a:cubicBezTo>
                  <a:pt x="137" y="859"/>
                  <a:pt x="135" y="881"/>
                  <a:pt x="148" y="894"/>
                </a:cubicBezTo>
                <a:cubicBezTo>
                  <a:pt x="160" y="906"/>
                  <a:pt x="183" y="904"/>
                  <a:pt x="198" y="889"/>
                </a:cubicBezTo>
                <a:lnTo>
                  <a:pt x="285" y="802"/>
                </a:lnTo>
                <a:cubicBezTo>
                  <a:pt x="300" y="786"/>
                  <a:pt x="302" y="764"/>
                  <a:pt x="290" y="751"/>
                </a:cubicBezTo>
                <a:cubicBezTo>
                  <a:pt x="277" y="739"/>
                  <a:pt x="255" y="741"/>
                  <a:pt x="240" y="756"/>
                </a:cubicBezTo>
                <a:close/>
                <a:moveTo>
                  <a:pt x="793" y="769"/>
                </a:moveTo>
                <a:lnTo>
                  <a:pt x="793" y="769"/>
                </a:lnTo>
                <a:cubicBezTo>
                  <a:pt x="778" y="754"/>
                  <a:pt x="755" y="752"/>
                  <a:pt x="743" y="764"/>
                </a:cubicBezTo>
                <a:cubicBezTo>
                  <a:pt x="731" y="777"/>
                  <a:pt x="733" y="799"/>
                  <a:pt x="748" y="814"/>
                </a:cubicBezTo>
                <a:lnTo>
                  <a:pt x="835" y="901"/>
                </a:lnTo>
                <a:cubicBezTo>
                  <a:pt x="850" y="916"/>
                  <a:pt x="873" y="919"/>
                  <a:pt x="885" y="906"/>
                </a:cubicBezTo>
                <a:cubicBezTo>
                  <a:pt x="897" y="894"/>
                  <a:pt x="895" y="871"/>
                  <a:pt x="880" y="856"/>
                </a:cubicBezTo>
                <a:lnTo>
                  <a:pt x="793" y="769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41" y="91674"/>
            <a:ext cx="2646380" cy="503185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2" grpId="0"/>
      <p:bldP spid="225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7"/>
          <p:cNvSpPr txBox="1"/>
          <p:nvPr/>
        </p:nvSpPr>
        <p:spPr>
          <a:xfrm>
            <a:off x="1012825" y="176213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模型架构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11"/>
          <p:cNvSpPr/>
          <p:nvPr/>
        </p:nvSpPr>
        <p:spPr>
          <a:xfrm>
            <a:off x="1036627" y="4425328"/>
            <a:ext cx="5853112" cy="136683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3" name="Rectangle 8"/>
          <p:cNvSpPr/>
          <p:nvPr/>
        </p:nvSpPr>
        <p:spPr>
          <a:xfrm>
            <a:off x="1036627" y="1668585"/>
            <a:ext cx="5853112" cy="177958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4" name="Freeform 6"/>
          <p:cNvSpPr/>
          <p:nvPr/>
        </p:nvSpPr>
        <p:spPr>
          <a:xfrm>
            <a:off x="954077" y="4250703"/>
            <a:ext cx="82550" cy="468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5" name="Freeform 7"/>
          <p:cNvSpPr/>
          <p:nvPr/>
        </p:nvSpPr>
        <p:spPr>
          <a:xfrm>
            <a:off x="954077" y="1514598"/>
            <a:ext cx="82550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6" name="Freeform 9"/>
          <p:cNvSpPr/>
          <p:nvPr/>
        </p:nvSpPr>
        <p:spPr>
          <a:xfrm>
            <a:off x="954077" y="1514598"/>
            <a:ext cx="2062162" cy="36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547" h="366">
                <a:moveTo>
                  <a:pt x="0" y="0"/>
                </a:moveTo>
                <a:lnTo>
                  <a:pt x="2547" y="0"/>
                </a:lnTo>
                <a:lnTo>
                  <a:pt x="2400" y="185"/>
                </a:lnTo>
                <a:lnTo>
                  <a:pt x="2547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7" name="Freeform 12"/>
          <p:cNvSpPr/>
          <p:nvPr/>
        </p:nvSpPr>
        <p:spPr>
          <a:xfrm>
            <a:off x="954077" y="4250703"/>
            <a:ext cx="2144712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649" h="366">
                <a:moveTo>
                  <a:pt x="0" y="0"/>
                </a:moveTo>
                <a:lnTo>
                  <a:pt x="2649" y="0"/>
                </a:lnTo>
                <a:lnTo>
                  <a:pt x="2502" y="186"/>
                </a:lnTo>
                <a:lnTo>
                  <a:pt x="2649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0" name="TextBox 15"/>
          <p:cNvSpPr txBox="1"/>
          <p:nvPr/>
        </p:nvSpPr>
        <p:spPr>
          <a:xfrm>
            <a:off x="1169977" y="1487610"/>
            <a:ext cx="43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1" name="TextBox 16"/>
          <p:cNvSpPr txBox="1"/>
          <p:nvPr/>
        </p:nvSpPr>
        <p:spPr>
          <a:xfrm>
            <a:off x="1169977" y="4225303"/>
            <a:ext cx="43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3" name="TextBox 18"/>
          <p:cNvSpPr txBox="1"/>
          <p:nvPr/>
        </p:nvSpPr>
        <p:spPr>
          <a:xfrm>
            <a:off x="1228714" y="1984498"/>
            <a:ext cx="530225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457200"/>
            <a:r>
              <a:rPr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首先将文本通过分词器分成一系列的token，然后输入到BERT base模型中提取每个token的隐藏表示（特征）。</a:t>
            </a:r>
            <a:endParaRPr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9714" name="TextBox 19"/>
          <p:cNvSpPr txBox="1"/>
          <p:nvPr/>
        </p:nvSpPr>
        <p:spPr>
          <a:xfrm>
            <a:off x="1228714" y="4714253"/>
            <a:ext cx="530225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457200" algn="l">
              <a:buClrTx/>
              <a:buSzTx/>
              <a:buFontTx/>
            </a:pPr>
            <a:r>
              <a:rPr lang="zh-CN" altLang="en-US" sz="1800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</a:t>
            </a:r>
            <a:r>
              <a:rPr lang="en-US" altLang="zh-CN" sz="1800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BERT</a:t>
            </a:r>
            <a:r>
              <a:rPr lang="zh-CN" altLang="en-US" sz="1800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编码后的文本输入到</a:t>
            </a:r>
            <a:r>
              <a:rPr lang="en-US" altLang="zh-CN" sz="1800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Transformer Encoder</a:t>
            </a:r>
            <a:r>
              <a:rPr lang="zh-CN" altLang="en-US" sz="1800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中</a:t>
            </a:r>
            <a:r>
              <a:rPr lang="en-US" altLang="zh-CN" sz="1800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,</a:t>
            </a:r>
            <a:r>
              <a:rPr lang="zh-CN" altLang="en-US" sz="1800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最后通过</a:t>
            </a:r>
            <a:r>
              <a:rPr lang="en-US" altLang="zh-CN" sz="1800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MLP</a:t>
            </a:r>
            <a:r>
              <a:rPr lang="zh-CN" altLang="en-US" sz="1800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计算所属各个类别的概率</a:t>
            </a:r>
            <a:endParaRPr sz="1800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1645" y="188595"/>
            <a:ext cx="4065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Bert for classification</a:t>
            </a:r>
            <a:endParaRPr lang="en-US" altLang="zh-CN" sz="2800" b="1"/>
          </a:p>
        </p:txBody>
      </p:sp>
      <p:pic>
        <p:nvPicPr>
          <p:cNvPr id="4" name="图片 3" descr="upload_post_object_v2_18771953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4017" y="1069507"/>
            <a:ext cx="2750939" cy="4719031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2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2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2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2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2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3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2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2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2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2" grpId="0" bldLvl="0" animBg="1"/>
      <p:bldP spid="29703" grpId="0" bldLvl="0" animBg="1"/>
      <p:bldP spid="29710" grpId="0"/>
      <p:bldP spid="29711" grpId="0"/>
      <p:bldP spid="29713" grpId="0"/>
      <p:bldP spid="297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7"/>
          <p:cNvSpPr txBox="1"/>
          <p:nvPr/>
        </p:nvSpPr>
        <p:spPr>
          <a:xfrm>
            <a:off x="1012825" y="176213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模型架构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3" name="Rectangle 8"/>
          <p:cNvSpPr/>
          <p:nvPr/>
        </p:nvSpPr>
        <p:spPr>
          <a:xfrm>
            <a:off x="984261" y="1267071"/>
            <a:ext cx="5853112" cy="177958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5" name="Freeform 7"/>
          <p:cNvSpPr/>
          <p:nvPr/>
        </p:nvSpPr>
        <p:spPr>
          <a:xfrm>
            <a:off x="901711" y="1113084"/>
            <a:ext cx="82550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6" name="Freeform 9"/>
          <p:cNvSpPr/>
          <p:nvPr/>
        </p:nvSpPr>
        <p:spPr>
          <a:xfrm>
            <a:off x="901711" y="1113084"/>
            <a:ext cx="2062162" cy="36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547" h="366">
                <a:moveTo>
                  <a:pt x="0" y="0"/>
                </a:moveTo>
                <a:lnTo>
                  <a:pt x="2547" y="0"/>
                </a:lnTo>
                <a:lnTo>
                  <a:pt x="2400" y="185"/>
                </a:lnTo>
                <a:lnTo>
                  <a:pt x="2547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0" name="TextBox 15"/>
          <p:cNvSpPr txBox="1"/>
          <p:nvPr/>
        </p:nvSpPr>
        <p:spPr>
          <a:xfrm>
            <a:off x="1117611" y="1086096"/>
            <a:ext cx="43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3" name="TextBox 18"/>
          <p:cNvSpPr txBox="1"/>
          <p:nvPr/>
        </p:nvSpPr>
        <p:spPr>
          <a:xfrm>
            <a:off x="1176348" y="1582984"/>
            <a:ext cx="530225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457200"/>
            <a:r>
              <a:rPr lang="zh-CN" altLang="en-US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直接加载</a:t>
            </a:r>
            <a:r>
              <a:rPr lang="en-US" altLang="zh-CN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flan</a:t>
            </a:r>
            <a:r>
              <a:rPr lang="zh-CN" altLang="en-US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-</a:t>
            </a:r>
            <a:r>
              <a:rPr lang="en-US" altLang="zh-CN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t5</a:t>
            </a:r>
            <a:r>
              <a:rPr lang="zh-CN" altLang="en-US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-</a:t>
            </a:r>
            <a:r>
              <a:rPr lang="en-US" altLang="zh-CN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base</a:t>
            </a:r>
            <a:r>
              <a:rPr lang="zh-CN" altLang="en-US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的预训练权重，在给出的数据集上继续训练。遵从原本</a:t>
            </a:r>
            <a:r>
              <a:rPr lang="en-US" altLang="zh-CN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t5</a:t>
            </a:r>
            <a:r>
              <a:rPr lang="zh-CN" altLang="en-US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的思想，输出也不做任何限制，只与</a:t>
            </a:r>
            <a:r>
              <a:rPr lang="zh-CN" altLang="en-US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‘</a:t>
            </a:r>
            <a:r>
              <a:rPr lang="en-US" altLang="zh-CN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spam</a:t>
            </a:r>
            <a:r>
              <a:rPr lang="zh-CN" altLang="en-US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’</a:t>
            </a:r>
            <a:r>
              <a:rPr lang="zh-CN" altLang="en-US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和</a:t>
            </a:r>
            <a:r>
              <a:rPr lang="zh-CN" altLang="en-US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‘</a:t>
            </a:r>
            <a:r>
              <a:rPr lang="en-US" altLang="zh-CN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ham</a:t>
            </a:r>
            <a:r>
              <a:rPr lang="zh-CN" altLang="en-US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’</a:t>
            </a:r>
            <a:r>
              <a:rPr lang="zh-CN" altLang="en-US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对应的</a:t>
            </a:r>
            <a:r>
              <a:rPr lang="en-US" altLang="zh-CN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token id</a:t>
            </a:r>
            <a:r>
              <a:rPr lang="zh-CN" altLang="en-US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做</a:t>
            </a:r>
            <a:r>
              <a:rPr lang="en-US" altLang="zh-CN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ce loss</a:t>
            </a:r>
            <a:endParaRPr dirty="0">
              <a:solidFill>
                <a:schemeClr val="accent1"/>
              </a:solidFill>
              <a:latin typeface="Georgia" panose="02040502050405090303" charset="0"/>
              <a:ea typeface="Georgia" panose="02040502050405090303" charset="0"/>
              <a:cs typeface="Georgia" panose="02040502050405090303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1645" y="188595"/>
            <a:ext cx="4065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Finetune Flan</a:t>
            </a:r>
            <a:r>
              <a:rPr lang="zh-CN" altLang="en-US" sz="2800" b="1"/>
              <a:t>-</a:t>
            </a:r>
            <a:r>
              <a:rPr lang="en-US" altLang="zh-CN" sz="2800" b="1"/>
              <a:t>T5</a:t>
            </a:r>
            <a:r>
              <a:rPr lang="zh-CN" altLang="en-US" sz="2800" b="1"/>
              <a:t>-</a:t>
            </a:r>
            <a:r>
              <a:rPr lang="en-US" altLang="zh-CN" sz="2800" b="1"/>
              <a:t>base</a:t>
            </a:r>
            <a:endParaRPr lang="en-US" altLang="zh-CN" sz="2800" b="1"/>
          </a:p>
        </p:txBody>
      </p:sp>
      <p:pic>
        <p:nvPicPr>
          <p:cNvPr id="5" name="图片 4" descr="upload_post_object_v2_980123269"/>
          <p:cNvPicPr>
            <a:picLocks noChangeAspect="1"/>
          </p:cNvPicPr>
          <p:nvPr/>
        </p:nvPicPr>
        <p:blipFill>
          <a:blip r:embed="rId1"/>
          <a:srcRect t="-1285" r="36442" b="532"/>
          <a:stretch>
            <a:fillRect/>
          </a:stretch>
        </p:blipFill>
        <p:spPr>
          <a:xfrm>
            <a:off x="984258" y="3319165"/>
            <a:ext cx="10776806" cy="2949734"/>
          </a:xfrm>
          <a:prstGeom prst="rect">
            <a:avLst/>
          </a:prstGeom>
        </p:spPr>
      </p:pic>
      <p:pic>
        <p:nvPicPr>
          <p:cNvPr id="6" name="图片 5" descr="upload_post_object_v2_1061075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231" y="899676"/>
            <a:ext cx="3524858" cy="2304093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2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2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2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2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3" grpId="0" bldLvl="0" animBg="1"/>
      <p:bldP spid="29710" grpId="0"/>
      <p:bldP spid="297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7"/>
          <p:cNvSpPr txBox="1"/>
          <p:nvPr/>
        </p:nvSpPr>
        <p:spPr>
          <a:xfrm>
            <a:off x="1012825" y="176213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模型架构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3" name="Rectangle 8"/>
          <p:cNvSpPr/>
          <p:nvPr/>
        </p:nvSpPr>
        <p:spPr>
          <a:xfrm>
            <a:off x="984261" y="1267071"/>
            <a:ext cx="5853112" cy="177958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5" name="Freeform 7"/>
          <p:cNvSpPr/>
          <p:nvPr/>
        </p:nvSpPr>
        <p:spPr>
          <a:xfrm>
            <a:off x="901711" y="1113084"/>
            <a:ext cx="82550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6" name="Freeform 9"/>
          <p:cNvSpPr/>
          <p:nvPr/>
        </p:nvSpPr>
        <p:spPr>
          <a:xfrm>
            <a:off x="901711" y="1113084"/>
            <a:ext cx="2062162" cy="36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547" h="366">
                <a:moveTo>
                  <a:pt x="0" y="0"/>
                </a:moveTo>
                <a:lnTo>
                  <a:pt x="2547" y="0"/>
                </a:lnTo>
                <a:lnTo>
                  <a:pt x="2400" y="185"/>
                </a:lnTo>
                <a:lnTo>
                  <a:pt x="2547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0" name="TextBox 15"/>
          <p:cNvSpPr txBox="1"/>
          <p:nvPr/>
        </p:nvSpPr>
        <p:spPr>
          <a:xfrm>
            <a:off x="1117611" y="1086096"/>
            <a:ext cx="43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1645" y="188595"/>
            <a:ext cx="4065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T5 Encoder </a:t>
            </a:r>
            <a:r>
              <a:rPr lang="zh-CN" altLang="en-US" sz="2800" b="1"/>
              <a:t>+ </a:t>
            </a:r>
            <a:r>
              <a:rPr lang="en-US" altLang="zh-CN" sz="2800" b="1"/>
              <a:t>Transformer Encoder</a:t>
            </a:r>
            <a:endParaRPr lang="en-US" altLang="zh-CN" sz="2800" b="1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178808" y="1582987"/>
            <a:ext cx="5445280" cy="129266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latin typeface="楷体" charset="0"/>
                <a:ea typeface="楷体" charset="0"/>
                <a:cs typeface="楷体" charset="0"/>
              </a:rPr>
              <a:t>将文本通过</a:t>
            </a:r>
            <a:r>
              <a:rPr lang="en-US" altLang="zh-CN"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Freeze</a:t>
            </a:r>
            <a:r>
              <a:rPr lang="zh-CN" altLang="en-US">
                <a:latin typeface="楷体" charset="0"/>
                <a:ea typeface="楷体" charset="0"/>
                <a:cs typeface="楷体" charset="0"/>
              </a:rPr>
              <a:t>的</a:t>
            </a:r>
            <a:r>
              <a:rPr lang="en-US" altLang="zh-CN"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T5 Encoder</a:t>
            </a:r>
            <a:r>
              <a:rPr lang="zh-CN" altLang="en-US">
                <a:latin typeface="楷体" charset="0"/>
                <a:ea typeface="楷体" charset="0"/>
                <a:cs typeface="楷体" charset="0"/>
              </a:rPr>
              <a:t>编码，随后通过训练一个</a:t>
            </a:r>
            <a:r>
              <a:rPr lang="en-US" altLang="zh-CN"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Transformer Encoder</a:t>
            </a:r>
            <a:r>
              <a:rPr lang="zh-CN" altLang="en-US">
                <a:latin typeface="楷体" charset="0"/>
                <a:ea typeface="楷体" charset="0"/>
                <a:cs typeface="楷体" charset="0"/>
              </a:rPr>
              <a:t>的模型来进行文本分类</a:t>
            </a:r>
            <a:endParaRPr lang="zh-CN" altLang="en-US">
              <a:latin typeface="楷体" charset="0"/>
              <a:ea typeface="楷体" charset="0"/>
              <a:cs typeface="楷体" charset="0"/>
            </a:endParaRPr>
          </a:p>
        </p:txBody>
      </p:sp>
      <p:pic>
        <p:nvPicPr>
          <p:cNvPr id="4" name="图片 3" descr="upload_post_object_v2_39539005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2985" y="595240"/>
            <a:ext cx="3481600" cy="5313663"/>
          </a:xfrm>
          <a:prstGeom prst="rect">
            <a:avLst/>
          </a:prstGeom>
        </p:spPr>
      </p:pic>
      <p:sp>
        <p:nvSpPr>
          <p:cNvPr id="29702" name="Rectangle 11"/>
          <p:cNvSpPr/>
          <p:nvPr/>
        </p:nvSpPr>
        <p:spPr>
          <a:xfrm>
            <a:off x="1036627" y="4425328"/>
            <a:ext cx="5853112" cy="136683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4" name="Freeform 6"/>
          <p:cNvSpPr/>
          <p:nvPr/>
        </p:nvSpPr>
        <p:spPr>
          <a:xfrm>
            <a:off x="954077" y="4250703"/>
            <a:ext cx="82550" cy="468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7" name="Freeform 12"/>
          <p:cNvSpPr/>
          <p:nvPr/>
        </p:nvSpPr>
        <p:spPr>
          <a:xfrm>
            <a:off x="954077" y="4250703"/>
            <a:ext cx="2144712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649" h="366">
                <a:moveTo>
                  <a:pt x="0" y="0"/>
                </a:moveTo>
                <a:lnTo>
                  <a:pt x="2649" y="0"/>
                </a:lnTo>
                <a:lnTo>
                  <a:pt x="2502" y="186"/>
                </a:lnTo>
                <a:lnTo>
                  <a:pt x="2649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11" name="TextBox 16"/>
          <p:cNvSpPr txBox="1"/>
          <p:nvPr/>
        </p:nvSpPr>
        <p:spPr>
          <a:xfrm>
            <a:off x="1169977" y="4225303"/>
            <a:ext cx="43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4" name="TextBox 19"/>
          <p:cNvSpPr txBox="1"/>
          <p:nvPr/>
        </p:nvSpPr>
        <p:spPr>
          <a:xfrm>
            <a:off x="1228714" y="4714253"/>
            <a:ext cx="530225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457200" algn="l">
              <a:buClrTx/>
              <a:buSzTx/>
              <a:buFontTx/>
            </a:pPr>
            <a:r>
              <a:rPr lang="zh-CN" altLang="en-US" sz="1800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起初采用</a:t>
            </a:r>
            <a:r>
              <a:rPr lang="en-US" altLang="zh-CN" sz="1800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CE</a:t>
            </a:r>
            <a:r>
              <a:rPr lang="zh-CN" altLang="en-US" sz="1800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Loss</a:t>
            </a:r>
            <a:r>
              <a:rPr lang="zh-CN" altLang="en-US" sz="1800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，</a:t>
            </a:r>
            <a:r>
              <a:rPr lang="zh-CN" altLang="en-US" sz="1800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但收敛效果不如</a:t>
            </a:r>
            <a:r>
              <a:rPr lang="en-US" altLang="zh-CN" sz="1800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MSE</a:t>
            </a:r>
            <a:r>
              <a:rPr lang="zh-CN" altLang="en-US" sz="1800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好，因此后续采用</a:t>
            </a:r>
            <a:r>
              <a:rPr lang="en-US" altLang="zh-CN" sz="1800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MSE</a:t>
            </a:r>
            <a:r>
              <a:rPr lang="zh-CN" altLang="en-US" sz="1800" dirty="0">
                <a:solidFill>
                  <a:schemeClr val="accent1"/>
                </a:solidFill>
                <a:latin typeface="楷体" charset="0"/>
                <a:ea typeface="楷体" charset="0"/>
                <a:cs typeface="楷体" charset="0"/>
              </a:rPr>
              <a:t>的</a:t>
            </a:r>
            <a:r>
              <a:rPr lang="en-US" altLang="zh-CN" sz="1800" dirty="0">
                <a:solidFill>
                  <a:schemeClr val="accent1"/>
                </a:solidFill>
                <a:latin typeface="Georgia" panose="02040502050405090303" charset="0"/>
                <a:ea typeface="Georgia" panose="02040502050405090303" charset="0"/>
                <a:cs typeface="Georgia" panose="02040502050405090303" charset="0"/>
              </a:rPr>
              <a:t>loss</a:t>
            </a:r>
            <a:endParaRPr sz="1800" dirty="0">
              <a:solidFill>
                <a:schemeClr val="accent1"/>
              </a:solidFill>
              <a:latin typeface="Georgia" panose="02040502050405090303" charset="0"/>
              <a:ea typeface="Georgia" panose="02040502050405090303" charset="0"/>
              <a:cs typeface="Georgia" panose="02040502050405090303" charset="0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2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2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2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2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3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2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2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32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3" grpId="0" bldLvl="0" animBg="1"/>
      <p:bldP spid="29710" grpId="0"/>
      <p:bldP spid="29702" grpId="0" bldLvl="0" animBg="1"/>
      <p:bldP spid="29711" grpId="0"/>
      <p:bldP spid="29714" grpId="0"/>
    </p:bldLst>
  </p:timing>
</p:sld>
</file>

<file path=ppt/tags/tag1.xml><?xml version="1.0" encoding="utf-8"?>
<p:tagLst xmlns:p="http://schemas.openxmlformats.org/presentationml/2006/main">
  <p:tag name="commondata" val="eyJoZGlkIjoiM2Q3ZDc1MWE0NWVhNjYxOWFiMjcyOTgyMmI4MzE0ZDUifQ=="/>
</p:tagLst>
</file>

<file path=ppt/theme/theme1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WPS 演示</Application>
  <PresentationFormat>自定义</PresentationFormat>
  <Paragraphs>129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汉仪书宋二KW</vt:lpstr>
      <vt:lpstr>微软雅黑</vt:lpstr>
      <vt:lpstr>汉仪旗黑</vt:lpstr>
      <vt:lpstr>仿宋_GB2312</vt:lpstr>
      <vt:lpstr>方正仿宋_GBK</vt:lpstr>
      <vt:lpstr>Calibri</vt:lpstr>
      <vt:lpstr>Helvetica Neue</vt:lpstr>
      <vt:lpstr>楷体</vt:lpstr>
      <vt:lpstr>Georgia</vt:lpstr>
      <vt:lpstr>楷体</vt:lpstr>
      <vt:lpstr>宋体</vt:lpstr>
      <vt:lpstr>Arial Unicode MS</vt:lpstr>
      <vt:lpstr>汉仪楷体KW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dc:description>1</dc:description>
  <dc:subject>1</dc:subject>
  <cp:lastModifiedBy>马瑀阔</cp:lastModifiedBy>
  <cp:revision>1</cp:revision>
  <dcterms:created xsi:type="dcterms:W3CDTF">2024-03-05T13:51:22Z</dcterms:created>
  <dcterms:modified xsi:type="dcterms:W3CDTF">2024-03-05T13:51:22Z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F330BA41A4EB41ACB915D1BBA4F6B2A0_12</vt:lpwstr>
  </property>
</Properties>
</file>