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08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4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2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4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9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7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8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8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8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D7FE44-3E42-48F7-B102-ECA8287648B8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F899C8-2A93-445F-92CE-D567F08834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3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endParaRPr lang="zh-CN" altLang="en-US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5454" y="2105747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游戏编程环境配置</a:t>
            </a:r>
            <a:endParaRPr lang="en-US" altLang="zh-CN" sz="4000" dirty="0" smtClean="0"/>
          </a:p>
          <a:p>
            <a:r>
              <a:rPr lang="en-US" altLang="zh-CN" sz="4000" dirty="0" smtClean="0"/>
              <a:t>-SDL2+codeblock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434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817" y="12959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项目属性设置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44" y="1281978"/>
            <a:ext cx="7000875" cy="52387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384473" y="5749636"/>
            <a:ext cx="1385454" cy="471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3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051" y="365125"/>
            <a:ext cx="8223131" cy="628284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876800" y="1413164"/>
            <a:ext cx="1316182" cy="27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04655" y="1828800"/>
            <a:ext cx="1316182" cy="27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63636" y="5555673"/>
            <a:ext cx="1316182" cy="27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31" y="571139"/>
            <a:ext cx="5431415" cy="55998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1236" y="2512072"/>
            <a:ext cx="376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位下包含文件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23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251" y="578715"/>
            <a:ext cx="7987604" cy="610288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964873" y="2022764"/>
            <a:ext cx="775854" cy="249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52800" y="5611091"/>
            <a:ext cx="775854" cy="249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93" y="2272145"/>
            <a:ext cx="36861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1" y="505690"/>
            <a:ext cx="6781800" cy="51816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217161" y="1357745"/>
            <a:ext cx="1316182" cy="27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763" y="2272145"/>
            <a:ext cx="2521527" cy="346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19741" y="2249176"/>
            <a:ext cx="3842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 -lmingw32  -lSDL2main -lSDL2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151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里面的代码测试</a:t>
            </a:r>
            <a:r>
              <a:rPr lang="en-US" altLang="zh-CN" dirty="0" smtClean="0"/>
              <a:t>SDL</a:t>
            </a:r>
            <a:r>
              <a:rPr lang="zh-CN" altLang="en-US" dirty="0" smtClean="0"/>
              <a:t>配置成功与否？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60660" cy="39699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45236" y="390698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checkkeys.c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357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注意配置路径和文件包含路径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 “SDL2/</a:t>
            </a:r>
            <a:r>
              <a:rPr lang="en-US" altLang="zh-CN" dirty="0" err="1" smtClean="0"/>
              <a:t>SDL.h</a:t>
            </a:r>
            <a:r>
              <a:rPr lang="en-US" altLang="zh-CN" dirty="0" smtClean="0"/>
              <a:t>“       </a:t>
            </a:r>
          </a:p>
          <a:p>
            <a:pPr marL="0" indent="0">
              <a:buNone/>
            </a:pPr>
            <a:r>
              <a:rPr lang="zh-CN" altLang="en-US" dirty="0" smtClean="0"/>
              <a:t>如果你的配置是到</a:t>
            </a:r>
            <a:r>
              <a:rPr lang="en-US" altLang="zh-CN" dirty="0" smtClean="0"/>
              <a:t>SDL2</a:t>
            </a:r>
            <a:r>
              <a:rPr lang="zh-CN" altLang="en-US" dirty="0" smtClean="0"/>
              <a:t>目录，则用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#include 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SDL.h</a:t>
            </a:r>
            <a:r>
              <a:rPr lang="en-US" altLang="zh-CN" dirty="0" smtClean="0"/>
              <a:t>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93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嵌入二次开发包库</a:t>
            </a:r>
            <a:r>
              <a:rPr lang="en-US" altLang="zh-CN" dirty="0" smtClean="0"/>
              <a:t>sdl2game.h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545" y="1845734"/>
            <a:ext cx="1025513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将</a:t>
            </a:r>
            <a:r>
              <a:rPr lang="en-US" altLang="zh-CN" dirty="0" smtClean="0"/>
              <a:t>sdl2game.h</a:t>
            </a:r>
            <a:r>
              <a:rPr lang="zh-CN" altLang="en-US" dirty="0" smtClean="0"/>
              <a:t>放入到项目文件夹内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将                          解压到当前的项目文件夹内。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修改项目编译连接命令：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-</a:t>
            </a:r>
            <a:r>
              <a:rPr lang="en-US" altLang="zh-CN" dirty="0"/>
              <a:t>static-</a:t>
            </a:r>
            <a:r>
              <a:rPr lang="en-US" altLang="zh-CN" dirty="0" err="1"/>
              <a:t>libgcc</a:t>
            </a:r>
            <a:r>
              <a:rPr lang="en-US" altLang="zh-CN" dirty="0"/>
              <a:t> -lmingw32 -</a:t>
            </a:r>
            <a:r>
              <a:rPr lang="en-US" altLang="zh-CN" dirty="0" err="1"/>
              <a:t>liconv</a:t>
            </a:r>
            <a:r>
              <a:rPr lang="en-US" altLang="zh-CN" dirty="0"/>
              <a:t> -lSDL2main -lSDL2 -lSDL2_image -lSDL2_mixer -</a:t>
            </a:r>
            <a:r>
              <a:rPr lang="en-US" altLang="zh-CN" dirty="0" smtClean="0"/>
              <a:t>lSDL2_ttf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建立图片声音等资源文件夹，如图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修改程序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330593"/>
            <a:ext cx="1266825" cy="257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82" y="3647641"/>
            <a:ext cx="20574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8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1673" y="136151"/>
            <a:ext cx="54529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"sdl2game.h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r>
              <a:rPr lang="en-US" altLang="zh-CN" dirty="0"/>
              <a:t>Image* </a:t>
            </a:r>
            <a:r>
              <a:rPr lang="en-US" altLang="zh-CN" dirty="0" err="1"/>
              <a:t>myimage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Sound* </a:t>
            </a:r>
            <a:r>
              <a:rPr lang="en-US" altLang="zh-CN" dirty="0" err="1"/>
              <a:t>mysound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初始化</a:t>
            </a:r>
          </a:p>
          <a:p>
            <a:r>
              <a:rPr lang="en-US" altLang="zh-CN" dirty="0"/>
              <a:t>void setup() {</a:t>
            </a:r>
          </a:p>
          <a:p>
            <a:r>
              <a:rPr lang="en-US" altLang="zh-CN" dirty="0"/>
              <a:t>	size(640, 480);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bgcolor</a:t>
            </a:r>
            <a:r>
              <a:rPr lang="en-US" altLang="zh-CN" dirty="0"/>
              <a:t>(255, 255, 255);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bgimage</a:t>
            </a:r>
            <a:r>
              <a:rPr lang="en-US" altLang="zh-CN" dirty="0"/>
              <a:t>("image/background.bmp");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myimage</a:t>
            </a:r>
            <a:r>
              <a:rPr lang="en-US" altLang="zh-CN" dirty="0"/>
              <a:t> = </a:t>
            </a:r>
            <a:r>
              <a:rPr lang="en-US" altLang="zh-CN" dirty="0" err="1"/>
              <a:t>loadimage</a:t>
            </a:r>
            <a:r>
              <a:rPr lang="en-US" altLang="zh-CN" dirty="0"/>
              <a:t>("image/player3.jpg");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mysound</a:t>
            </a:r>
            <a:r>
              <a:rPr lang="en-US" altLang="zh-CN" dirty="0"/>
              <a:t> = </a:t>
            </a:r>
            <a:r>
              <a:rPr lang="en-US" altLang="zh-CN" dirty="0" err="1"/>
              <a:t>loadsound</a:t>
            </a:r>
            <a:r>
              <a:rPr lang="en-US" altLang="zh-CN" dirty="0"/>
              <a:t>("sound/beat.wav");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smtClean="0"/>
              <a:t>// </a:t>
            </a:r>
            <a:r>
              <a:rPr lang="zh-CN" altLang="en-US" dirty="0"/>
              <a:t>界面绘图</a:t>
            </a:r>
          </a:p>
          <a:p>
            <a:r>
              <a:rPr lang="en-US" altLang="zh-CN" dirty="0"/>
              <a:t>void draw(float </a:t>
            </a:r>
            <a:r>
              <a:rPr lang="en-US" altLang="zh-CN" dirty="0" err="1"/>
              <a:t>stateTime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color(255, 0, 0);</a:t>
            </a:r>
          </a:p>
          <a:p>
            <a:r>
              <a:rPr lang="en-US" altLang="zh-CN" dirty="0"/>
              <a:t>	point(100, 200);</a:t>
            </a:r>
          </a:p>
          <a:p>
            <a:r>
              <a:rPr lang="en-US" altLang="zh-CN" dirty="0"/>
              <a:t>	line(0,0, 200,200);</a:t>
            </a:r>
          </a:p>
          <a:p>
            <a:endParaRPr lang="en-US" altLang="zh-CN" dirty="0"/>
          </a:p>
          <a:p>
            <a:r>
              <a:rPr lang="en-US" altLang="zh-CN" dirty="0"/>
              <a:t>	color(0,255,0);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rect</a:t>
            </a:r>
            <a:r>
              <a:rPr lang="en-US" altLang="zh-CN" dirty="0"/>
              <a:t>(200,200, 80,40);</a:t>
            </a:r>
          </a:p>
          <a:p>
            <a:r>
              <a:rPr lang="en-US" altLang="zh-CN" dirty="0"/>
              <a:t>	circle(0,0, 100);</a:t>
            </a:r>
          </a:p>
          <a:p>
            <a:endParaRPr lang="en-US" altLang="zh-CN" dirty="0"/>
          </a:p>
          <a:p>
            <a:r>
              <a:rPr lang="en-US" altLang="zh-CN" dirty="0"/>
              <a:t>	image(myimage,100,300);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430983" y="136152"/>
            <a:ext cx="6400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鼠标事件处理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mousePress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addanims</a:t>
            </a:r>
            <a:r>
              <a:rPr lang="en-US" altLang="zh-CN" dirty="0"/>
              <a:t>(0.5f, </a:t>
            </a:r>
            <a:r>
              <a:rPr lang="en-US" altLang="zh-CN" dirty="0" err="1"/>
              <a:t>mouseX,mouseY</a:t>
            </a:r>
            <a:r>
              <a:rPr lang="en-US" altLang="zh-CN" dirty="0"/>
              <a:t>, "</a:t>
            </a:r>
            <a:r>
              <a:rPr lang="en-US" altLang="zh-CN" dirty="0" err="1"/>
              <a:t>anim</a:t>
            </a:r>
            <a:r>
              <a:rPr lang="en-US" altLang="zh-CN" dirty="0"/>
              <a:t>/player3.jpg", 1,1);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mouseMove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mouseRelease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键盘事件处理函数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keyDown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playsound</a:t>
            </a:r>
            <a:r>
              <a:rPr lang="en-US" altLang="zh-CN" dirty="0"/>
              <a:t>(</a:t>
            </a:r>
            <a:r>
              <a:rPr lang="en-US" altLang="zh-CN" dirty="0" err="1"/>
              <a:t>mysound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keyUp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程序结束时回收游戏资源</a:t>
            </a:r>
          </a:p>
          <a:p>
            <a:r>
              <a:rPr lang="en-US" altLang="zh-CN" dirty="0"/>
              <a:t>void close()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unloadimage</a:t>
            </a:r>
            <a:r>
              <a:rPr lang="en-US" altLang="zh-CN" dirty="0"/>
              <a:t>(</a:t>
            </a:r>
            <a:r>
              <a:rPr lang="en-US" altLang="zh-CN" dirty="0" err="1"/>
              <a:t>myimage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unloadsound</a:t>
            </a:r>
            <a:r>
              <a:rPr lang="en-US" altLang="zh-CN" dirty="0"/>
              <a:t>(</a:t>
            </a:r>
            <a:r>
              <a:rPr lang="en-US" altLang="zh-CN" dirty="0" err="1"/>
              <a:t>mysound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8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38007"/>
          </a:xfrm>
        </p:spPr>
        <p:txBody>
          <a:bodyPr/>
          <a:lstStyle/>
          <a:p>
            <a:r>
              <a:rPr lang="zh-CN" altLang="en-US" dirty="0" smtClean="0"/>
              <a:t>标准库：</a:t>
            </a:r>
            <a:r>
              <a:rPr lang="zh-CN" altLang="en-US" dirty="0"/>
              <a:t> 随同</a:t>
            </a:r>
            <a:r>
              <a:rPr lang="en-US" altLang="zh-CN" dirty="0"/>
              <a:t>IDE</a:t>
            </a:r>
            <a:r>
              <a:rPr lang="zh-CN" altLang="en-US" dirty="0"/>
              <a:t>或编译器的安装而自动安装好的，可以跨平台（运行于几乎所有操作系统）的</a:t>
            </a:r>
            <a:r>
              <a:rPr lang="zh-CN" altLang="en-US" dirty="0" smtClean="0"/>
              <a:t>库。</a:t>
            </a:r>
            <a:endParaRPr lang="en-US" altLang="zh-CN" dirty="0" smtClean="0"/>
          </a:p>
          <a:p>
            <a:r>
              <a:rPr lang="zh-CN" altLang="en-US" dirty="0" smtClean="0"/>
              <a:t>第三方库：</a:t>
            </a:r>
            <a:r>
              <a:rPr lang="zh-CN" altLang="en-US" dirty="0"/>
              <a:t>  默认没有安装的库，你须要从网上下载，然后安装到电脑里。</a:t>
            </a:r>
          </a:p>
        </p:txBody>
      </p:sp>
    </p:spTree>
    <p:extLst>
      <p:ext uri="{BB962C8B-B14F-4D97-AF65-F5344CB8AC3E}">
        <p14:creationId xmlns:p14="http://schemas.microsoft.com/office/powerpoint/2010/main" val="30166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08972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SDL</a:t>
            </a:r>
            <a:r>
              <a:rPr lang="zh-CN" altLang="en-US" dirty="0" smtClean="0"/>
              <a:t>？  </a:t>
            </a:r>
            <a:endParaRPr lang="en-US" altLang="zh-CN" dirty="0" smtClean="0"/>
          </a:p>
          <a:p>
            <a:r>
              <a:rPr lang="en-US" altLang="zh-CN" dirty="0" smtClean="0"/>
              <a:t>        SDL</a:t>
            </a:r>
            <a:r>
              <a:rPr lang="zh-CN" altLang="en-US" dirty="0" smtClean="0"/>
              <a:t>是 “</a:t>
            </a:r>
            <a:r>
              <a:rPr lang="en-US" altLang="zh-CN" dirty="0" smtClean="0"/>
              <a:t>Simple </a:t>
            </a:r>
            <a:r>
              <a:rPr lang="en-US" altLang="zh-CN" dirty="0" err="1" smtClean="0"/>
              <a:t>DirectMedia</a:t>
            </a:r>
            <a:r>
              <a:rPr lang="en-US" altLang="zh-CN" dirty="0" smtClean="0"/>
              <a:t> Layer” </a:t>
            </a:r>
            <a:r>
              <a:rPr lang="zh-CN" altLang="en-US" dirty="0" smtClean="0"/>
              <a:t>（翻成中文是“简单的直接媒介层”，只可意会不可言传呀</a:t>
            </a:r>
            <a:r>
              <a:rPr lang="en-US" altLang="zh-CN" dirty="0" smtClean="0"/>
              <a:t>...</a:t>
            </a:r>
            <a:r>
              <a:rPr lang="zh-CN" altLang="en-US" dirty="0" smtClean="0"/>
              <a:t>）的缩写，它是一个开源的项目。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SDL</a:t>
            </a:r>
            <a:r>
              <a:rPr lang="zh-CN" altLang="en-US" dirty="0" smtClean="0"/>
              <a:t>是专为打造</a:t>
            </a:r>
            <a:r>
              <a:rPr lang="en-US" altLang="zh-CN" dirty="0" smtClean="0"/>
              <a:t>2D</a:t>
            </a:r>
            <a:r>
              <a:rPr lang="zh-CN" altLang="en-US" dirty="0" smtClean="0"/>
              <a:t>游戏设计的，但配合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Direct3D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Direct3D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DirectX</a:t>
            </a:r>
            <a:r>
              <a:rPr lang="zh-CN" altLang="en-US" dirty="0" smtClean="0"/>
              <a:t>的一部分，是微软开发的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图形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）也可以实现</a:t>
            </a:r>
            <a:r>
              <a:rPr lang="en-US" altLang="zh-CN" dirty="0" smtClean="0"/>
              <a:t>3D</a:t>
            </a:r>
            <a:r>
              <a:rPr lang="zh-CN" altLang="en-US" dirty="0" smtClean="0"/>
              <a:t>游戏，不过比较麻烦。</a:t>
            </a:r>
            <a:endParaRPr lang="en-US" altLang="zh-CN" dirty="0" smtClean="0"/>
          </a:p>
          <a:p>
            <a:r>
              <a:rPr lang="en-US" altLang="zh-CN" dirty="0" smtClean="0"/>
              <a:t>SDL</a:t>
            </a:r>
            <a:r>
              <a:rPr lang="zh-CN" altLang="en-US" dirty="0" smtClean="0"/>
              <a:t>不是一个专为编写游戏而创建的库，它也可以用来做别的事情，例如编写一个文本编辑器。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03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528" y="370898"/>
            <a:ext cx="10515600" cy="1083830"/>
          </a:xfrm>
        </p:spPr>
        <p:txBody>
          <a:bodyPr/>
          <a:lstStyle/>
          <a:p>
            <a:r>
              <a:rPr lang="en-US" altLang="zh-CN" dirty="0"/>
              <a:t>SDL</a:t>
            </a:r>
            <a:r>
              <a:rPr lang="zh-CN" altLang="en-US" dirty="0"/>
              <a:t>开发的著名游戏“</a:t>
            </a:r>
            <a:r>
              <a:rPr lang="en-US" altLang="zh-CN" dirty="0"/>
              <a:t>Civilization - Call to Power”</a:t>
            </a:r>
            <a:r>
              <a:rPr lang="zh-CN" altLang="en-US" dirty="0"/>
              <a:t>（文明： 权力的召唤）的游戏截图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052947"/>
            <a:ext cx="10706100" cy="53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5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SDL</a:t>
            </a:r>
            <a:r>
              <a:rPr lang="zh-CN" altLang="en-US" sz="2400" dirty="0" smtClean="0"/>
              <a:t>可以用于开发复杂精美的游戏，也可以开发简单小巧的游戏， 例如我们可以很方便地使用</a:t>
            </a:r>
            <a:r>
              <a:rPr lang="en-US" altLang="zh-CN" sz="2400" dirty="0" smtClean="0"/>
              <a:t>SDL</a:t>
            </a:r>
            <a:r>
              <a:rPr lang="zh-CN" altLang="en-US" sz="2400" dirty="0" smtClean="0"/>
              <a:t>来开发诸如下列游戏：</a:t>
            </a:r>
          </a:p>
          <a:p>
            <a:endParaRPr lang="zh-CN" altLang="en-US" sz="2400" dirty="0" smtClean="0"/>
          </a:p>
          <a:p>
            <a:r>
              <a:rPr lang="zh-CN" altLang="en-US" sz="2400" b="1" dirty="0" smtClean="0"/>
              <a:t>打砖块</a:t>
            </a:r>
          </a:p>
          <a:p>
            <a:r>
              <a:rPr lang="zh-CN" altLang="en-US" sz="2400" b="1" dirty="0" smtClean="0"/>
              <a:t>炸弹人</a:t>
            </a:r>
          </a:p>
          <a:p>
            <a:r>
              <a:rPr lang="zh-CN" altLang="en-US" sz="2400" b="1" dirty="0" smtClean="0"/>
              <a:t>俄罗斯方块</a:t>
            </a:r>
          </a:p>
          <a:p>
            <a:r>
              <a:rPr lang="zh-CN" altLang="en-US" sz="2400" b="1" dirty="0" smtClean="0"/>
              <a:t>贪吃蛇</a:t>
            </a:r>
          </a:p>
          <a:p>
            <a:r>
              <a:rPr lang="zh-CN" altLang="en-US" sz="2400" b="1" dirty="0" smtClean="0"/>
              <a:t>平台游戏，例如 超级玛丽，索尼克（音速小子），雷曼</a:t>
            </a:r>
          </a:p>
          <a:p>
            <a:r>
              <a:rPr lang="zh-CN" altLang="en-US" sz="2400" b="1" dirty="0" smtClean="0"/>
              <a:t>角色扮演游戏，例如 初代的最终幻想，塞尔达传说</a:t>
            </a:r>
          </a:p>
          <a:p>
            <a:r>
              <a:rPr lang="zh-CN" altLang="en-US" sz="2400" b="1" dirty="0" smtClean="0"/>
              <a:t>飞机大战</a:t>
            </a:r>
          </a:p>
          <a:p>
            <a:r>
              <a:rPr lang="zh-CN" altLang="en-US" sz="2400" b="1" dirty="0" smtClean="0"/>
              <a:t>泡泡堂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484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http://www.cnblogs.com/frogoscar/p/4544309.html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81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解压缩</a:t>
            </a:r>
            <a:r>
              <a:rPr lang="en-US" altLang="zh-CN" dirty="0" smtClean="0"/>
              <a:t>SDL2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649" y="1690688"/>
            <a:ext cx="7360660" cy="39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Codeblock</a:t>
            </a:r>
            <a:r>
              <a:rPr lang="zh-CN" altLang="en-US" dirty="0" smtClean="0"/>
              <a:t>安装配置</a:t>
            </a:r>
            <a:r>
              <a:rPr lang="en-US" altLang="zh-CN" dirty="0" smtClean="0"/>
              <a:t>sdl2-</a:t>
            </a:r>
            <a:r>
              <a:rPr lang="zh-CN" altLang="en-US" dirty="0" smtClean="0"/>
              <a:t>创建项目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03" y="1635270"/>
            <a:ext cx="6678324" cy="49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1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57200" y="5237018"/>
            <a:ext cx="1787237" cy="471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8920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2124</TotalTime>
  <Words>370</Words>
  <Application>Microsoft Office PowerPoint</Application>
  <PresentationFormat>自定义</PresentationFormat>
  <Paragraphs>86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回顾</vt:lpstr>
      <vt:lpstr> </vt:lpstr>
      <vt:lpstr>库</vt:lpstr>
      <vt:lpstr>SDL</vt:lpstr>
      <vt:lpstr>PowerPoint 演示文稿</vt:lpstr>
      <vt:lpstr>PowerPoint 演示文稿</vt:lpstr>
      <vt:lpstr>PowerPoint 演示文稿</vt:lpstr>
      <vt:lpstr>解压缩SDL2</vt:lpstr>
      <vt:lpstr>Codeblock安装配置sdl2-创建项目</vt:lpstr>
      <vt:lpstr>PowerPoint 演示文稿</vt:lpstr>
      <vt:lpstr>项目属性设置</vt:lpstr>
      <vt:lpstr>PowerPoint 演示文稿</vt:lpstr>
      <vt:lpstr>PowerPoint 演示文稿</vt:lpstr>
      <vt:lpstr>PowerPoint 演示文稿</vt:lpstr>
      <vt:lpstr>PowerPoint 演示文稿</vt:lpstr>
      <vt:lpstr>利用test里面的代码测试SDL配置成功与否？</vt:lpstr>
      <vt:lpstr>注意配置路径和文件包含路径</vt:lpstr>
      <vt:lpstr>嵌入二次开发包库sdl2game.h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hxy</dc:creator>
  <cp:lastModifiedBy>Administrator</cp:lastModifiedBy>
  <cp:revision>24</cp:revision>
  <dcterms:created xsi:type="dcterms:W3CDTF">2017-06-08T10:07:33Z</dcterms:created>
  <dcterms:modified xsi:type="dcterms:W3CDTF">2017-06-21T02:48:19Z</dcterms:modified>
</cp:coreProperties>
</file>