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750" y="70603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51763" y="1147277"/>
            <a:ext cx="27777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 a user friendly GUI that makes it easier to navigate and analyze packet data visually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Offers powerful filtering. Search capabilities, and the ability to drill down into the details of network packets for comprehensive analysis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Requires more system resources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are open source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both capture network packets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provide robust filtering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Tcpdump operates in a command line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environment, allowing for use on servers and systems without GUI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can be easily scripted and integrated into custom automation workflows, providing flexibility for advanced users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less system resources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