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  <p:embeddedFont>
      <p:font typeface="Google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13" Type="http://schemas.openxmlformats.org/officeDocument/2006/relationships/font" Target="fonts/GoogleSans-bold.fntdata"/><Relationship Id="rId12" Type="http://schemas.openxmlformats.org/officeDocument/2006/relationships/font" Target="fonts/Google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bold.fntdata"/><Relationship Id="rId15" Type="http://schemas.openxmlformats.org/officeDocument/2006/relationships/font" Target="fonts/GoogleSans-boldItalic.fntdata"/><Relationship Id="rId14" Type="http://schemas.openxmlformats.org/officeDocument/2006/relationships/font" Target="fonts/Google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9419f719b3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9419f719b3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virustotal.com/gui/domain/misecure.com" TargetMode="External"/><Relationship Id="rId4" Type="http://schemas.openxmlformats.org/officeDocument/2006/relationships/hyperlink" Target="https://www.virustotal.com/gui/ip-address/104.115.151.81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700" y="419550"/>
            <a:ext cx="7684800" cy="9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79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Has this file been identified as malicious? Explain why or why not.</a:t>
            </a:r>
            <a:endParaRPr b="1" sz="179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b="1" sz="179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b="1" sz="179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1060100"/>
            <a:ext cx="753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The file hash has been reported as malicious by 58 vendors. Upon further investigation, this file hash is known as the malware Flagpro a type of trojan horse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4"/>
          <p:cNvGrpSpPr/>
          <p:nvPr/>
        </p:nvGrpSpPr>
        <p:grpSpPr>
          <a:xfrm>
            <a:off x="52400" y="399200"/>
            <a:ext cx="5417400" cy="4685400"/>
            <a:chOff x="52400" y="399200"/>
            <a:chExt cx="5417400" cy="4685400"/>
          </a:xfrm>
        </p:grpSpPr>
        <p:sp>
          <p:nvSpPr>
            <p:cNvPr id="61" name="Google Shape;61;p14"/>
            <p:cNvSpPr/>
            <p:nvPr/>
          </p:nvSpPr>
          <p:spPr>
            <a:xfrm>
              <a:off x="52400" y="399200"/>
              <a:ext cx="5417400" cy="4685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2" name="Google Shape;62;p14"/>
            <p:cNvCxnSpPr/>
            <p:nvPr/>
          </p:nvCxnSpPr>
          <p:spPr>
            <a:xfrm>
              <a:off x="2174888" y="1426450"/>
              <a:ext cx="1162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" name="Google Shape;63;p14"/>
            <p:cNvCxnSpPr/>
            <p:nvPr/>
          </p:nvCxnSpPr>
          <p:spPr>
            <a:xfrm>
              <a:off x="1714500" y="2214625"/>
              <a:ext cx="20940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" name="Google Shape;64;p14"/>
            <p:cNvCxnSpPr/>
            <p:nvPr/>
          </p:nvCxnSpPr>
          <p:spPr>
            <a:xfrm>
              <a:off x="1269525" y="2976625"/>
              <a:ext cx="2970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14"/>
            <p:cNvCxnSpPr/>
            <p:nvPr/>
          </p:nvCxnSpPr>
          <p:spPr>
            <a:xfrm>
              <a:off x="903063" y="3665615"/>
              <a:ext cx="3729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14"/>
            <p:cNvCxnSpPr/>
            <p:nvPr/>
          </p:nvCxnSpPr>
          <p:spPr>
            <a:xfrm>
              <a:off x="484250" y="4351425"/>
              <a:ext cx="45417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7" name="Google Shape;67;p14"/>
          <p:cNvSpPr txBox="1"/>
          <p:nvPr/>
        </p:nvSpPr>
        <p:spPr>
          <a:xfrm>
            <a:off x="2424313" y="863775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TTPs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411226" y="1578950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Tools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792100" y="2294125"/>
            <a:ext cx="1991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Network/host artifacts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978962" y="311867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Domain names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978962" y="37553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IP addresses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978962" y="44574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Hash values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3" name="Google Shape;73;p14"/>
          <p:cNvCxnSpPr/>
          <p:nvPr/>
        </p:nvCxnSpPr>
        <p:spPr>
          <a:xfrm>
            <a:off x="3153750" y="1086374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14"/>
          <p:cNvSpPr/>
          <p:nvPr/>
        </p:nvSpPr>
        <p:spPr>
          <a:xfrm>
            <a:off x="4848450" y="82432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Command &amp; Control</a:t>
            </a:r>
            <a:endParaRPr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5" name="Google Shape;75;p14"/>
          <p:cNvCxnSpPr>
            <a:endCxn id="76" idx="1"/>
          </p:cNvCxnSpPr>
          <p:nvPr/>
        </p:nvCxnSpPr>
        <p:spPr>
          <a:xfrm>
            <a:off x="3578825" y="1801549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p14"/>
          <p:cNvSpPr/>
          <p:nvPr/>
        </p:nvSpPr>
        <p:spPr>
          <a:xfrm>
            <a:off x="5273525" y="1539499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Input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capture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" name="Google Shape;77;p14"/>
          <p:cNvCxnSpPr>
            <a:endCxn id="78" idx="1"/>
          </p:cNvCxnSpPr>
          <p:nvPr/>
        </p:nvCxnSpPr>
        <p:spPr>
          <a:xfrm>
            <a:off x="3986625" y="2571149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" name="Google Shape;78;p14"/>
          <p:cNvSpPr/>
          <p:nvPr/>
        </p:nvSpPr>
        <p:spPr>
          <a:xfrm>
            <a:off x="5681325" y="2309099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HTTP Request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" name="Google Shape;79;p14"/>
          <p:cNvCxnSpPr>
            <a:endCxn id="80" idx="1"/>
          </p:cNvCxnSpPr>
          <p:nvPr/>
        </p:nvCxnSpPr>
        <p:spPr>
          <a:xfrm>
            <a:off x="4426175" y="3274536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" name="Google Shape;80;p14"/>
          <p:cNvSpPr/>
          <p:nvPr/>
        </p:nvSpPr>
        <p:spPr>
          <a:xfrm>
            <a:off x="6120875" y="3012486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misecure.com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1" name="Google Shape;81;p14"/>
          <p:cNvCxnSpPr>
            <a:endCxn id="82" idx="1"/>
          </p:cNvCxnSpPr>
          <p:nvPr/>
        </p:nvCxnSpPr>
        <p:spPr>
          <a:xfrm>
            <a:off x="4835525" y="3977924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p14"/>
          <p:cNvSpPr/>
          <p:nvPr/>
        </p:nvSpPr>
        <p:spPr>
          <a:xfrm>
            <a:off x="6530225" y="371587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104.115.151.81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" name="Google Shape;83;p14"/>
          <p:cNvCxnSpPr/>
          <p:nvPr/>
        </p:nvCxnSpPr>
        <p:spPr>
          <a:xfrm>
            <a:off x="5211175" y="4680024"/>
            <a:ext cx="16053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14"/>
          <p:cNvSpPr/>
          <p:nvPr/>
        </p:nvSpPr>
        <p:spPr>
          <a:xfrm>
            <a:off x="6816475" y="441797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8f35a9e70dbec8f1904991773f394cd4f9a07f5e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