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7" r:id="rId5"/>
    <p:sldId id="258" r:id="rId6"/>
    <p:sldId id="265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0917-A7C8-4DB1-BF9F-B654AEFB82D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0DBC-A896-4EF6-9037-2F695077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Bitcoin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2296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James Donnell, Spencer Escalante, </a:t>
            </a:r>
          </a:p>
          <a:p>
            <a:pPr marL="0" indent="0" algn="ctr">
              <a:buNone/>
            </a:pPr>
            <a:r>
              <a:rPr lang="en-US" dirty="0" smtClean="0"/>
              <a:t>Frankie </a:t>
            </a:r>
            <a:r>
              <a:rPr lang="en-US" dirty="0" err="1" smtClean="0"/>
              <a:t>Fasola</a:t>
            </a:r>
            <a:r>
              <a:rPr lang="en-US" dirty="0" smtClean="0"/>
              <a:t>, Trevor Silva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3824111" y="2376311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4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696200" cy="3505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distributed, decentralized digital currency system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Released by Satoshi </a:t>
            </a:r>
            <a:r>
              <a:rPr lang="en-US" dirty="0" err="1" smtClean="0">
                <a:solidFill>
                  <a:schemeClr val="tx1"/>
                </a:solidFill>
              </a:rPr>
              <a:t>Nakamoto</a:t>
            </a:r>
            <a:r>
              <a:rPr lang="en-US" dirty="0" smtClean="0">
                <a:solidFill>
                  <a:schemeClr val="tx1"/>
                </a:solidFill>
              </a:rPr>
              <a:t> 2008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Peer to Peer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$1249.88 as of April 23, 2017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6643510" y="4537053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2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Decentralized</a:t>
            </a:r>
          </a:p>
          <a:p>
            <a:r>
              <a:rPr lang="en-US" dirty="0" smtClean="0"/>
              <a:t>Anonymity </a:t>
            </a:r>
          </a:p>
          <a:p>
            <a:r>
              <a:rPr lang="en-US" dirty="0" smtClean="0"/>
              <a:t>Self control over funds</a:t>
            </a:r>
          </a:p>
          <a:p>
            <a:r>
              <a:rPr lang="en-US" dirty="0" smtClean="0"/>
              <a:t>Secure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6643510" y="4537053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companies accepting bitc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Mine is a form of record keeping</a:t>
            </a:r>
          </a:p>
          <a:p>
            <a:r>
              <a:rPr lang="en-US" dirty="0" smtClean="0"/>
              <a:t>Transactions are grouped into blocks and mined</a:t>
            </a:r>
          </a:p>
          <a:p>
            <a:r>
              <a:rPr lang="en-US" dirty="0" smtClean="0"/>
              <a:t>Mining is the process of finding a nonce</a:t>
            </a:r>
          </a:p>
        </p:txBody>
      </p:sp>
      <p:pic>
        <p:nvPicPr>
          <p:cNvPr id="2050" name="Picture 2" descr="Image result fo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285084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6643510" y="4537053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4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AocZsUihRCA/Uf6fFxdUQdI/AAAAAAAAAco/WB9vi5vbbsc/s1600/bitminter_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64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Node</a:t>
            </a:r>
          </a:p>
          <a:p>
            <a:pPr lvl="1"/>
            <a:r>
              <a:rPr lang="en-US" dirty="0" smtClean="0"/>
              <a:t>Entire block chain (130gb)</a:t>
            </a:r>
          </a:p>
          <a:p>
            <a:pPr lvl="1"/>
            <a:r>
              <a:rPr lang="en-US" dirty="0" smtClean="0"/>
              <a:t>Verifies payments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Bitcoin</a:t>
            </a:r>
            <a:r>
              <a:rPr lang="en-US" dirty="0" smtClean="0"/>
              <a:t> rules</a:t>
            </a:r>
          </a:p>
          <a:p>
            <a:r>
              <a:rPr lang="en-US" dirty="0" smtClean="0"/>
              <a:t>Lightweight Node</a:t>
            </a:r>
          </a:p>
          <a:p>
            <a:pPr lvl="1"/>
            <a:r>
              <a:rPr lang="en-US" dirty="0" smtClean="0"/>
              <a:t>Block headers (569 kb)</a:t>
            </a:r>
          </a:p>
          <a:p>
            <a:pPr lvl="1"/>
            <a:r>
              <a:rPr lang="en-US" dirty="0" smtClean="0"/>
              <a:t>Connects to full Nodes to </a:t>
            </a:r>
          </a:p>
          <a:p>
            <a:pPr marL="457200" lvl="1" indent="0">
              <a:buNone/>
            </a:pPr>
            <a:r>
              <a:rPr lang="en-US" dirty="0" smtClean="0"/>
              <a:t>    verify payments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6643510" y="4537053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Bitcoin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Java </a:t>
            </a:r>
            <a:r>
              <a:rPr lang="en-US" dirty="0" err="1" smtClean="0"/>
              <a:t>libray</a:t>
            </a:r>
            <a:r>
              <a:rPr lang="en-US" dirty="0" smtClean="0"/>
              <a:t> </a:t>
            </a:r>
            <a:r>
              <a:rPr lang="en-US" dirty="0" err="1" smtClean="0"/>
              <a:t>BitcoinJ</a:t>
            </a:r>
            <a:r>
              <a:rPr lang="en-US" dirty="0" smtClean="0"/>
              <a:t> to handle backend network connections</a:t>
            </a:r>
          </a:p>
          <a:p>
            <a:r>
              <a:rPr lang="en-US" dirty="0" smtClean="0"/>
              <a:t>Displayed block chain information by connecting to full nodes</a:t>
            </a:r>
          </a:p>
          <a:p>
            <a:r>
              <a:rPr lang="en-US" dirty="0" smtClean="0"/>
              <a:t>Implemented a lightweight wallet to spend and receive </a:t>
            </a:r>
            <a:r>
              <a:rPr lang="en-US" dirty="0" err="1" smtClean="0"/>
              <a:t>Bitcoins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55886">
            <a:off x="6643510" y="4537053"/>
            <a:ext cx="1544836" cy="15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137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Lightweight Bitcoin Client</vt:lpstr>
      <vt:lpstr>What is Bitcoin?</vt:lpstr>
      <vt:lpstr>Why Use Bitcoin?</vt:lpstr>
      <vt:lpstr>PowerPoint Presentation</vt:lpstr>
      <vt:lpstr>Mining</vt:lpstr>
      <vt:lpstr>PowerPoint Presentation</vt:lpstr>
      <vt:lpstr>Nodes</vt:lpstr>
      <vt:lpstr>Lightweight Bitcoin Client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Bitcoin?</dc:title>
  <dc:creator>Francis Fasola</dc:creator>
  <cp:lastModifiedBy>Francis Fasola</cp:lastModifiedBy>
  <cp:revision>9</cp:revision>
  <dcterms:created xsi:type="dcterms:W3CDTF">2017-04-23T23:31:36Z</dcterms:created>
  <dcterms:modified xsi:type="dcterms:W3CDTF">2017-04-25T00:43:20Z</dcterms:modified>
</cp:coreProperties>
</file>