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4" r:id="rId11"/>
    <p:sldId id="268" r:id="rId12"/>
    <p:sldId id="269" r:id="rId13"/>
    <p:sldId id="282" r:id="rId14"/>
    <p:sldId id="283" r:id="rId15"/>
    <p:sldId id="270" r:id="rId16"/>
    <p:sldId id="271" r:id="rId17"/>
    <p:sldId id="272" r:id="rId18"/>
    <p:sldId id="273" r:id="rId19"/>
    <p:sldId id="274" r:id="rId20"/>
    <p:sldId id="28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0" autoAdjust="0"/>
    <p:restoredTop sz="84247"/>
  </p:normalViewPr>
  <p:slideViewPr>
    <p:cSldViewPr snapToGrid="0">
      <p:cViewPr varScale="1">
        <p:scale>
          <a:sx n="92" d="100"/>
          <a:sy n="9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5C0C-5070-024D-87A6-E6354A03D3A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1EDB-392A-0740-8E43-69CFA0AC8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браузере много различных асинхронных</a:t>
            </a:r>
            <a:r>
              <a:rPr lang="ru-RU" baseline="0" dirty="0" smtClean="0"/>
              <a:t> запросов, которые надо обрабатывать, поэтому разработчики придумали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51EDB-392A-0740-8E43-69CFA0AC8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Промисы</a:t>
            </a:r>
            <a:r>
              <a:rPr lang="ru-RU" dirty="0" smtClean="0"/>
              <a:t> обеспечивают нам </a:t>
            </a:r>
            <a:r>
              <a:rPr lang="ru-RU" dirty="0" err="1" smtClean="0"/>
              <a:t>иммутабилити</a:t>
            </a:r>
            <a:r>
              <a:rPr lang="ru-RU" dirty="0" smtClean="0"/>
              <a:t>,</a:t>
            </a:r>
            <a:r>
              <a:rPr lang="ru-RU" baseline="0" dirty="0" smtClean="0"/>
              <a:t> одно значение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Guaranteed Future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ru-RU" baseline="0" dirty="0" smtClean="0"/>
              <a:t>нельзя отменить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51EDB-392A-0740-8E43-69CFA0AC89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отличии от </a:t>
            </a:r>
            <a:r>
              <a:rPr lang="ru-RU" dirty="0" err="1" smtClean="0"/>
              <a:t>промисов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обзерваблы</a:t>
            </a:r>
            <a:r>
              <a:rPr lang="ru-RU" baseline="0" dirty="0" smtClean="0"/>
              <a:t> 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«Ленивые» - </a:t>
            </a:r>
            <a:r>
              <a:rPr lang="en-US" dirty="0" smtClean="0"/>
              <a:t>Lazy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начинают работать, когда появляются подписчики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51EDB-392A-0740-8E43-69CFA0AC89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A51EB4-5F79-4389-B88A-EAFF3BEE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CC53B77-3228-4502-BAFA-95B5644C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2FB0FE-2CF2-4049-8893-BD62819C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788349F-CE3E-4CB1-A189-1D240A47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3DD2D56-D8F0-4715-BCFF-CE127579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B354D9-2914-4D24-9B0C-AC452636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863CF9E-CE00-4270-B39B-70B68F4C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2D3489C-CC09-487E-85CE-7BA5C13B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1DE615-77EE-4029-8F9A-F0EE0DAE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F274DB9-C085-4E0C-A540-99373000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6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B11CBAF-BB85-4CFB-A8A4-B7F96D1E5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DBA29ED-AC1D-4704-8065-0A2680FFF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59B962-BE50-4A59-AA4E-277387CD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069FB8-5894-4EB2-99E8-03B5874C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A42C170-CEB0-4BA0-80D7-A5162C7F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D1B9C1-9E2D-4438-8FBA-5AB36954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747728-83CF-4E2E-BCB3-AB2162E2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AFA495F-4C29-4A7E-B09D-22C3B6E5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2C46314-90F3-4245-B5E1-CFE69B89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EC9F060-D364-4510-9E56-8FE2FF31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C7D981-8848-4EAC-8CA3-292B6AA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FFF820-232F-4350-BDBE-B4043C81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2DB9F0C-BEC8-48D3-9AA4-631BE78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703F2B2-FDBF-439E-8C26-FF55F2CB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E4624A5-4D4E-4D0D-AC26-4CAE2EF2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2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CEB4B7-7117-42D4-A09F-821089FB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FC30456-529B-4921-B4DF-EEC58796E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E476F-3BF5-4A9D-9074-3F6C7BDC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9BF429D-73C5-4E35-8A4F-964EFC1C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6475281-045F-46BD-830C-6F5379C8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97CBE87-2053-4028-834D-576D0A58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29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F3C052-B3FF-4D1E-826F-B570B4AA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1564823-FD20-4146-AC49-E1B049AF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E8DDB4D-2969-4442-9DF0-8E1A258F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1C3981B-5EB9-4023-A72C-CBB1D9C66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F8396F6-4848-4196-920C-FC98D8B9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52D6885-D5CA-4242-8074-2B7C5DE2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2512F58-0666-4C15-BBC9-9050473E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817AB82-8F12-4748-B0D6-C11852A6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E83C74-30A0-455F-891E-E50DA2A7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A3EE693-861C-46D7-AF4B-21EBFBD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1DAA591-FE2D-45CD-AE5A-FACD821C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FC50085-96C7-4A64-B6A0-132B11F4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48E5C16-A12D-44DB-9E66-5CC42D4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2672B1E-9974-4052-8FF8-9EA3DE9C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245056D-A20E-4E30-AEE6-3C9A6853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7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EA95D-03AB-4853-A4A8-C3921006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D4FE7F-E7D7-48A5-874D-8C9C63F9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39AEF38-791A-45FD-B0DE-1318B28C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6F43D2D-9C36-458F-830E-7F64089D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9A0D78F-839F-488E-B686-3896D775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5D240D1-A344-4BAB-8E87-E5002892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3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6647A0-30E8-4AB9-94D6-7207BFCE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1025F78-C3B9-44A9-91DD-F698ADC0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0CE254E-7E0F-48E6-B72F-CA743B42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AFB72F2-6988-483C-B56A-90B7BEB6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E246599-0B73-4BBB-B8F2-91299A1B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5BF7E4F-752F-42EE-A5A8-0A74A764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73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7B3DF7-4BF3-449F-8EF2-61A0BE01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1389A47-3509-4F97-8102-200995A91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6CDBCA2-9587-4ACA-A291-C11524683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773E-2FB2-4AB7-BC6E-3AD14A193C62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91630EB-E3A5-4A12-B7CC-7959D877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FB29290-A688-4BF2-BCA7-6FCACA505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BCF3D-C07F-42BE-99F7-3A50E306E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22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x_Logo_M.png"/>
          <p:cNvPicPr>
            <a:picLocks noChangeAspect="1"/>
          </p:cNvPicPr>
          <p:nvPr/>
        </p:nvPicPr>
        <p:blipFill>
          <a:blip r:embed="rId2">
            <a:alphaModFix amt="8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864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RxJS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0"/>
            <a:ext cx="12107914" cy="6857999"/>
          </a:xfrm>
        </p:spPr>
      </p:pic>
    </p:spTree>
    <p:extLst>
      <p:ext uri="{BB962C8B-B14F-4D97-AF65-F5344CB8AC3E}">
        <p14:creationId xmlns:p14="http://schemas.microsoft.com/office/powerpoint/2010/main" val="12619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Любое кол-во значений</a:t>
            </a:r>
            <a:endParaRPr lang="en-US" dirty="0"/>
          </a:p>
          <a:p>
            <a:r>
              <a:rPr lang="ru-RU" dirty="0" smtClean="0"/>
              <a:t>Распределены </a:t>
            </a:r>
            <a:r>
              <a:rPr lang="ru-RU" dirty="0"/>
              <a:t>во времени</a:t>
            </a:r>
          </a:p>
          <a:p>
            <a:r>
              <a:rPr lang="ru-RU" dirty="0"/>
              <a:t>Могут быть отменены</a:t>
            </a:r>
          </a:p>
          <a:p>
            <a:r>
              <a:rPr lang="ru-RU" dirty="0"/>
              <a:t>«Ленивые» - </a:t>
            </a:r>
            <a:r>
              <a:rPr lang="en-US" dirty="0"/>
              <a:t>Lazy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Observable </a:t>
            </a:r>
            <a:r>
              <a:rPr lang="ru-RU" dirty="0"/>
              <a:t>– массив событий</a:t>
            </a:r>
            <a:endParaRPr lang="en-US" dirty="0"/>
          </a:p>
        </p:txBody>
      </p:sp>
      <p:cxnSp>
        <p:nvCxnSpPr>
          <p:cNvPr id="5" name="Shape 109"/>
          <p:cNvCxnSpPr/>
          <p:nvPr/>
        </p:nvCxnSpPr>
        <p:spPr>
          <a:xfrm>
            <a:off x="2492916" y="4882500"/>
            <a:ext cx="7680300" cy="0"/>
          </a:xfrm>
          <a:prstGeom prst="straightConnector1">
            <a:avLst/>
          </a:prstGeom>
          <a:noFill/>
          <a:ln w="38100" cap="flat" cmpd="sng">
            <a:solidFill>
              <a:srgbClr val="BBBDC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" name="Shape 110"/>
          <p:cNvSpPr/>
          <p:nvPr/>
        </p:nvSpPr>
        <p:spPr>
          <a:xfrm>
            <a:off x="2655241" y="4507200"/>
            <a:ext cx="934200" cy="750600"/>
          </a:xfrm>
          <a:prstGeom prst="bracePair">
            <a:avLst/>
          </a:prstGeom>
          <a:solidFill>
            <a:srgbClr val="FFFFFF"/>
          </a:solidFill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7" name="Shape 111"/>
          <p:cNvSpPr/>
          <p:nvPr/>
        </p:nvSpPr>
        <p:spPr>
          <a:xfrm>
            <a:off x="4615266" y="4507200"/>
            <a:ext cx="934200" cy="750600"/>
          </a:xfrm>
          <a:prstGeom prst="bracePair">
            <a:avLst/>
          </a:prstGeom>
          <a:solidFill>
            <a:srgbClr val="FFFFFF"/>
          </a:solidFill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8" name="Shape 112"/>
          <p:cNvSpPr/>
          <p:nvPr/>
        </p:nvSpPr>
        <p:spPr>
          <a:xfrm>
            <a:off x="5629191" y="4507200"/>
            <a:ext cx="934200" cy="750600"/>
          </a:xfrm>
          <a:prstGeom prst="bracePair">
            <a:avLst/>
          </a:prstGeom>
          <a:solidFill>
            <a:srgbClr val="FFFFFF"/>
          </a:solidFill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9" name="Shape 113"/>
          <p:cNvSpPr/>
          <p:nvPr/>
        </p:nvSpPr>
        <p:spPr>
          <a:xfrm>
            <a:off x="7952466" y="4507200"/>
            <a:ext cx="934200" cy="750600"/>
          </a:xfrm>
          <a:prstGeom prst="bracePair">
            <a:avLst/>
          </a:prstGeom>
          <a:solidFill>
            <a:srgbClr val="FFFFFF"/>
          </a:solidFill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0" name="Shape 114"/>
          <p:cNvSpPr/>
          <p:nvPr/>
        </p:nvSpPr>
        <p:spPr>
          <a:xfrm>
            <a:off x="2735091" y="4507200"/>
            <a:ext cx="750600" cy="75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x: 103,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y: 240</a:t>
            </a:r>
          </a:p>
        </p:txBody>
      </p:sp>
      <p:sp>
        <p:nvSpPr>
          <p:cNvPr id="11" name="Shape 115"/>
          <p:cNvSpPr/>
          <p:nvPr/>
        </p:nvSpPr>
        <p:spPr>
          <a:xfrm>
            <a:off x="4707066" y="4507200"/>
            <a:ext cx="750600" cy="75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x: 197,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y: 115</a:t>
            </a:r>
          </a:p>
        </p:txBody>
      </p:sp>
      <p:sp>
        <p:nvSpPr>
          <p:cNvPr id="12" name="Shape 116"/>
          <p:cNvSpPr/>
          <p:nvPr/>
        </p:nvSpPr>
        <p:spPr>
          <a:xfrm>
            <a:off x="5720991" y="4507200"/>
            <a:ext cx="750600" cy="75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x: 242,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y: 100</a:t>
            </a:r>
          </a:p>
        </p:txBody>
      </p:sp>
      <p:sp>
        <p:nvSpPr>
          <p:cNvPr id="13" name="Shape 117"/>
          <p:cNvSpPr/>
          <p:nvPr/>
        </p:nvSpPr>
        <p:spPr>
          <a:xfrm>
            <a:off x="8044266" y="4507200"/>
            <a:ext cx="750600" cy="75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x: 278,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y: 97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Observable </a:t>
            </a:r>
            <a:r>
              <a:rPr lang="ru-RU" dirty="0"/>
              <a:t>– массив событий</a:t>
            </a:r>
            <a:endParaRPr lang="en-US" dirty="0"/>
          </a:p>
        </p:txBody>
      </p:sp>
      <p:sp>
        <p:nvSpPr>
          <p:cNvPr id="14" name="Shape 124"/>
          <p:cNvSpPr/>
          <p:nvPr/>
        </p:nvSpPr>
        <p:spPr>
          <a:xfrm>
            <a:off x="3954463" y="4363500"/>
            <a:ext cx="934200" cy="750600"/>
          </a:xfrm>
          <a:prstGeom prst="bracePair">
            <a:avLst/>
          </a:prstGeom>
          <a:solidFill>
            <a:srgbClr val="FFFFFF"/>
          </a:solidFill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5" name="Shape 125"/>
          <p:cNvSpPr/>
          <p:nvPr/>
        </p:nvSpPr>
        <p:spPr>
          <a:xfrm>
            <a:off x="5200063" y="4363500"/>
            <a:ext cx="934200" cy="750600"/>
          </a:xfrm>
          <a:prstGeom prst="bracePair">
            <a:avLst/>
          </a:prstGeom>
          <a:solidFill>
            <a:srgbClr val="FFFFFF"/>
          </a:solidFill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6" name="Shape 126"/>
          <p:cNvSpPr/>
          <p:nvPr/>
        </p:nvSpPr>
        <p:spPr>
          <a:xfrm>
            <a:off x="6445663" y="4363500"/>
            <a:ext cx="934200" cy="750600"/>
          </a:xfrm>
          <a:prstGeom prst="bracePair">
            <a:avLst/>
          </a:prstGeom>
          <a:solidFill>
            <a:srgbClr val="FFFFFF"/>
          </a:solidFill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7" name="Shape 127"/>
          <p:cNvSpPr/>
          <p:nvPr/>
        </p:nvSpPr>
        <p:spPr>
          <a:xfrm>
            <a:off x="7691263" y="4363500"/>
            <a:ext cx="934200" cy="750600"/>
          </a:xfrm>
          <a:prstGeom prst="bracePair">
            <a:avLst/>
          </a:prstGeom>
          <a:solidFill>
            <a:srgbClr val="FFFFFF"/>
          </a:solidFill>
          <a:ln w="2857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8" name="Shape 128"/>
          <p:cNvSpPr/>
          <p:nvPr/>
        </p:nvSpPr>
        <p:spPr>
          <a:xfrm>
            <a:off x="4034313" y="4363500"/>
            <a:ext cx="750600" cy="75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x: 103,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y: 240</a:t>
            </a:r>
          </a:p>
        </p:txBody>
      </p:sp>
      <p:sp>
        <p:nvSpPr>
          <p:cNvPr id="19" name="Shape 129"/>
          <p:cNvSpPr/>
          <p:nvPr/>
        </p:nvSpPr>
        <p:spPr>
          <a:xfrm>
            <a:off x="5291863" y="4363500"/>
            <a:ext cx="750600" cy="75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x: 197,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y: 115</a:t>
            </a:r>
          </a:p>
        </p:txBody>
      </p:sp>
      <p:sp>
        <p:nvSpPr>
          <p:cNvPr id="20" name="Shape 130"/>
          <p:cNvSpPr/>
          <p:nvPr/>
        </p:nvSpPr>
        <p:spPr>
          <a:xfrm>
            <a:off x="6537463" y="4363500"/>
            <a:ext cx="750600" cy="75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x: 242,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y: 100</a:t>
            </a:r>
          </a:p>
        </p:txBody>
      </p:sp>
      <p:sp>
        <p:nvSpPr>
          <p:cNvPr id="21" name="Shape 131"/>
          <p:cNvSpPr/>
          <p:nvPr/>
        </p:nvSpPr>
        <p:spPr>
          <a:xfrm>
            <a:off x="7783063" y="4363500"/>
            <a:ext cx="750600" cy="75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x: 278,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y: 97</a:t>
            </a:r>
          </a:p>
        </p:txBody>
      </p:sp>
      <p:sp>
        <p:nvSpPr>
          <p:cNvPr id="22" name="Shape 134"/>
          <p:cNvSpPr txBox="1"/>
          <p:nvPr/>
        </p:nvSpPr>
        <p:spPr>
          <a:xfrm>
            <a:off x="4888663" y="4319300"/>
            <a:ext cx="311400" cy="59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/>
              <a:t>,</a:t>
            </a:r>
          </a:p>
        </p:txBody>
      </p:sp>
      <p:sp>
        <p:nvSpPr>
          <p:cNvPr id="23" name="Shape 135"/>
          <p:cNvSpPr txBox="1"/>
          <p:nvPr/>
        </p:nvSpPr>
        <p:spPr>
          <a:xfrm>
            <a:off x="6134263" y="4319300"/>
            <a:ext cx="311400" cy="59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/>
              <a:t>,</a:t>
            </a:r>
          </a:p>
        </p:txBody>
      </p:sp>
      <p:sp>
        <p:nvSpPr>
          <p:cNvPr id="24" name="Shape 136"/>
          <p:cNvSpPr txBox="1"/>
          <p:nvPr/>
        </p:nvSpPr>
        <p:spPr>
          <a:xfrm>
            <a:off x="7379863" y="4319300"/>
            <a:ext cx="311400" cy="59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000"/>
              <a:t>,</a:t>
            </a:r>
          </a:p>
        </p:txBody>
      </p:sp>
      <p:sp>
        <p:nvSpPr>
          <p:cNvPr id="25" name="Shape 137"/>
          <p:cNvSpPr/>
          <p:nvPr/>
        </p:nvSpPr>
        <p:spPr>
          <a:xfrm>
            <a:off x="3752663" y="4219800"/>
            <a:ext cx="177900" cy="1038000"/>
          </a:xfrm>
          <a:prstGeom prst="leftBracket">
            <a:avLst>
              <a:gd name="adj" fmla="val 0"/>
            </a:avLst>
          </a:prstGeom>
          <a:noFill/>
          <a:ln w="2857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138"/>
          <p:cNvSpPr/>
          <p:nvPr/>
        </p:nvSpPr>
        <p:spPr>
          <a:xfrm rot="10800000">
            <a:off x="8649363" y="4219800"/>
            <a:ext cx="177900" cy="1038000"/>
          </a:xfrm>
          <a:prstGeom prst="leftBracket">
            <a:avLst>
              <a:gd name="adj" fmla="val 0"/>
            </a:avLst>
          </a:prstGeom>
          <a:noFill/>
          <a:ln w="2857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Observable </a:t>
            </a:r>
            <a:r>
              <a:rPr lang="ru-RU" dirty="0"/>
              <a:t>– массив событий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 че?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Массив можно трансформировать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7264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Массивы можно объединять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merge, </a:t>
            </a:r>
            <a:r>
              <a:rPr lang="en-US" dirty="0" err="1"/>
              <a:t>concat</a:t>
            </a:r>
            <a:r>
              <a:rPr lang="en-US" dirty="0"/>
              <a:t>, zip</a:t>
            </a:r>
          </a:p>
        </p:txBody>
      </p:sp>
    </p:spTree>
    <p:extLst>
      <p:ext uri="{BB962C8B-B14F-4D97-AF65-F5344CB8AC3E}">
        <p14:creationId xmlns:p14="http://schemas.microsoft.com/office/powerpoint/2010/main" val="10050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Имеет отдельный канал ошибок</a:t>
            </a:r>
            <a:r>
              <a:rPr lang="en-US" dirty="0"/>
              <a:t>, </a:t>
            </a:r>
            <a:r>
              <a:rPr lang="ru-RU" dirty="0"/>
              <a:t>как и у </a:t>
            </a:r>
            <a:r>
              <a:rPr lang="en-US" dirty="0"/>
              <a:t>Promise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035716" cy="1752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myObservable.catch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(err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Observable.of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‘handled’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801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Observables – Lazy, </a:t>
            </a:r>
            <a:r>
              <a:rPr lang="ru-RU" dirty="0"/>
              <a:t>мы можем </a:t>
            </a:r>
            <a:r>
              <a:rPr lang="ru-RU" dirty="0" err="1"/>
              <a:t>переподписаться</a:t>
            </a:r>
            <a:r>
              <a:rPr lang="ru-RU" dirty="0"/>
              <a:t> когда захотим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repeat, retry</a:t>
            </a:r>
          </a:p>
        </p:txBody>
      </p:sp>
    </p:spTree>
    <p:extLst>
      <p:ext uri="{BB962C8B-B14F-4D97-AF65-F5344CB8AC3E}">
        <p14:creationId xmlns:p14="http://schemas.microsoft.com/office/powerpoint/2010/main" val="15851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</a:t>
            </a:r>
            <a:r>
              <a:rPr lang="ru-RU" dirty="0"/>
              <a:t>добавляет другое измерение</a:t>
            </a:r>
            <a:r>
              <a:rPr lang="en-US" dirty="0"/>
              <a:t>: </a:t>
            </a:r>
            <a:r>
              <a:rPr lang="ru-RU" dirty="0"/>
              <a:t>ВРЕМЯ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combineLatest</a:t>
            </a:r>
            <a:r>
              <a:rPr lang="en-US" dirty="0"/>
              <a:t>, buffer, </a:t>
            </a:r>
            <a:r>
              <a:rPr lang="en-US" dirty="0" err="1"/>
              <a:t>debounce</a:t>
            </a:r>
            <a:r>
              <a:rPr lang="en-US" dirty="0"/>
              <a:t>, throttle, delay, timeout, </a:t>
            </a:r>
            <a:r>
              <a:rPr lang="en-US" dirty="0" err="1"/>
              <a:t>retryWhen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RxJS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LoDash</a:t>
            </a:r>
            <a:r>
              <a:rPr lang="en-US" dirty="0"/>
              <a:t> </a:t>
            </a:r>
            <a:r>
              <a:rPr lang="ru-RU" dirty="0"/>
              <a:t>для событий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4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4F9D111A-2FC6-410F-871C-C4FCBC450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 теперь давайте попишем код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0D2F8619-FD81-41EC-8E0B-86BF6E476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RxJS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LoDash</a:t>
            </a:r>
            <a:r>
              <a:rPr lang="en-US" dirty="0"/>
              <a:t> </a:t>
            </a:r>
            <a:r>
              <a:rPr lang="ru-RU" dirty="0"/>
              <a:t>для асинхронных действий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9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асинхронных </a:t>
            </a:r>
            <a:r>
              <a:rPr lang="ru-RU" dirty="0" smtClean="0"/>
              <a:t>действий в </a:t>
            </a:r>
            <a:r>
              <a:rPr lang="ru-RU" dirty="0"/>
              <a:t>браузере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User Events (clicks, </a:t>
            </a:r>
            <a:r>
              <a:rPr lang="en-US" dirty="0" err="1"/>
              <a:t>mousemoves</a:t>
            </a:r>
            <a:r>
              <a:rPr lang="en-US" dirty="0"/>
              <a:t>, </a:t>
            </a:r>
            <a:r>
              <a:rPr lang="en-US" dirty="0" err="1"/>
              <a:t>keyups</a:t>
            </a:r>
            <a:r>
              <a:rPr lang="en-US" dirty="0"/>
              <a:t>, </a:t>
            </a:r>
            <a:r>
              <a:rPr lang="ru-RU" dirty="0"/>
              <a:t>др.</a:t>
            </a:r>
            <a:r>
              <a:rPr lang="en-US" dirty="0"/>
              <a:t>)</a:t>
            </a:r>
          </a:p>
          <a:p>
            <a:r>
              <a:rPr lang="en-US" dirty="0"/>
              <a:t>Animations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Самый примитивный способ работы с асинхронностью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getSomeData</a:t>
            </a:r>
            <a:r>
              <a:rPr lang="en-US" sz="2000" dirty="0">
                <a:latin typeface="Consolas"/>
                <a:cs typeface="Consolas"/>
              </a:rPr>
              <a:t>((data)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console</a:t>
            </a:r>
            <a:r>
              <a:rPr lang="ru-RU" sz="2000" dirty="0">
                <a:solidFill>
                  <a:srgbClr val="FFFFFF"/>
                </a:solidFill>
                <a:latin typeface="Consolas"/>
                <a:cs typeface="Consolas"/>
              </a:rPr>
              <a:t>Ю</a:t>
            </a:r>
            <a:r>
              <a:rPr lang="en-US" sz="2000" dirty="0">
                <a:latin typeface="Consolas"/>
                <a:cs typeface="Consolas"/>
              </a:rPr>
              <a:t>log(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‘data received’</a:t>
            </a:r>
            <a:r>
              <a:rPr lang="en-US" sz="2000" dirty="0">
                <a:latin typeface="Consolas"/>
                <a:cs typeface="Consolas"/>
              </a:rPr>
              <a:t>, data);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</a:t>
            </a:r>
            <a:r>
              <a:rPr lang="en-US" sz="200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02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Hell (aka “the flying V”)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DBB274C4-CA38-4660-A8B7-7BDAD6D4C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78" y="1825625"/>
            <a:ext cx="6131043" cy="4351338"/>
          </a:xfrm>
        </p:spPr>
      </p:pic>
    </p:spTree>
    <p:extLst>
      <p:ext uri="{BB962C8B-B14F-4D97-AF65-F5344CB8AC3E}">
        <p14:creationId xmlns:p14="http://schemas.microsoft.com/office/powerpoint/2010/main" val="4624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9 0.06736 L 0.5349 0.06736 C 0.53411 0.06412 0.53359 0.06065 0.53281 0.05764 C 0.53242 0.05625 0.53177 0.05533 0.53138 0.05394 C 0.53086 0.05186 0.53073 0.04977 0.53008 0.04769 C 0.52956 0.0463 0.52865 0.04537 0.52799 0.04422 C 0.52721 0.0426 0.52643 0.04098 0.52591 0.03912 C 0.52292 0.03056 0.52643 0.03773 0.5224 0.03056 C 0.52122 0.02431 0.52253 0.0294 0.51966 0.02338 C 0.51914 0.02223 0.51888 0.02084 0.51836 0.01968 C 0.51771 0.01829 0.5168 0.01736 0.51628 0.01598 C 0.51523 0.01366 0.51471 0.01065 0.51354 0.00857 C 0.51276 0.00741 0.51198 0.00648 0.51146 0.0051 C 0.51081 0.00348 0.51055 0.00162 0.51003 -3.33333E-6 C 0.50964 -0.00115 0.50911 -0.00231 0.50872 -0.00347 C 0.50781 -0.00578 0.50677 -0.00764 0.50599 -0.00972 C 0.50495 -0.01203 0.50417 -0.01481 0.50313 -0.01713 C 0.50234 -0.01875 0.50117 -0.02014 0.50039 -0.02199 C 0.49987 -0.02338 0.49961 -0.02523 0.49909 -0.02685 C 0.49818 -0.02939 0.49701 -0.03148 0.49635 -0.03426 C 0.49557 -0.03657 0.49505 -0.03935 0.49427 -0.04143 C 0.49349 -0.04328 0.49232 -0.04467 0.49154 -0.04629 C 0.48568 -0.05833 0.49518 -0.04097 0.48802 -0.0537 C 0.48685 -0.06273 0.48841 -0.05555 0.48529 -0.06111 C 0.48477 -0.06203 0.48451 -0.06365 0.48385 -0.06481 C 0.48177 -0.06898 0.47969 -0.07384 0.47708 -0.07708 C 0.4763 -0.07777 0.47565 -0.07847 0.475 -0.07939 C 0.47396 -0.08102 0.47331 -0.08287 0.47227 -0.08426 C 0.47135 -0.08541 0.47031 -0.08564 0.4694 -0.0868 C 0.46771 -0.08935 0.46641 -0.09282 0.46458 -0.09537 C 0.46367 -0.09652 0.46276 -0.09768 0.46185 -0.09907 C 0.4612 -0.10023 0.46055 -0.10162 0.45977 -0.10277 C 0.45846 -0.10439 0.45703 -0.10578 0.45573 -0.10764 C 0.45469 -0.10902 0.45391 -0.11111 0.45299 -0.1125 C 0.45169 -0.11435 0.45013 -0.11551 0.44883 -0.11736 C 0.44753 -0.11921 0.44661 -0.12152 0.44531 -0.12338 C 0.44401 -0.12569 0.44258 -0.12754 0.44128 -0.12963 C 0.43815 -0.13449 0.43815 -0.13611 0.43438 -0.14051 C 0.43242 -0.14282 0.43008 -0.14421 0.42813 -0.14676 C 0.4263 -0.14907 0.42513 -0.15277 0.42331 -0.15532 C 0.42122 -0.1581 0.41862 -0.15995 0.41654 -0.1625 C 0.41471 -0.16481 0.41341 -0.16782 0.41172 -0.1699 C 0.4099 -0.17199 0.40794 -0.17291 0.40612 -0.17477 C 0.40443 -0.17662 0.40299 -0.17916 0.4013 -0.18102 C 0.39935 -0.1831 0.39714 -0.18472 0.39518 -0.18703 C 0.39323 -0.18935 0.39154 -0.19236 0.38958 -0.19444 C 0.3875 -0.19676 0.38503 -0.19838 0.38281 -0.20046 C 0.34531 -0.23796 0.38789 -0.19791 0.35456 -0.22754 C 0.34974 -0.23171 0.34219 -0.23981 0.33659 -0.24328 C 0.33529 -0.24421 0.33385 -0.24421 0.33255 -0.24467 C 0.31406 -0.25833 0.33086 -0.2449 0.32083 -0.25439 C 0.31771 -0.2574 0.31419 -0.25949 0.3112 -0.26296 C 0.30938 -0.26504 0.30768 -0.26736 0.30573 -0.26898 C 0.30117 -0.27291 0.29531 -0.27523 0.29049 -0.27754 C 0.28802 -0.28009 0.28555 -0.28287 0.28294 -0.28495 C 0.27656 -0.29004 0.27057 -0.29097 0.26445 -0.29838 C 0.26081 -0.30254 0.25964 -0.30463 0.25547 -0.30694 C 0.25417 -0.30764 0.25273 -0.30787 0.2513 -0.3081 C 0.23398 -0.32361 0.25833 -0.30208 0.24375 -0.31435 C 0.23945 -0.31782 0.23464 -0.32291 0.22995 -0.32523 C 0.22734 -0.32662 0.22448 -0.32685 0.22174 -0.32777 C 0.20469 -0.34051 0.22201 -0.3287 0.20586 -0.33634 C 0.19232 -0.34259 0.20768 -0.33819 0.19557 -0.3412 C 0.1763 -0.35254 0.19206 -0.34259 0.18047 -0.35092 C 0.17865 -0.35231 0.17669 -0.35324 0.175 -0.35463 C 0.16719 -0.36111 0.17057 -0.36018 0.16328 -0.36574 C 0.16081 -0.36759 0.1582 -0.36875 0.15573 -0.3706 C 0.15247 -0.37291 0.14922 -0.37546 0.14609 -0.37801 C 0.12539 -0.39282 0.14674 -0.37708 0.13086 -0.38773 C 0.1293 -0.38889 0.12773 -0.39051 0.12604 -0.39143 C 0.12383 -0.39259 0.12148 -0.39305 0.11914 -0.39375 C 0.10195 -0.41134 0.13776 -0.37546 0.10065 -0.40856 C 0.09883 -0.41018 0.09701 -0.4118 0.09518 -0.41342 C 0.09089 -0.41666 0.08242 -0.42199 0.07865 -0.4243 C 0.07357 -0.42731 0.06836 -0.42963 0.06341 -0.43287 C 0.0431 -0.44676 0.04909 -0.45046 0.02083 -0.46111 C 0.0138 -0.46365 0.00078 -0.46828 -0.00599 -0.47199 C -0.01029 -0.47453 -0.01419 -0.47824 -0.01836 -0.48055 C -0.02083 -0.48194 -0.02357 -0.48194 -0.02604 -0.4831 C -0.02865 -0.48426 -0.03099 -0.4868 -0.03359 -0.48796 C -0.03581 -0.48912 -0.07695 -0.50764 -0.08724 -0.51134 C -0.09297 -0.51319 -0.0987 -0.51435 -0.10443 -0.5162 C -0.11042 -0.51805 -0.11628 -0.5206 -0.1224 -0.52222 C -0.12891 -0.52384 -0.13568 -0.52453 -0.14232 -0.52592 C -0.20156 -0.53773 -0.15547 -0.52939 -0.19805 -0.5368 L -0.29505 -0.53449 C -0.33893 -0.52916 -0.31823 -0.52639 -0.33841 -0.5162 C -0.34974 -0.51041 -0.34102 -0.51782 -0.35286 -0.50879 C -0.35846 -0.50463 -0.36367 -0.49907 -0.3694 -0.49537 C -0.37187 -0.49375 -0.37448 -0.49236 -0.37695 -0.49051 C -0.40247 -0.4706 -0.36732 -0.49537 -0.39414 -0.47708 C -0.39622 -0.47407 -0.39818 -0.47083 -0.40039 -0.46852 C -0.40326 -0.46527 -0.40638 -0.46273 -0.40924 -0.45995 C -0.41159 -0.4574 -0.4138 -0.45486 -0.41615 -0.45254 C -0.41836 -0.45023 -0.42083 -0.44884 -0.42305 -0.44629 C -0.42617 -0.44282 -0.42891 -0.43796 -0.43203 -0.43426 C -0.43437 -0.43125 -0.43711 -0.42939 -0.43958 -0.42685 C -0.44167 -0.42453 -0.44362 -0.42152 -0.4457 -0.41944 C -0.44818 -0.41713 -0.45091 -0.41597 -0.45339 -0.41342 C -0.45742 -0.40902 -0.4612 -0.4037 -0.46497 -0.39861 C -0.46771 -0.39514 -0.47227 -0.38912 -0.47461 -0.38402 C -0.47669 -0.37963 -0.47721 -0.37592 -0.47812 -0.3706 C -0.47865 -0.36782 -0.47904 -0.36481 -0.47943 -0.36203 C -0.48112 -0.33078 -0.47852 -0.36157 -0.48216 -0.3412 C -0.48333 -0.33472 -0.48503 -0.32152 -0.48503 -0.32152 C -0.48633 -0.21597 -0.48789 -0.17708 -0.48359 -0.06597 C -0.48333 -0.06041 -0.48125 -0.05532 -0.48021 -0.05 C -0.47826 -0.04074 -0.4763 -0.03148 -0.47461 -0.02199 C -0.47396 -0.01782 -0.47318 -0.01389 -0.47253 -0.00972 C -0.47122 -0.00092 -0.47109 0.00486 -0.46914 0.01366 C -0.46849 0.01667 -0.46732 0.01922 -0.46641 0.02199 C -0.46562 0.02454 -0.46523 0.02709 -0.46432 0.0294 C -0.4599 0.04144 -0.45104 0.05648 -0.44648 0.06482 C -0.44466 0.06829 -0.44271 0.07153 -0.44089 0.07477 C -0.43542 0.08449 -0.43451 0.08681 -0.42786 0.09561 C -0.42526 0.09908 -0.42227 0.10186 -0.41966 0.10533 C -0.41693 0.1088 -0.41471 0.11297 -0.41198 0.11621 C -0.4056 0.12408 -0.39844 0.1301 -0.39206 0.13843 L -0.37487 0.16042 C -0.37187 0.16412 -0.36914 0.16806 -0.36589 0.1713 C -0.36107 0.17616 -0.35638 0.18172 -0.35143 0.18611 C -0.34635 0.19051 -0.34089 0.19375 -0.33568 0.19815 C -0.3293 0.20371 -0.32344 0.21042 -0.31706 0.21528 C -0.30964 0.22107 -0.30182 0.22454 -0.2944 0.2301 C -0.27812 0.2419 -0.26263 0.25625 -0.24622 0.26667 C -0.23607 0.27338 -0.22604 0.2801 -0.21589 0.28635 C -0.20729 0.29167 -0.19844 0.29561 -0.18971 0.30093 C -0.17526 0.30996 -0.16094 0.32037 -0.14635 0.32917 C -0.13008 0.33912 -0.12656 0.3382 -0.11068 0.3463 C -0.09818 0.35255 -0.08594 0.35949 -0.07344 0.36574 L -0.05417 0.3757 C -0.00273 0.40093 -0.06393 0.37014 -0.01367 0.39514 C -0.00273 0.4007 0.01445 0.41019 0.02565 0.41366 C 0.03203 0.41551 0.03841 0.41598 0.04492 0.41713 C 0.06172 0.42061 0.06302 0.42176 0.08073 0.42454 C 0.10391 0.42824 0.12878 0.42917 0.15156 0.43079 L 0.23893 0.4294 C 0.25234 0.42917 0.24857 0.42732 0.26367 0.42338 C 0.26823 0.42223 0.27292 0.42176 0.27747 0.42084 C 0.28958 0.41528 0.32227 0.40047 0.32982 0.39514 C 0.3401 0.38797 0.35052 0.38102 0.36068 0.37315 C 0.36862 0.36713 0.38594 0.35186 0.39375 0.3426 C 0.41849 0.31297 0.40013 0.32223 0.43711 0.27662 C 0.47005 0.23588 0.46458 0.24723 0.48672 0.20811 C 0.48867 0.2044 0.49948 0.18334 0.50117 0.17871 C 0.50339 0.17223 0.50482 0.16482 0.50664 0.15787 C 0.50703 0.15209 0.50768 0.14653 0.50794 0.14074 C 0.5112 0.08727 0.50495 -0.01967 0.50391 -0.03426 C 0.50273 -0.04907 0.49193 -0.08009 0.48802 -0.09768 C 0.48646 -0.10509 0.48503 -0.1125 0.4832 -0.1199 C 0.47995 -0.13333 0.47357 -0.15578 0.4694 -0.16759 C 0.46341 -0.18495 0.45352 -0.20926 0.44609 -0.22615 C 0.44297 -0.23333 0.43997 -0.24074 0.43646 -0.24699 C 0.43112 -0.25648 0.42591 -0.26597 0.42057 -0.27523 C 0.4181 -0.27939 0.41549 -0.2831 0.41302 -0.28727 C 0.4112 -0.29074 0.40964 -0.29444 0.40755 -0.29722 C 0.40547 -0.3 0.40286 -0.30185 0.40065 -0.30439 C 0.39844 -0.30717 0.39661 -0.31041 0.3944 -0.31296 C 0.38932 -0.31898 0.38385 -0.32453 0.37865 -0.33009 C 0.37565 -0.33333 0.37279 -0.33703 0.36966 -0.34004 L 0.34701 -0.36088 C 0.34219 -0.36527 0.33763 -0.3706 0.33255 -0.3743 C 0.31237 -0.38819 0.31146 -0.38935 0.28646 -0.40347 C 0.28008 -0.40717 0.27357 -0.41018 0.26719 -0.41342 C 0.26458 -0.41458 0.26224 -0.41666 0.25964 -0.41713 L 0.2513 -0.41828 C 0.24857 -0.41944 0.24583 -0.42106 0.2431 -0.42199 C 0.24036 -0.42268 0.2375 -0.42268 0.23477 -0.42314 C 0.23086 -0.42384 0.22695 -0.42453 0.22305 -0.42569 C 0.21159 -0.4287 0.21068 -0.43078 0.19831 -0.43287 C 0.1931 -0.43379 0.18776 -0.43379 0.18255 -0.43426 C 0.17695 -0.43541 0.15742 -0.44027 0.15156 -0.44027 C 0.11823 -0.43981 0.08503 -0.43773 0.05182 -0.43657 C 0.04583 -0.43449 0.03984 -0.43194 0.03385 -0.43055 C 0.01328 -0.42546 0.03086 -0.43472 0.00638 -0.42569 C -0.00495 -0.42129 -0.01615 -0.41574 -0.02734 -0.41088 C -0.03294 -0.40856 -0.03828 -0.40486 -0.04388 -0.40347 L -0.05977 -0.4 L -0.11276 -0.38889 L -0.14844 -0.36944 L -0.16432 -0.36088 C -0.16862 -0.35833 -0.17292 -0.35532 -0.17734 -0.35347 C -0.18216 -0.35139 -0.18711 -0.35 -0.1918 -0.34722 C -0.19727 -0.34421 -0.20247 -0.34027 -0.20768 -0.33634 C -0.23789 -0.31319 -0.22083 -0.32477 -0.23997 -0.31064 C -0.24349 -0.3081 -0.24701 -0.30602 -0.25026 -0.30324 C -0.25794 -0.29722 -0.26523 -0.29004 -0.27305 -0.28495 C -0.27552 -0.28333 -0.27826 -0.2824 -0.2806 -0.28009 C -0.28542 -0.275 -0.28984 -0.26898 -0.2944 -0.26296 C -0.29622 -0.26041 -0.29818 -0.25833 -0.29987 -0.25555 C -0.3013 -0.25324 -0.30247 -0.25046 -0.30404 -0.24814 C -0.30573 -0.2456 -0.30781 -0.24352 -0.30951 -0.24097 C -0.31068 -0.23912 -0.31172 -0.2368 -0.31289 -0.23472 C -0.32422 -0.2162 -0.31328 -0.23541 -0.32253 -0.21898 C -0.3237 -0.21389 -0.32474 -0.20902 -0.32604 -0.20416 C -0.32708 -0.20046 -0.32852 -0.19699 -0.32943 -0.19328 C -0.32995 -0.19097 -0.32982 -0.18819 -0.33021 -0.18588 C -0.33086 -0.17963 -0.3319 -0.17361 -0.33294 -0.16759 C -0.33359 -0.15694 -0.33437 -0.14791 -0.33424 -0.1368 C -0.33411 -0.12338 -0.33359 -0.10995 -0.33294 -0.09652 C -0.33216 -0.08356 -0.33138 -0.08727 -0.32878 -0.07569 C -0.32812 -0.07291 -0.32799 -0.0699 -0.32734 -0.06713 C -0.32682 -0.06435 -0.32591 -0.06157 -0.32539 -0.05856 C -0.32474 -0.05509 -0.32487 -0.05092 -0.32396 -0.04768 C -0.32187 -0.03981 -0.31953 -0.03217 -0.31641 -0.02569 C -0.30443 -0.00139 -0.30273 0.00463 -0.28958 0.02338 C -0.28216 0.0338 -0.26888 0.0507 -0.2599 0.05764 C -0.24596 0.06829 -0.23164 0.07755 -0.21732 0.08704 C -0.21003 0.09167 -0.20273 0.09653 -0.19531 0.10047 C -0.18737 0.1044 -0.17904 0.10602 -0.17122 0.11019 C -0.16315 0.11459 -0.15586 0.12246 -0.14779 0.12616 C -0.14154 0.12894 -0.1349 0.12801 -0.12852 0.12986 C -0.12187 0.13172 -0.1151 0.13403 -0.10859 0.13704 C -0.10273 0.13982 -0.09714 0.14375 -0.09141 0.14699 C -0.08086 0.15232 -0.07031 0.15741 -0.05977 0.16273 L -0.04049 0.17246 C -0.02552 0.1801 -0.00599 0.19051 0.00911 0.19468 C 0.0194 0.19746 0.02969 0.19792 0.0401 0.19954 C 0.08477 0.21366 0.04909 0.20371 0.09714 0.21297 C 0.10638 0.21459 0.11549 0.21806 0.12474 0.21898 C 0.14401 0.22107 0.16328 0.22061 0.18255 0.22153 L 0.38763 0.21667 C 0.3987 0.21621 0.40703 0.21204 0.41719 0.2044 C 0.4207 0.20162 0.42409 0.19815 0.42747 0.19468 C 0.43073 0.19121 0.43841 0.18264 0.44128 0.17755 C 0.44258 0.175 0.44349 0.17176 0.44466 0.16898 C 0.44531 0.16528 0.44635 0.16158 0.44674 0.15787 C 0.44701 0.15556 0.44805 0.13195 0.44818 0.13102 C 0.44505 0.03519 0.45143 0.01829 0.43919 -0.04282 C 0.43529 -0.06203 0.43112 -0.07916 0.42474 -0.09652 C 0.41784 -0.11574 0.41016 -0.13426 0.40273 -0.15277 C 0.39466 -0.17268 0.38255 -0.20139 0.37318 -0.22245 C 0.37109 -0.22708 0.3694 -0.2324 0.36693 -0.23611 C 0.36172 -0.24375 0.34714 -0.26643 0.33867 -0.27523 C 0.33034 -0.28379 0.32174 -0.29166 0.31328 -0.29953 C 0.30872 -0.30393 0.3043 -0.30856 0.29948 -0.3118 C 0.28919 -0.31875 0.27865 -0.325 0.26849 -0.33264 C 0.2543 -0.34328 0.24831 -0.34907 0.23346 -0.35578 C 0.22865 -0.3581 0.2237 -0.35879 0.21901 -0.36088 C 0.19974 -0.36875 0.19818 -0.37129 0.17982 -0.38032 C 0.17357 -0.38333 0.16745 -0.38703 0.1612 -0.38889 C 0.12917 -0.39884 0.12852 -0.39791 0.10469 -0.4 C 0.01706 -0.41504 0.06523 -0.4081 -0.12435 -0.4 C -0.13112 -0.39953 -0.13763 -0.3956 -0.1444 -0.39375 C -0.14961 -0.39236 -0.15495 -0.39143 -0.16016 -0.39004 C -0.16589 -0.3868 -0.17161 -0.38333 -0.17734 -0.38032 C -0.18164 -0.37801 -0.1862 -0.37662 -0.19049 -0.3743 C -0.19453 -0.37199 -0.21497 -0.35833 -0.2194 -0.35463 C -0.22682 -0.34814 -0.23464 -0.34259 -0.24141 -0.33379 L -0.25859 -0.3118 C -0.26081 -0.30902 -0.26328 -0.30648 -0.26549 -0.30324 C -0.26797 -0.29953 -0.27031 -0.2956 -0.27305 -0.29236 C -0.27604 -0.28865 -0.27969 -0.28634 -0.28268 -0.2824 C -0.28437 -0.28032 -0.29427 -0.26365 -0.2957 -0.26041 C -0.30182 -0.24676 -0.30964 -0.20486 -0.31094 -0.20046 C -0.31458 -0.1875 -0.31771 -0.17685 -0.32057 -0.1625 C -0.32174 -0.15625 -0.32227 -0.14953 -0.32331 -0.14305 C -0.32409 -0.13727 -0.32513 -0.13171 -0.32604 -0.12592 C -0.3263 -0.11898 -0.3263 -0.11203 -0.32669 -0.10509 C -0.32708 -0.09814 -0.32812 -0.0912 -0.32812 -0.08426 C -0.32812 -0.0537 -0.32747 -0.02314 -0.32669 0.00741 C -0.32643 0.01644 -0.32253 0.04329 -0.32122 0.04769 C -0.31484 0.06875 -0.31315 0.07732 -0.30534 0.09422 C -0.29948 0.10718 -0.29375 0.11598 -0.28607 0.12616 C -0.28242 0.13102 -0.27826 0.13473 -0.27435 0.13959 C -0.27044 0.14468 -0.2668 0.1507 -0.26276 0.15533 C -0.24232 0.17917 -0.19375 0.21366 -0.18424 0.21898 C -0.15924 0.23311 -0.14258 0.24352 -0.11888 0.25463 C -0.11133 0.25811 -0.10378 0.26181 -0.09622 0.26436 C -0.08177 0.26922 -0.06732 0.27269 -0.05286 0.27662 C -0.03398 0.28172 -0.02109 0.28519 -0.0026 0.2875 C 0.00612 0.28866 0.01484 0.28912 0.02357 0.29005 C 0.03021 0.29236 0.03672 0.2963 0.04349 0.29723 C 0.08177 0.30394 0.14583 0.29561 0.17565 0.29375 C 0.17995 0.29236 0.18451 0.29236 0.18867 0.29005 C 0.22461 0.26922 0.18021 0.28588 0.21211 0.27523 C 0.21602 0.27246 0.22005 0.27014 0.22383 0.26667 C 0.24154 0.25162 0.25508 0.24422 0.26784 0.22153 C 0.27227 0.21366 0.27721 0.20648 0.28021 0.19699 C 0.28229 0.19051 0.28815 0.17315 0.28984 0.16528 C 0.29102 0.15973 0.2918 0.15394 0.29258 0.14815 C 0.2944 0.13542 0.2974 0.11019 0.2974 0.11019 C 0.2987 0.08056 0.29974 0.06713 0.29466 0.0294 C 0.29193 0.00926 0.28203 -0.01389 0.27747 -0.03426 C 0.26185 -0.1037 0.28529 -0.00069 0.26849 -0.07083 C 0.26302 -0.09421 0.26497 -0.10254 0.25482 -0.13194 C 0.25286 -0.13727 0.25117 -0.14282 0.24922 -0.14791 C 0.24753 -0.15254 0.2457 -0.15694 0.24375 -0.16134 C 0.23568 -0.17986 0.22982 -0.19421 0.22031 -0.20902 C 0.21706 -0.21435 0.21341 -0.21875 0.21003 -0.22384 C 0.18633 -0.25926 0.21159 -0.22569 0.17565 -0.27014 C 0.17109 -0.27592 0.16706 -0.28356 0.16185 -0.28727 C 0.15117 -0.29537 0.14466 -0.30092 0.13438 -0.30694 C 0.12826 -0.31041 0.11797 -0.31551 0.11159 -0.31805 C 0.1013 -0.32199 0.09323 -0.32407 0.08268 -0.32662 C 0.07865 -0.32754 0.07448 -0.32847 0.07031 -0.32893 C 0.06367 -0.32963 0.05703 -0.32986 0.05039 -0.33009 C 0.03867 -0.32893 0.02695 -0.32893 0.01523 -0.32662 C 0.01328 -0.32615 0.01159 -0.32338 0.00977 -0.32152 C 0.00742 -0.31921 0.00508 -0.31689 0.00286 -0.31435 C -0.00117 -0.30926 -0.00078 -0.30856 -0.00404 -0.30324 C -0.00911 -0.2949 -0.00833 -0.29791 -0.01224 -0.28865 C -0.01328 -0.28634 -0.01393 -0.28356 -0.01497 -0.28125 C -0.01719 -0.27615 -0.01953 -0.27152 -0.02187 -0.26666 C -0.02279 -0.26458 -0.02344 -0.2618 -0.02461 -0.26041 C -0.02604 -0.25879 -0.02747 -0.2574 -0.02878 -0.25555 C -0.02995 -0.2537 -0.03099 -0.25139 -0.03216 -0.24953 C -0.03333 -0.24768 -0.03451 -0.24629 -0.03568 -0.24467 C -0.03633 -0.24259 -0.03685 -0.24027 -0.03763 -0.23842 C -0.03828 -0.23703 -0.03919 -0.23611 -0.03971 -0.23472 C -0.04023 -0.23356 -0.04062 -0.2324 -0.04115 -0.23102 C -0.04297 -0.21504 -0.0401 -0.23727 -0.04453 -0.21643 C -0.04727 -0.20416 -0.04297 -0.21296 -0.04727 -0.20532 C -0.04779 -0.20301 -0.04805 -0.20046 -0.0487 -0.19814 C -0.04922 -0.19583 -0.05013 -0.19398 -0.05078 -0.19189 C -0.0513 -0.19004 -0.05169 -0.18796 -0.05208 -0.18588 C -0.0526 -0.18055 -0.05365 -0.17523 -0.05352 -0.1699 C -0.05339 -0.15879 -0.05221 -0.14791 -0.05143 -0.1368 C -0.05026 -0.11875 -0.05052 -0.12245 -0.04935 -0.10995 C -0.0487 -0.09444 -0.04896 -0.09189 -0.04596 -0.07569 C -0.04544 -0.07338 -0.04518 -0.07083 -0.04453 -0.06852 C -0.04245 -0.06041 -0.03594 -0.04467 -0.03424 -0.04027 C -0.02904 -0.02662 -0.0276 -0.02106 -0.01979 -0.00717 C -0.01732 -0.00277 -0.01458 0.00139 -0.01224 0.00625 C -0.01133 0.00811 -0.00664 0.01806 -0.00469 0.02084 C -0.00312 0.02315 -0.00156 0.02547 0.00013 0.02709 C 0.00365 0.0301 0.00742 0.03218 0.0112 0.03426 C 0.02383 0.04144 0.02383 0.04098 0.03451 0.04422 L 0.08958 0.04283 C 0.0944 0.0426 0.09935 0.04236 0.10404 0.04051 C 0.11341 0.03704 0.12227 0.03056 0.13164 0.02709 C 0.13477 0.0257 0.13802 0.025 0.14128 0.02338 C 0.1444 0.02176 0.15117 0.01713 0.1543 0.01366 C 0.15651 0.01088 0.16276 0.00023 0.16393 -0.00231 C 0.16484 -0.00439 0.16576 -0.00648 0.16667 -0.00856 C 0.16966 -0.01435 0.16953 -0.0125 0.17214 -0.01944 C 0.17695 -0.03217 0.17331 -0.02338 0.1763 -0.03426 C 0.17695 -0.03634 0.17773 -0.03819 0.17839 -0.04027 C 0.1793 -0.0625 0.17969 -0.06296 0.17839 -0.09166 C 0.17786 -0.10162 0.17539 -0.10578 0.17292 -0.11481 C 0.17161 -0.11921 0.1707 -0.12407 0.1694 -0.12824 C 0.15768 -0.16898 0.16589 -0.14259 0.15573 -0.16759 C 0.14987 -0.18148 0.15104 -0.18264 0.14401 -0.19444 C 0.14232 -0.19722 0.14023 -0.19907 0.13841 -0.20185 C 0.13633 -0.20486 0.13451 -0.20856 0.13229 -0.21157 C 0.12487 -0.22176 0.12188 -0.225 0.11367 -0.2324 C 0.10755 -0.23773 0.10156 -0.24421 0.09518 -0.24814 C 0.08333 -0.25555 0.07174 -0.26342 0.05938 -0.26666 C 0.05065 -0.26875 0.04193 -0.26967 0.0332 -0.27152 C 0.02786 -0.27245 0.02266 -0.27384 0.01732 -0.27523 L -0.08516 -0.27384 C -0.08815 -0.27384 -0.09115 -0.27384 -0.09414 -0.27268 C -0.09727 -0.27152 -0.1 -0.26852 -0.10312 -0.26666 C -0.11185 -0.26088 -0.1099 -0.26227 -0.11823 -0.25926 C -0.12031 -0.25717 -0.12227 -0.25509 -0.12435 -0.25324 C -0.12682 -0.25092 -0.12956 -0.24953 -0.1319 -0.24699 C -0.13398 -0.2449 -0.13555 -0.24189 -0.1375 -0.23958 C -0.13971 -0.23703 -0.14219 -0.23518 -0.1444 -0.2324 C -0.14883 -0.22639 -0.14883 -0.22338 -0.15195 -0.21527 C -0.15547 -0.20602 -0.15872 -0.20046 -0.16081 -0.19074 C -0.16549 -0.17014 -0.16081 -0.18865 -0.16432 -0.17106 C -0.16576 -0.16365 -0.16758 -0.15648 -0.16914 -0.14907 C -0.17018 -0.11342 -0.17018 -0.12916 -0.16849 -0.08426 C -0.16823 -0.08032 -0.16836 -0.07592 -0.16771 -0.07199 C -0.16693 -0.06736 -0.16549 -0.06319 -0.16432 -0.05856 C -0.16406 -0.05532 -0.16406 -0.05208 -0.16367 -0.04884 C -0.16315 -0.04583 -0.16211 -0.04328 -0.16159 -0.04027 C -0.15599 -0.01018 -0.16419 -0.04791 -0.15807 -0.02314 C -0.15716 -0.01921 -0.15638 -0.01481 -0.15534 -0.01088 C -0.1513 0.0051 -0.1526 -0.00208 -0.14779 0.01366 C -0.13633 0.05047 -0.15716 -0.01134 -0.13607 0.04908 C -0.13464 0.05301 -0.13346 0.05741 -0.1319 0.06135 C -0.13086 0.06412 -0.12956 0.0669 -0.12852 0.06991 C -0.12708 0.07385 -0.12591 0.07824 -0.12435 0.08195 C -0.12344 0.08473 -0.12187 0.08658 -0.12096 0.08936 C -0.1125 0.11343 -0.11549 0.11621 -0.10026 0.13473 C -0.09661 0.13912 -0.0931 0.14398 -0.08932 0.14815 C -0.08398 0.15394 -0.07839 0.15926 -0.07279 0.16389 C -0.06706 0.16875 -0.0513 0.17894 -0.04531 0.18241 C -0.03906 0.18588 -0.03294 0.18959 -0.02669 0.19213 C -0.02187 0.19398 -0.01706 0.19445 -0.01224 0.19584 C -0.00742 0.19723 -0.0026 0.19954 0.00221 0.2007 C 0.01328 0.20324 0.02773 0.20371 0.03867 0.2044 C 0.09609 0.20186 0.15352 0.20301 0.21068 0.19699 C 0.21667 0.19653 0.22201 0.19005 0.22721 0.18473 C 0.23086 0.18125 0.23542 0.17686 0.23893 0.17246 C 0.24727 0.16227 0.24271 0.16736 0.24857 0.15787 C 0.25273 0.15116 0.2543 0.15047 0.25755 0.1419 C 0.2612 0.13241 0.26068 0.13125 0.26302 0.1213 C 0.26784 0.1007 0.26393 0.11991 0.26784 0.09908 C 0.26862 0.07199 0.2694 0.05695 0.26784 0.02709 C 0.26706 0.01227 0.2638 0.00394 0.26159 -0.00972 C 0.26094 -0.01412 0.26107 -0.01875 0.26029 -0.02314 C 0.25938 -0.02824 0.25768 -0.03287 0.25677 -0.03773 C 0.25521 -0.04745 0.25443 -0.05764 0.25273 -0.06713 C 0.25182 -0.07199 0.25026 -0.07592 0.24922 -0.08055 C 0.24818 -0.08588 0.24805 -0.09166 0.24648 -0.09652 C 0.24128 -0.11296 0.23646 -0.13009 0.2293 -0.14421 C 0.22331 -0.15602 0.21823 -0.16944 0.21146 -0.17963 C 0.20313 -0.19236 0.19596 -0.20764 0.18659 -0.21759 C 0.18438 -0.22014 0.18203 -0.22245 0.17982 -0.225 C 0.17747 -0.22777 0.17526 -0.23102 0.17292 -0.23356 C 0.1707 -0.23588 0.16823 -0.2375 0.16602 -0.23958 C 0.15365 -0.25115 0.16107 -0.24953 0.13646 -0.26412 C 0.13294 -0.2662 0.12956 -0.26875 0.12604 -0.27014 C 0.12109 -0.27222 0.11068 -0.27314 0.10547 -0.27384 C 0.10221 -0.27523 0.09909 -0.27662 0.09583 -0.27754 C 0.0931 -0.27824 0.09036 -0.27893 0.0875 -0.2787 C 0.06992 -0.27847 0.05221 -0.27708 0.03451 -0.27639 C 0.02604 -0.2574 0.03685 -0.28055 0.02904 -0.26666 C 0.02852 -0.26551 0.02813 -0.26412 0.02773 -0.26296 C 0.02682 -0.26088 0.02578 -0.25879 0.02487 -0.25671 C 0.02448 -0.25555 0.02409 -0.25416 0.02357 -0.25324 C 0.02174 -0.24977 0.01979 -0.24676 0.0181 -0.24328 C 0.01745 -0.24236 0.01732 -0.24074 0.01667 -0.23958 C 0.01589 -0.23819 0.01471 -0.2375 0.01393 -0.23611 C 0.01211 -0.23287 0.01159 -0.23009 0.01042 -0.22615 C 0.01003 -0.22129 0.00977 -0.21643 0.00911 -0.21157 C 0.00885 -0.20995 0.00872 -0.2081 0.00846 -0.20671 C 0.00781 -0.20416 0.0069 -0.20185 0.00638 -0.1993 C 0.00482 -0.19282 0.00365 -0.18611 0.00221 -0.17963 C 0.00143 -0.17592 0 -0.17268 -0.00052 -0.16875 C -0.00156 -0.1618 -0.00091 -0.16527 -0.0026 -0.15764 C -0.00299 -0.15324 -0.00378 -0.14884 -0.00404 -0.14421 C -0.00443 -0.13564 -0.0043 -0.12708 -0.00469 -0.11852 C -0.00482 -0.11527 -0.00547 -0.10972 -0.00599 -0.10625 C -0.00625 -0.10509 -0.00651 -0.10393 -0.00677 -0.10277 C -0.0069 -0.09421 -0.00703 -0.08541 -0.00742 -0.07708 C -0.0082 -0.05463 -0.01016 -0.06689 -0.00742 -0.02916 C -0.00716 -0.02569 -0.00534 -0.02291 -0.00469 -0.01944 C -0.00443 -0.01828 -0.00443 -0.01689 -0.00404 -0.01574 C -0.00352 -0.01458 -0.0026 -0.01412 -0.00195 -0.01342 C -0.00143 -0.01203 -0.00091 -0.01111 -0.00052 -0.00972 C 0 -0.0074 0 -0.00439 0.00078 -0.00231 L 0.00221 0.00139 L 0.00286 -3.33333E-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 </a:t>
            </a:r>
            <a:r>
              <a:rPr lang="ru-RU" dirty="0"/>
              <a:t>- более чистое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getSomeData</a:t>
            </a:r>
            <a:r>
              <a:rPr lang="en-US" sz="1800" dirty="0">
                <a:latin typeface="Consolas"/>
                <a:cs typeface="Consolas"/>
              </a:rPr>
              <a:t>(id)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.then(data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doStuff</a:t>
            </a:r>
            <a:r>
              <a:rPr lang="en-US" sz="1800" dirty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getSomeData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data.parentId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})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.then(data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doStuff</a:t>
            </a:r>
            <a:r>
              <a:rPr lang="en-US" sz="1800" dirty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getSomeData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data.parentId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13554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Guaranteed Future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Single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6619" y="4082852"/>
            <a:ext cx="7661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Эти два ограничения – проблема в современных</a:t>
            </a:r>
            <a:endParaRPr lang="en-US" sz="2800" dirty="0"/>
          </a:p>
          <a:p>
            <a:r>
              <a:rPr lang="en-US" sz="2800" dirty="0"/>
              <a:t>WEB </a:t>
            </a:r>
            <a:r>
              <a:rPr lang="ru-RU" sz="2800" dirty="0"/>
              <a:t>приложениях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 rot="13422694">
            <a:off x="4349015" y="3434129"/>
            <a:ext cx="1000759" cy="4898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4921245">
            <a:off x="4629668" y="2757401"/>
            <a:ext cx="1680533" cy="4898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Promise’</a:t>
            </a:r>
            <a:r>
              <a:rPr lang="ru-RU" dirty="0"/>
              <a:t>ы</a:t>
            </a:r>
            <a:r>
              <a:rPr lang="en-US" dirty="0"/>
              <a:t> </a:t>
            </a:r>
            <a:r>
              <a:rPr lang="ru-RU" dirty="0"/>
              <a:t>нельзя отменить</a:t>
            </a:r>
            <a:endParaRPr lang="en-US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D7DC2C56-A434-4AFE-81E4-C4805BE28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6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331</Words>
  <Application>Microsoft Macintosh PowerPoint</Application>
  <PresentationFormat>Widescreen</PresentationFormat>
  <Paragraphs>82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Consolas</vt:lpstr>
      <vt:lpstr>Mangal</vt:lpstr>
      <vt:lpstr>Arial</vt:lpstr>
      <vt:lpstr>Тема Office</vt:lpstr>
      <vt:lpstr>RxJS</vt:lpstr>
      <vt:lpstr>Что такое RxJS?</vt:lpstr>
      <vt:lpstr>Что такое RxJS?</vt:lpstr>
      <vt:lpstr>Типы асинхронных действий в браузере</vt:lpstr>
      <vt:lpstr>Callbacks</vt:lpstr>
      <vt:lpstr>Callback Hell (aka “the flying V”)</vt:lpstr>
      <vt:lpstr>Promise - более чистое решение</vt:lpstr>
      <vt:lpstr>Promise</vt:lpstr>
      <vt:lpstr>Promise’ы нельзя отменить</vt:lpstr>
      <vt:lpstr>PowerPoint Presentation</vt:lpstr>
      <vt:lpstr>Observable</vt:lpstr>
      <vt:lpstr>Observable – массив событий</vt:lpstr>
      <vt:lpstr>Observable – массив событий</vt:lpstr>
      <vt:lpstr>Observable – массив событий</vt:lpstr>
      <vt:lpstr>Массив можно трансформировать</vt:lpstr>
      <vt:lpstr>Массивы можно объединять</vt:lpstr>
      <vt:lpstr>Имеет отдельный канал ошибок, как и у Promise</vt:lpstr>
      <vt:lpstr>Observables – Lazy, мы можем переподписаться когда захотим</vt:lpstr>
      <vt:lpstr>Observable добавляет другое измерение: ВРЕМЯ</vt:lpstr>
      <vt:lpstr>А теперь давайте попишем код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</dc:title>
  <dc:creator>Sergey Koshechkin</dc:creator>
  <cp:lastModifiedBy>Microsoft Office User</cp:lastModifiedBy>
  <cp:revision>12</cp:revision>
  <dcterms:created xsi:type="dcterms:W3CDTF">2017-11-21T08:18:03Z</dcterms:created>
  <dcterms:modified xsi:type="dcterms:W3CDTF">2017-11-21T20:25:47Z</dcterms:modified>
</cp:coreProperties>
</file>