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3C5C8-5234-48AE-8F63-C14B63AC9C89}" type="doc">
      <dgm:prSet loTypeId="urn:microsoft.com/office/officeart/2005/8/layout/vProcess5" loCatId="process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851D2CF-F657-49BC-8FFF-76E94AE0BB45}">
      <dgm:prSet/>
      <dgm:spPr/>
      <dgm:t>
        <a:bodyPr/>
        <a:lstStyle/>
        <a:p>
          <a:r>
            <a:rPr lang="en-US"/>
            <a:t>The user will select parameters from drop down menus to create a list of appropriate date night selections</a:t>
          </a:r>
        </a:p>
      </dgm:t>
    </dgm:pt>
    <dgm:pt modelId="{2C0E9CC3-5360-45A3-A391-2DB484672D4B}" type="parTrans" cxnId="{A952CEE9-FE69-4B2A-B40A-D1F60CD1A591}">
      <dgm:prSet/>
      <dgm:spPr/>
      <dgm:t>
        <a:bodyPr/>
        <a:lstStyle/>
        <a:p>
          <a:endParaRPr lang="en-US"/>
        </a:p>
      </dgm:t>
    </dgm:pt>
    <dgm:pt modelId="{04F33F87-484D-4099-8B4C-96F3228640B6}" type="sibTrans" cxnId="{A952CEE9-FE69-4B2A-B40A-D1F60CD1A591}">
      <dgm:prSet/>
      <dgm:spPr/>
      <dgm:t>
        <a:bodyPr/>
        <a:lstStyle/>
        <a:p>
          <a:endParaRPr lang="en-US"/>
        </a:p>
      </dgm:t>
    </dgm:pt>
    <dgm:pt modelId="{27E30A9B-076A-42A3-A309-9F226B0996D3}">
      <dgm:prSet/>
      <dgm:spPr/>
      <dgm:t>
        <a:bodyPr/>
        <a:lstStyle/>
        <a:p>
          <a:r>
            <a:rPr lang="en-US"/>
            <a:t>The user will be able to specify time of day, price, activity, and zip code.</a:t>
          </a:r>
        </a:p>
      </dgm:t>
    </dgm:pt>
    <dgm:pt modelId="{EEF5C471-0CE4-4D51-85FB-119CB4F55A42}" type="parTrans" cxnId="{5729C736-B85E-4744-A7CD-F011EE3D0BA5}">
      <dgm:prSet/>
      <dgm:spPr/>
      <dgm:t>
        <a:bodyPr/>
        <a:lstStyle/>
        <a:p>
          <a:endParaRPr lang="en-US"/>
        </a:p>
      </dgm:t>
    </dgm:pt>
    <dgm:pt modelId="{7DB476D5-961C-45B4-9F8A-87F0773020D3}" type="sibTrans" cxnId="{5729C736-B85E-4744-A7CD-F011EE3D0BA5}">
      <dgm:prSet/>
      <dgm:spPr/>
      <dgm:t>
        <a:bodyPr/>
        <a:lstStyle/>
        <a:p>
          <a:endParaRPr lang="en-US"/>
        </a:p>
      </dgm:t>
    </dgm:pt>
    <dgm:pt modelId="{9D0DEEC7-35FD-405F-B0E5-AC0177770B78}">
      <dgm:prSet/>
      <dgm:spPr/>
      <dgm:t>
        <a:bodyPr/>
        <a:lstStyle/>
        <a:p>
          <a:r>
            <a:rPr lang="en-US"/>
            <a:t>The chosen parameters (not all need to be selected) will enable the user to personalize the date</a:t>
          </a:r>
        </a:p>
      </dgm:t>
    </dgm:pt>
    <dgm:pt modelId="{7515FD74-7763-4FAB-8C5C-7D0D6DB7D535}" type="parTrans" cxnId="{C2865DF5-9C96-48FD-A20A-F68C56FF142C}">
      <dgm:prSet/>
      <dgm:spPr/>
      <dgm:t>
        <a:bodyPr/>
        <a:lstStyle/>
        <a:p>
          <a:endParaRPr lang="en-US"/>
        </a:p>
      </dgm:t>
    </dgm:pt>
    <dgm:pt modelId="{3A04F65E-F2EE-4961-9F07-ED10F459ED00}" type="sibTrans" cxnId="{C2865DF5-9C96-48FD-A20A-F68C56FF142C}">
      <dgm:prSet/>
      <dgm:spPr/>
      <dgm:t>
        <a:bodyPr/>
        <a:lstStyle/>
        <a:p>
          <a:endParaRPr lang="en-US"/>
        </a:p>
      </dgm:t>
    </dgm:pt>
    <dgm:pt modelId="{80B96AEE-C68D-4E1C-8A8A-ABF1581E6573}">
      <dgm:prSet/>
      <dgm:spPr/>
      <dgm:t>
        <a:bodyPr/>
        <a:lstStyle/>
        <a:p>
          <a:r>
            <a:rPr lang="en-US"/>
            <a:t>The User will be able to view the results in table format, set up an escape plan, and have access to several links to facilitate his /her date</a:t>
          </a:r>
        </a:p>
      </dgm:t>
    </dgm:pt>
    <dgm:pt modelId="{6222E4B3-A154-4E51-9141-D1139EBEFADC}" type="parTrans" cxnId="{D72364DE-AB7A-4291-8722-04AFDF56B76E}">
      <dgm:prSet/>
      <dgm:spPr/>
    </dgm:pt>
    <dgm:pt modelId="{01C4F42B-A1FA-4A70-A160-E5750BC3ADB9}" type="sibTrans" cxnId="{D72364DE-AB7A-4291-8722-04AFDF56B76E}">
      <dgm:prSet/>
      <dgm:spPr/>
      <dgm:t>
        <a:bodyPr/>
        <a:lstStyle/>
        <a:p>
          <a:endParaRPr lang="en-US"/>
        </a:p>
      </dgm:t>
    </dgm:pt>
    <dgm:pt modelId="{C59B863D-17BF-423F-B896-D9F0FED4459C}" type="pres">
      <dgm:prSet presAssocID="{D323C5C8-5234-48AE-8F63-C14B63AC9C89}" presName="outerComposite" presStyleCnt="0">
        <dgm:presLayoutVars>
          <dgm:chMax val="5"/>
          <dgm:dir/>
          <dgm:resizeHandles val="exact"/>
        </dgm:presLayoutVars>
      </dgm:prSet>
      <dgm:spPr/>
    </dgm:pt>
    <dgm:pt modelId="{317A748C-9A45-4253-9567-228365216038}" type="pres">
      <dgm:prSet presAssocID="{D323C5C8-5234-48AE-8F63-C14B63AC9C89}" presName="dummyMaxCanvas" presStyleCnt="0">
        <dgm:presLayoutVars/>
      </dgm:prSet>
      <dgm:spPr/>
    </dgm:pt>
    <dgm:pt modelId="{002C6BF3-F971-447C-B743-11E84F52DA90}" type="pres">
      <dgm:prSet presAssocID="{D323C5C8-5234-48AE-8F63-C14B63AC9C89}" presName="FourNodes_1" presStyleLbl="node1" presStyleIdx="0" presStyleCnt="4">
        <dgm:presLayoutVars>
          <dgm:bulletEnabled val="1"/>
        </dgm:presLayoutVars>
      </dgm:prSet>
      <dgm:spPr/>
    </dgm:pt>
    <dgm:pt modelId="{D28A8CC8-0DDC-4567-BB02-F9AD196EC6AC}" type="pres">
      <dgm:prSet presAssocID="{D323C5C8-5234-48AE-8F63-C14B63AC9C89}" presName="FourNodes_2" presStyleLbl="node1" presStyleIdx="1" presStyleCnt="4">
        <dgm:presLayoutVars>
          <dgm:bulletEnabled val="1"/>
        </dgm:presLayoutVars>
      </dgm:prSet>
      <dgm:spPr/>
    </dgm:pt>
    <dgm:pt modelId="{D84C802F-A409-4D56-A450-474DEA24D50C}" type="pres">
      <dgm:prSet presAssocID="{D323C5C8-5234-48AE-8F63-C14B63AC9C89}" presName="FourNodes_3" presStyleLbl="node1" presStyleIdx="2" presStyleCnt="4">
        <dgm:presLayoutVars>
          <dgm:bulletEnabled val="1"/>
        </dgm:presLayoutVars>
      </dgm:prSet>
      <dgm:spPr/>
    </dgm:pt>
    <dgm:pt modelId="{B58F7B49-64DD-48DD-BB02-A29B6E36E17F}" type="pres">
      <dgm:prSet presAssocID="{D323C5C8-5234-48AE-8F63-C14B63AC9C89}" presName="FourNodes_4" presStyleLbl="node1" presStyleIdx="3" presStyleCnt="4">
        <dgm:presLayoutVars>
          <dgm:bulletEnabled val="1"/>
        </dgm:presLayoutVars>
      </dgm:prSet>
      <dgm:spPr/>
    </dgm:pt>
    <dgm:pt modelId="{1726AC7C-1ECC-4E1B-BDD7-622DE7C77966}" type="pres">
      <dgm:prSet presAssocID="{D323C5C8-5234-48AE-8F63-C14B63AC9C89}" presName="FourConn_1-2" presStyleLbl="fgAccFollowNode1" presStyleIdx="0" presStyleCnt="3">
        <dgm:presLayoutVars>
          <dgm:bulletEnabled val="1"/>
        </dgm:presLayoutVars>
      </dgm:prSet>
      <dgm:spPr/>
    </dgm:pt>
    <dgm:pt modelId="{E4DB2396-FD7B-4891-8863-C4020A7D7902}" type="pres">
      <dgm:prSet presAssocID="{D323C5C8-5234-48AE-8F63-C14B63AC9C89}" presName="FourConn_2-3" presStyleLbl="fgAccFollowNode1" presStyleIdx="1" presStyleCnt="3">
        <dgm:presLayoutVars>
          <dgm:bulletEnabled val="1"/>
        </dgm:presLayoutVars>
      </dgm:prSet>
      <dgm:spPr/>
    </dgm:pt>
    <dgm:pt modelId="{9D3326A4-7A00-4186-AB1D-6D3ED5ED898C}" type="pres">
      <dgm:prSet presAssocID="{D323C5C8-5234-48AE-8F63-C14B63AC9C89}" presName="FourConn_3-4" presStyleLbl="fgAccFollowNode1" presStyleIdx="2" presStyleCnt="3">
        <dgm:presLayoutVars>
          <dgm:bulletEnabled val="1"/>
        </dgm:presLayoutVars>
      </dgm:prSet>
      <dgm:spPr/>
    </dgm:pt>
    <dgm:pt modelId="{3B28DDA5-968C-46C4-ADED-E9D72F073AF1}" type="pres">
      <dgm:prSet presAssocID="{D323C5C8-5234-48AE-8F63-C14B63AC9C89}" presName="FourNodes_1_text" presStyleLbl="node1" presStyleIdx="3" presStyleCnt="4">
        <dgm:presLayoutVars>
          <dgm:bulletEnabled val="1"/>
        </dgm:presLayoutVars>
      </dgm:prSet>
      <dgm:spPr/>
    </dgm:pt>
    <dgm:pt modelId="{E1791EAB-8920-4CFD-B576-D54BAF38D5AB}" type="pres">
      <dgm:prSet presAssocID="{D323C5C8-5234-48AE-8F63-C14B63AC9C89}" presName="FourNodes_2_text" presStyleLbl="node1" presStyleIdx="3" presStyleCnt="4">
        <dgm:presLayoutVars>
          <dgm:bulletEnabled val="1"/>
        </dgm:presLayoutVars>
      </dgm:prSet>
      <dgm:spPr/>
    </dgm:pt>
    <dgm:pt modelId="{4AD684D9-79C2-4B63-89FF-162F9430E8CD}" type="pres">
      <dgm:prSet presAssocID="{D323C5C8-5234-48AE-8F63-C14B63AC9C89}" presName="FourNodes_3_text" presStyleLbl="node1" presStyleIdx="3" presStyleCnt="4">
        <dgm:presLayoutVars>
          <dgm:bulletEnabled val="1"/>
        </dgm:presLayoutVars>
      </dgm:prSet>
      <dgm:spPr/>
    </dgm:pt>
    <dgm:pt modelId="{B0664D17-9591-4C23-87E8-0C844A705F3D}" type="pres">
      <dgm:prSet presAssocID="{D323C5C8-5234-48AE-8F63-C14B63AC9C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EA0D801-2AF7-4D97-97C2-AA2A4B1500FF}" type="presOf" srcId="{3851D2CF-F657-49BC-8FFF-76E94AE0BB45}" destId="{3B28DDA5-968C-46C4-ADED-E9D72F073AF1}" srcOrd="1" destOrd="0" presId="urn:microsoft.com/office/officeart/2005/8/layout/vProcess5"/>
    <dgm:cxn modelId="{CCFF0C03-8A36-4094-B51F-6F35FEE66A13}" type="presOf" srcId="{3A04F65E-F2EE-4961-9F07-ED10F459ED00}" destId="{9D3326A4-7A00-4186-AB1D-6D3ED5ED898C}" srcOrd="0" destOrd="0" presId="urn:microsoft.com/office/officeart/2005/8/layout/vProcess5"/>
    <dgm:cxn modelId="{2E123D03-18D4-433A-ABC9-2E46FFA301C4}" type="presOf" srcId="{7DB476D5-961C-45B4-9F8A-87F0773020D3}" destId="{E4DB2396-FD7B-4891-8863-C4020A7D7902}" srcOrd="0" destOrd="0" presId="urn:microsoft.com/office/officeart/2005/8/layout/vProcess5"/>
    <dgm:cxn modelId="{A1434E2F-DB06-4325-9383-1D915D7110CA}" type="presOf" srcId="{27E30A9B-076A-42A3-A309-9F226B0996D3}" destId="{D28A8CC8-0DDC-4567-BB02-F9AD196EC6AC}" srcOrd="0" destOrd="0" presId="urn:microsoft.com/office/officeart/2005/8/layout/vProcess5"/>
    <dgm:cxn modelId="{5729C736-B85E-4744-A7CD-F011EE3D0BA5}" srcId="{D323C5C8-5234-48AE-8F63-C14B63AC9C89}" destId="{27E30A9B-076A-42A3-A309-9F226B0996D3}" srcOrd="1" destOrd="0" parTransId="{EEF5C471-0CE4-4D51-85FB-119CB4F55A42}" sibTransId="{7DB476D5-961C-45B4-9F8A-87F0773020D3}"/>
    <dgm:cxn modelId="{F1BE8B3D-F3A1-434D-9474-7F940EE94A21}" type="presOf" srcId="{80B96AEE-C68D-4E1C-8A8A-ABF1581E6573}" destId="{B58F7B49-64DD-48DD-BB02-A29B6E36E17F}" srcOrd="0" destOrd="0" presId="urn:microsoft.com/office/officeart/2005/8/layout/vProcess5"/>
    <dgm:cxn modelId="{4D98F86D-0B7F-491A-9D36-1636307F9B60}" type="presOf" srcId="{3851D2CF-F657-49BC-8FFF-76E94AE0BB45}" destId="{002C6BF3-F971-447C-B743-11E84F52DA90}" srcOrd="0" destOrd="0" presId="urn:microsoft.com/office/officeart/2005/8/layout/vProcess5"/>
    <dgm:cxn modelId="{B1209158-E2B3-4889-A6BB-137B20BBA085}" type="presOf" srcId="{04F33F87-484D-4099-8B4C-96F3228640B6}" destId="{1726AC7C-1ECC-4E1B-BDD7-622DE7C77966}" srcOrd="0" destOrd="0" presId="urn:microsoft.com/office/officeart/2005/8/layout/vProcess5"/>
    <dgm:cxn modelId="{6020BEA1-DA46-4303-8138-E2E4C8D93941}" type="presOf" srcId="{D323C5C8-5234-48AE-8F63-C14B63AC9C89}" destId="{C59B863D-17BF-423F-B896-D9F0FED4459C}" srcOrd="0" destOrd="0" presId="urn:microsoft.com/office/officeart/2005/8/layout/vProcess5"/>
    <dgm:cxn modelId="{D72364DE-AB7A-4291-8722-04AFDF56B76E}" srcId="{D323C5C8-5234-48AE-8F63-C14B63AC9C89}" destId="{80B96AEE-C68D-4E1C-8A8A-ABF1581E6573}" srcOrd="3" destOrd="0" parTransId="{6222E4B3-A154-4E51-9141-D1139EBEFADC}" sibTransId="{01C4F42B-A1FA-4A70-A160-E5750BC3ADB9}"/>
    <dgm:cxn modelId="{4F60B4E4-99C7-4B5E-A7D0-9F0064CA3AA1}" type="presOf" srcId="{27E30A9B-076A-42A3-A309-9F226B0996D3}" destId="{E1791EAB-8920-4CFD-B576-D54BAF38D5AB}" srcOrd="1" destOrd="0" presId="urn:microsoft.com/office/officeart/2005/8/layout/vProcess5"/>
    <dgm:cxn modelId="{2BA92CE5-BBD0-4DD7-957B-F20A6EFF89B9}" type="presOf" srcId="{9D0DEEC7-35FD-405F-B0E5-AC0177770B78}" destId="{D84C802F-A409-4D56-A450-474DEA24D50C}" srcOrd="0" destOrd="0" presId="urn:microsoft.com/office/officeart/2005/8/layout/vProcess5"/>
    <dgm:cxn modelId="{A952CEE9-FE69-4B2A-B40A-D1F60CD1A591}" srcId="{D323C5C8-5234-48AE-8F63-C14B63AC9C89}" destId="{3851D2CF-F657-49BC-8FFF-76E94AE0BB45}" srcOrd="0" destOrd="0" parTransId="{2C0E9CC3-5360-45A3-A391-2DB484672D4B}" sibTransId="{04F33F87-484D-4099-8B4C-96F3228640B6}"/>
    <dgm:cxn modelId="{11A120EC-E7F6-452D-8C76-4EF32074729A}" type="presOf" srcId="{9D0DEEC7-35FD-405F-B0E5-AC0177770B78}" destId="{4AD684D9-79C2-4B63-89FF-162F9430E8CD}" srcOrd="1" destOrd="0" presId="urn:microsoft.com/office/officeart/2005/8/layout/vProcess5"/>
    <dgm:cxn modelId="{C2865DF5-9C96-48FD-A20A-F68C56FF142C}" srcId="{D323C5C8-5234-48AE-8F63-C14B63AC9C89}" destId="{9D0DEEC7-35FD-405F-B0E5-AC0177770B78}" srcOrd="2" destOrd="0" parTransId="{7515FD74-7763-4FAB-8C5C-7D0D6DB7D535}" sibTransId="{3A04F65E-F2EE-4961-9F07-ED10F459ED00}"/>
    <dgm:cxn modelId="{29F097FE-1C07-4586-B6EB-D464B07133FD}" type="presOf" srcId="{80B96AEE-C68D-4E1C-8A8A-ABF1581E6573}" destId="{B0664D17-9591-4C23-87E8-0C844A705F3D}" srcOrd="1" destOrd="0" presId="urn:microsoft.com/office/officeart/2005/8/layout/vProcess5"/>
    <dgm:cxn modelId="{E1B5AF62-A9F0-4449-BB3E-FFA74296D5A9}" type="presParOf" srcId="{C59B863D-17BF-423F-B896-D9F0FED4459C}" destId="{317A748C-9A45-4253-9567-228365216038}" srcOrd="0" destOrd="0" presId="urn:microsoft.com/office/officeart/2005/8/layout/vProcess5"/>
    <dgm:cxn modelId="{AE1E7D5D-A4A6-485F-9DA1-07DBB9D65267}" type="presParOf" srcId="{C59B863D-17BF-423F-B896-D9F0FED4459C}" destId="{002C6BF3-F971-447C-B743-11E84F52DA90}" srcOrd="1" destOrd="0" presId="urn:microsoft.com/office/officeart/2005/8/layout/vProcess5"/>
    <dgm:cxn modelId="{64957CA7-A841-4AEA-B5EC-29CDAC9FB7A7}" type="presParOf" srcId="{C59B863D-17BF-423F-B896-D9F0FED4459C}" destId="{D28A8CC8-0DDC-4567-BB02-F9AD196EC6AC}" srcOrd="2" destOrd="0" presId="urn:microsoft.com/office/officeart/2005/8/layout/vProcess5"/>
    <dgm:cxn modelId="{5FF2E22B-702B-4FAF-A440-DB3F88076406}" type="presParOf" srcId="{C59B863D-17BF-423F-B896-D9F0FED4459C}" destId="{D84C802F-A409-4D56-A450-474DEA24D50C}" srcOrd="3" destOrd="0" presId="urn:microsoft.com/office/officeart/2005/8/layout/vProcess5"/>
    <dgm:cxn modelId="{0A9421D5-E480-4A2D-A2F4-B39CACEBA16B}" type="presParOf" srcId="{C59B863D-17BF-423F-B896-D9F0FED4459C}" destId="{B58F7B49-64DD-48DD-BB02-A29B6E36E17F}" srcOrd="4" destOrd="0" presId="urn:microsoft.com/office/officeart/2005/8/layout/vProcess5"/>
    <dgm:cxn modelId="{A34B7268-197D-44CF-94C4-7B86AAE76188}" type="presParOf" srcId="{C59B863D-17BF-423F-B896-D9F0FED4459C}" destId="{1726AC7C-1ECC-4E1B-BDD7-622DE7C77966}" srcOrd="5" destOrd="0" presId="urn:microsoft.com/office/officeart/2005/8/layout/vProcess5"/>
    <dgm:cxn modelId="{4FFD8F4F-D584-4C9B-ABA3-BC1B832FA52A}" type="presParOf" srcId="{C59B863D-17BF-423F-B896-D9F0FED4459C}" destId="{E4DB2396-FD7B-4891-8863-C4020A7D7902}" srcOrd="6" destOrd="0" presId="urn:microsoft.com/office/officeart/2005/8/layout/vProcess5"/>
    <dgm:cxn modelId="{1FFFCB71-C765-4536-B8D9-BC3EC75AAEB2}" type="presParOf" srcId="{C59B863D-17BF-423F-B896-D9F0FED4459C}" destId="{9D3326A4-7A00-4186-AB1D-6D3ED5ED898C}" srcOrd="7" destOrd="0" presId="urn:microsoft.com/office/officeart/2005/8/layout/vProcess5"/>
    <dgm:cxn modelId="{4B7061FC-FBEF-4736-B74C-740A508A0FD2}" type="presParOf" srcId="{C59B863D-17BF-423F-B896-D9F0FED4459C}" destId="{3B28DDA5-968C-46C4-ADED-E9D72F073AF1}" srcOrd="8" destOrd="0" presId="urn:microsoft.com/office/officeart/2005/8/layout/vProcess5"/>
    <dgm:cxn modelId="{A3E179B6-148D-4E3C-B7B9-6F54A13B2273}" type="presParOf" srcId="{C59B863D-17BF-423F-B896-D9F0FED4459C}" destId="{E1791EAB-8920-4CFD-B576-D54BAF38D5AB}" srcOrd="9" destOrd="0" presId="urn:microsoft.com/office/officeart/2005/8/layout/vProcess5"/>
    <dgm:cxn modelId="{E923CD7C-9A03-44D5-8CED-9615D2C8BC93}" type="presParOf" srcId="{C59B863D-17BF-423F-B896-D9F0FED4459C}" destId="{4AD684D9-79C2-4B63-89FF-162F9430E8CD}" srcOrd="10" destOrd="0" presId="urn:microsoft.com/office/officeart/2005/8/layout/vProcess5"/>
    <dgm:cxn modelId="{B37AF4D3-CA80-46EA-BB5F-622C0F96B406}" type="presParOf" srcId="{C59B863D-17BF-423F-B896-D9F0FED4459C}" destId="{B0664D17-9591-4C23-87E8-0C844A705F3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C6BF3-F971-447C-B743-11E84F52DA90}">
      <dsp:nvSpPr>
        <dsp:cNvPr id="0" name=""/>
        <dsp:cNvSpPr/>
      </dsp:nvSpPr>
      <dsp:spPr>
        <a:xfrm>
          <a:off x="0" y="0"/>
          <a:ext cx="487172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user will select parameters from drop down menus to create a list of appropriate date night selections</a:t>
          </a:r>
        </a:p>
      </dsp:txBody>
      <dsp:txXfrm>
        <a:off x="35904" y="35904"/>
        <a:ext cx="3445328" cy="1154059"/>
      </dsp:txXfrm>
    </dsp:sp>
    <dsp:sp modelId="{D28A8CC8-0DDC-4567-BB02-F9AD196EC6AC}">
      <dsp:nvSpPr>
        <dsp:cNvPr id="0" name=""/>
        <dsp:cNvSpPr/>
      </dsp:nvSpPr>
      <dsp:spPr>
        <a:xfrm>
          <a:off x="408006" y="1448752"/>
          <a:ext cx="487172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user will be able to specify time of day, price, activity, and zip code.</a:t>
          </a:r>
        </a:p>
      </dsp:txBody>
      <dsp:txXfrm>
        <a:off x="443910" y="1484656"/>
        <a:ext cx="3595091" cy="1154059"/>
      </dsp:txXfrm>
    </dsp:sp>
    <dsp:sp modelId="{D84C802F-A409-4D56-A450-474DEA24D50C}">
      <dsp:nvSpPr>
        <dsp:cNvPr id="0" name=""/>
        <dsp:cNvSpPr/>
      </dsp:nvSpPr>
      <dsp:spPr>
        <a:xfrm>
          <a:off x="809923" y="2897505"/>
          <a:ext cx="487172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chosen parameters (not all need to be selected) will enable the user to personalize the date</a:t>
          </a:r>
        </a:p>
      </dsp:txBody>
      <dsp:txXfrm>
        <a:off x="845827" y="2933409"/>
        <a:ext cx="3601181" cy="1154059"/>
      </dsp:txXfrm>
    </dsp:sp>
    <dsp:sp modelId="{B58F7B49-64DD-48DD-BB02-A29B6E36E17F}">
      <dsp:nvSpPr>
        <dsp:cNvPr id="0" name=""/>
        <dsp:cNvSpPr/>
      </dsp:nvSpPr>
      <dsp:spPr>
        <a:xfrm>
          <a:off x="1217929" y="4346257"/>
          <a:ext cx="487172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User will be able to view the results in table format, set up an escape plan, and have access to several links to facilitate his /her date</a:t>
          </a:r>
        </a:p>
      </dsp:txBody>
      <dsp:txXfrm>
        <a:off x="1253833" y="4382161"/>
        <a:ext cx="3595091" cy="1154059"/>
      </dsp:txXfrm>
    </dsp:sp>
    <dsp:sp modelId="{1726AC7C-1ECC-4E1B-BDD7-622DE7C77966}">
      <dsp:nvSpPr>
        <dsp:cNvPr id="0" name=""/>
        <dsp:cNvSpPr/>
      </dsp:nvSpPr>
      <dsp:spPr>
        <a:xfrm>
          <a:off x="407490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54189" y="938903"/>
        <a:ext cx="438247" cy="599602"/>
      </dsp:txXfrm>
    </dsp:sp>
    <dsp:sp modelId="{E4DB2396-FD7B-4891-8863-C4020A7D7902}">
      <dsp:nvSpPr>
        <dsp:cNvPr id="0" name=""/>
        <dsp:cNvSpPr/>
      </dsp:nvSpPr>
      <dsp:spPr>
        <a:xfrm>
          <a:off x="448291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2195" y="2387655"/>
        <a:ext cx="438247" cy="599602"/>
      </dsp:txXfrm>
    </dsp:sp>
    <dsp:sp modelId="{9D3326A4-7A00-4186-AB1D-6D3ED5ED898C}">
      <dsp:nvSpPr>
        <dsp:cNvPr id="0" name=""/>
        <dsp:cNvSpPr/>
      </dsp:nvSpPr>
      <dsp:spPr>
        <a:xfrm>
          <a:off x="4884829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64112" y="3836408"/>
        <a:ext cx="438247" cy="599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9571-B370-499F-82E2-A34C416E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A11F9-4812-4C3D-962F-5133D9CF4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6389-7215-45B4-85BC-610AECD1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D068-D4CB-4172-8D77-94FED24D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01FD6-B68C-47A3-9774-96B1CEEB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BB38-8224-4FAA-BEA5-73AB87AC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0EFD2-F478-462E-998F-79AD8EA0D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1D93-BD86-46A4-A426-7E8CFDC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4B3C-5AE9-4160-9F2A-ACC3333F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0A3-E7D2-46C4-8636-12F7F6D0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99737-D5C8-47C2-BAEC-68BE9F9EE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6453-F69E-4C00-BEC8-A36859E8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A812-2E51-402D-846E-72D73998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E1E7-6EC9-4995-B306-18DE6713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D1B5-9BC5-45C4-8F51-ADD517AB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D7BB-FD80-4077-977C-093400AB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66B8-1B38-4AF3-98AE-4BBAAFA4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C20A7-F827-4768-A2DE-9D0A638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7343-239E-4D79-82BE-8BBCB126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57DB-604A-4029-B896-26596A4F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A08A-5DC8-4458-B0A4-A6E74582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4572-9312-4695-94DC-C1C7E3C7E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7DC6-A181-457D-9EC5-BA1C9F27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A43B-E95D-4A8E-866D-3731FAF1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6C5B-35B1-46CB-86AA-B4DB8559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9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D33C-5246-4E95-AE3E-246CCB64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BF1D-4864-4E08-AEF5-08CE8A0CC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CE9E9-7FBA-46C5-9BD7-C7F2160D1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998F-956A-47BB-ADE9-F46F554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61819-4564-429D-BE69-E6B7EEC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F65A4-3210-4162-A06B-7912F6AC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288D-980E-480F-A150-B5383825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072F5-1D46-40EF-B8A8-D120E0D30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E9D80-F814-4873-8B9F-35ED1FE4B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FA643-3512-4070-AF0E-3352D4162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0E1E9-AFC3-4C8B-9DD2-52F3F7EA2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42FC8-FD6B-4084-8521-1C8D78FF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ACEA-848C-441D-8460-0491301E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AAFC7-8F71-402C-9DEF-D3C874C5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9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6C77-1121-49AB-A7DF-2250231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63708-E2E1-4C18-B88E-D6E7946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0625-CF79-463D-A3C2-54FA7424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E82C8-F9DD-4176-9238-FCDE169C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5F4E5-E073-4D5A-B2DD-F335DED3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2206B-368F-4936-B14D-24CA5407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44498-C246-4A8B-8B9A-CC42C011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1122-5996-40F9-871C-8B0857B6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48F-671C-4E87-B538-A8615F2B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D4102-5CFB-4988-98A6-560EBD18B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3701E-5755-4D7F-B23B-DCF60148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ED8D2-CEF3-475E-A916-0AF72E2E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4FF1C-6835-4058-8196-7F9DC083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FBAE-F999-401D-A4D6-ED05924F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7FC6C-F6F5-4756-AA1D-FDD8237AB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8400F-5F0E-4BAD-A5F0-DEA9560A3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5C2C6-0024-4692-B924-FB953BBF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F818-88FC-4ABD-9ABC-87E8A5AD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B2B0-D862-4220-9771-4B4E099A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1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BF1E7-0692-47BC-9889-5B216F44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F716-F710-4F39-BB6C-CBA111FE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A4D3-66DD-47EC-85DA-2F2BE341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DBDA-40E1-4C36-8194-F1A7495B54A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3C71-F73B-4FD1-8598-728A4A236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78D1-FCFD-44D4-862E-113FEAA37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22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E54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in front of a sunset&#10;&#10;Description generated with very high confidence">
            <a:extLst>
              <a:ext uri="{FF2B5EF4-FFF2-40B4-BE49-F238E27FC236}">
                <a16:creationId xmlns:a16="http://schemas.microsoft.com/office/drawing/2014/main" id="{CF0D0ABE-2DA7-40B0-BF45-7866E2F56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3A9E5-E805-4D83-8D79-CCED90CE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Date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F84BD-47CC-4243-A478-5C4220B5E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An application that plans your night out</a:t>
            </a:r>
          </a:p>
        </p:txBody>
      </p:sp>
    </p:spTree>
    <p:extLst>
      <p:ext uri="{BB962C8B-B14F-4D97-AF65-F5344CB8AC3E}">
        <p14:creationId xmlns:p14="http://schemas.microsoft.com/office/powerpoint/2010/main" val="16664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DA5F5-3A9C-42FE-B364-1A5B0DBF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Questions????</a:t>
            </a:r>
          </a:p>
        </p:txBody>
      </p:sp>
    </p:spTree>
    <p:extLst>
      <p:ext uri="{BB962C8B-B14F-4D97-AF65-F5344CB8AC3E}">
        <p14:creationId xmlns:p14="http://schemas.microsoft.com/office/powerpoint/2010/main" val="341839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47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62B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C39810-190F-452D-9526-793C74608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6" r="57980" b="-1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3FBAEA-FDC3-40B8-BE3F-316F52CD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34730"/>
            <a:ext cx="7410681" cy="20022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Date Night</a:t>
            </a:r>
            <a:br>
              <a:rPr lang="en-US" sz="4800" dirty="0"/>
            </a:b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Franklin Antonio,</a:t>
            </a:r>
            <a:br>
              <a:rPr lang="en-US" sz="27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Charles </a:t>
            </a:r>
            <a:r>
              <a:rPr lang="en-US" sz="2700" dirty="0" err="1">
                <a:solidFill>
                  <a:schemeClr val="accent3">
                    <a:lumMod val="75000"/>
                  </a:schemeClr>
                </a:solidFill>
              </a:rPr>
              <a:t>Gilker</a:t>
            </a: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br>
              <a:rPr lang="en-US" sz="27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Timothy Mace,</a:t>
            </a:r>
            <a:br>
              <a:rPr lang="en-US" sz="27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Janet Warren</a:t>
            </a:r>
            <a:br>
              <a:rPr lang="en-US" sz="27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451E55-B43C-408A-93B5-E8F434E5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595294"/>
            <a:ext cx="5676637" cy="33441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Application Concept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Motivation/Design Process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Technologies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Demonstration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Future Development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21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E8931-CF7C-4BD5-9522-E678FA68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Application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877CC-7844-48ED-BF9A-A5C4DCC80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63668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9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5B29-C852-4ACC-9B80-C4A41F0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2"/>
            <a:ext cx="6339840" cy="2603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C0C4-DAD1-473E-A386-1586228B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Initially started an application for local venues and events in the Richmond area. </a:t>
            </a:r>
          </a:p>
          <a:p>
            <a:r>
              <a: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After searching the available API’s, the ideas shifted to the Date Night App. </a:t>
            </a:r>
          </a:p>
          <a:p>
            <a:endParaRPr lang="en-US" sz="22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06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1340FC-C4E2-4CD5-9BCA-7A022E8B49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BC0C31-69A7-4200-9AFE-927230E1E0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6BF83E-1984-4800-9E48-3A2ED402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sz="48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8EDB-2D59-4EEB-A0A8-0FB27CA6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428017"/>
            <a:ext cx="6484094" cy="3655249"/>
          </a:xfrm>
        </p:spPr>
        <p:txBody>
          <a:bodyPr anchor="ctr"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class, we began with a concepts meeting to touch base with the progress of the site.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focus then shifted to what is working, what is incomplete, what needs further development, what isn’t working, and what can we add to make it function better.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Continuously assessing and reassessing functionality and reworking code to accommodate the changes.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69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6A2B7-BB92-4FEC-A50A-C6CEE80B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14B-0473-45F8-911B-A069BF77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1. Grid-Template-Areas (CSS Grid)</a:t>
            </a:r>
          </a:p>
          <a:p>
            <a:pPr marL="0" indent="0">
              <a:buNone/>
            </a:pPr>
            <a:r>
              <a:rPr lang="en-US" sz="1800" dirty="0"/>
              <a:t>2. Firebase</a:t>
            </a:r>
          </a:p>
          <a:p>
            <a:pPr marL="0" indent="0">
              <a:buNone/>
            </a:pPr>
            <a:r>
              <a:rPr lang="en-US" sz="1800" dirty="0"/>
              <a:t>3. Ajax</a:t>
            </a:r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dirty="0" err="1"/>
              <a:t>GitKraken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Utilized Bootstrap for modals and carousel </a:t>
            </a:r>
          </a:p>
        </p:txBody>
      </p:sp>
    </p:spTree>
    <p:extLst>
      <p:ext uri="{BB962C8B-B14F-4D97-AF65-F5344CB8AC3E}">
        <p14:creationId xmlns:p14="http://schemas.microsoft.com/office/powerpoint/2010/main" val="20984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0B20216-621E-478E-BD0E-B2881249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26240"/>
            <a:ext cx="6553545" cy="50134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6B0F049-25A6-4244-9595-EB0E3AF3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0582B-CB44-4DD9-A7AF-0A59870D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Grid-template-areas</a:t>
            </a:r>
          </a:p>
        </p:txBody>
      </p:sp>
    </p:spTree>
    <p:extLst>
      <p:ext uri="{BB962C8B-B14F-4D97-AF65-F5344CB8AC3E}">
        <p14:creationId xmlns:p14="http://schemas.microsoft.com/office/powerpoint/2010/main" val="87679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C3B28-63F5-4B65-9157-868E123A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1EC8-D8A0-48FD-BDCE-8DF2B92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Date Night 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41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2A0E4-9508-4EF9-82A4-39DAC93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A800-C94F-4059-9038-C77E510E2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Roulette Wheel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More User interaction with activity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Save more of search data on firebase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 fandango API to further the User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 ability to store a date (on calendar) with a more comprehensible user profile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62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280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Date Night</vt:lpstr>
      <vt:lpstr>Date Night Franklin Antonio, Charles Gilker,  Timothy Mace, Janet Warren </vt:lpstr>
      <vt:lpstr>Application Concept</vt:lpstr>
      <vt:lpstr>Motivation</vt:lpstr>
      <vt:lpstr>Design Process</vt:lpstr>
      <vt:lpstr>Technologies</vt:lpstr>
      <vt:lpstr>Technologies</vt:lpstr>
      <vt:lpstr>Demonstration</vt:lpstr>
      <vt:lpstr>Future Development</vt:lpstr>
      <vt:lpstr>Questions????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 Lisowski</dc:creator>
  <cp:lastModifiedBy>JW</cp:lastModifiedBy>
  <cp:revision>34</cp:revision>
  <dcterms:created xsi:type="dcterms:W3CDTF">2018-03-21T03:59:34Z</dcterms:created>
  <dcterms:modified xsi:type="dcterms:W3CDTF">2018-03-26T22:00:09Z</dcterms:modified>
</cp:coreProperties>
</file>