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63" r:id="rId5"/>
    <p:sldId id="258" r:id="rId6"/>
    <p:sldId id="264" r:id="rId7"/>
    <p:sldId id="260" r:id="rId8"/>
    <p:sldId id="265" r:id="rId9"/>
    <p:sldId id="259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27" d="100"/>
          <a:sy n="27" d="100"/>
        </p:scale>
        <p:origin x="6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46AB-8613-4EBA-844E-246B7638B10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744D-75A6-4D92-B8CC-ABC81587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6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46AB-8613-4EBA-844E-246B7638B10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744D-75A6-4D92-B8CC-ABC81587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9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46AB-8613-4EBA-844E-246B7638B10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744D-75A6-4D92-B8CC-ABC81587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2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46AB-8613-4EBA-844E-246B7638B10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744D-75A6-4D92-B8CC-ABC81587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0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46AB-8613-4EBA-844E-246B7638B10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744D-75A6-4D92-B8CC-ABC81587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2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46AB-8613-4EBA-844E-246B7638B10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744D-75A6-4D92-B8CC-ABC81587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7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46AB-8613-4EBA-844E-246B7638B10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744D-75A6-4D92-B8CC-ABC81587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3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46AB-8613-4EBA-844E-246B7638B10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744D-75A6-4D92-B8CC-ABC81587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7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46AB-8613-4EBA-844E-246B7638B10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744D-75A6-4D92-B8CC-ABC81587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6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46AB-8613-4EBA-844E-246B7638B10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744D-75A6-4D92-B8CC-ABC81587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6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46AB-8613-4EBA-844E-246B7638B10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744D-75A6-4D92-B8CC-ABC81587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9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accent3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846AB-8613-4EBA-844E-246B7638B10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5744D-75A6-4D92-B8CC-ABC81587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28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2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BA439E-D65D-4FF1-B8C4-BE0D08659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Monarch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AAD73-D944-4933-8DDB-DB3A3A843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 ‘Reddit’ clone</a:t>
            </a:r>
          </a:p>
        </p:txBody>
      </p:sp>
      <p:pic>
        <p:nvPicPr>
          <p:cNvPr id="6" name="Picture 5" descr="A picture containing animal, clothing, invertebrate&#10;&#10;Description generated with very high confidence">
            <a:extLst>
              <a:ext uri="{FF2B5EF4-FFF2-40B4-BE49-F238E27FC236}">
                <a16:creationId xmlns:a16="http://schemas.microsoft.com/office/drawing/2014/main" id="{56530781-0C5A-4554-8499-038DDECBB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081">
            <a:off x="5396189" y="2781258"/>
            <a:ext cx="1399622" cy="129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57BAFD-E508-49FE-B1DC-43122C0D8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F21499-9C81-461E-A796-DF84B4471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Directions for future use</a:t>
            </a:r>
          </a:p>
        </p:txBody>
      </p:sp>
      <p:pic>
        <p:nvPicPr>
          <p:cNvPr id="5" name="Picture 4" descr="A picture containing animal, clothing, invertebrate&#10;&#10;Description generated with very high confidence">
            <a:extLst>
              <a:ext uri="{FF2B5EF4-FFF2-40B4-BE49-F238E27FC236}">
                <a16:creationId xmlns:a16="http://schemas.microsoft.com/office/drawing/2014/main" id="{4F9F21F2-AD10-4F0A-9145-EE89734177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036" y="3159869"/>
            <a:ext cx="1237128" cy="123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31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7B57E-DFC0-4E4B-9C01-14630C24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038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The End…………Questions ??????</a:t>
            </a:r>
          </a:p>
        </p:txBody>
      </p:sp>
      <p:pic>
        <p:nvPicPr>
          <p:cNvPr id="4" name="Picture 3" descr="A picture containing animal, clothing, invertebrate&#10;&#10;Description generated with very high confidence">
            <a:extLst>
              <a:ext uri="{FF2B5EF4-FFF2-40B4-BE49-F238E27FC236}">
                <a16:creationId xmlns:a16="http://schemas.microsoft.com/office/drawing/2014/main" id="{49F9EB6D-9CDA-4904-89BC-A1D4D2C1A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15687">
            <a:off x="1819319" y="2287879"/>
            <a:ext cx="762174" cy="76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27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96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AA8F84D-BF31-4985-9EAF-99870D112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17B5381-FFCA-4325-8FBB-B1481666A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3326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75A97C-3575-41FA-A2AE-550C89437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2631125"/>
            <a:ext cx="4983480" cy="2397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 Concept</a:t>
            </a:r>
          </a:p>
        </p:txBody>
      </p:sp>
      <p:pic>
        <p:nvPicPr>
          <p:cNvPr id="5" name="Picture 4" descr="A picture containing animal, clothing, invertebrate&#10;&#10;Description generated with very high confidence">
            <a:extLst>
              <a:ext uri="{FF2B5EF4-FFF2-40B4-BE49-F238E27FC236}">
                <a16:creationId xmlns:a16="http://schemas.microsoft.com/office/drawing/2014/main" id="{9265A4E1-3186-4CBC-B52E-403C7F016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2556">
            <a:off x="3609481" y="4247440"/>
            <a:ext cx="1420993" cy="142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43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1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23D54-2DD8-4F7E-82DE-2E475F7BD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Technologies Used:</a:t>
            </a:r>
          </a:p>
        </p:txBody>
      </p:sp>
      <p:pic>
        <p:nvPicPr>
          <p:cNvPr id="6" name="Picture 5" descr="A picture containing animal, clothing, invertebrate&#10;&#10;Description generated with very high confidence">
            <a:extLst>
              <a:ext uri="{FF2B5EF4-FFF2-40B4-BE49-F238E27FC236}">
                <a16:creationId xmlns:a16="http://schemas.microsoft.com/office/drawing/2014/main" id="{6621EDFA-666A-4979-AA55-343B195E6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0747">
            <a:off x="10009462" y="586881"/>
            <a:ext cx="1498050" cy="149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23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154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12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B7F09-9270-4000-BB37-57D051C7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1122363"/>
            <a:ext cx="63398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Design Process</a:t>
            </a:r>
          </a:p>
        </p:txBody>
      </p:sp>
      <p:pic>
        <p:nvPicPr>
          <p:cNvPr id="6" name="Picture 5" descr="A picture containing animal, clothing, invertebrate&#10;&#10;Description generated with very high confidence">
            <a:extLst>
              <a:ext uri="{FF2B5EF4-FFF2-40B4-BE49-F238E27FC236}">
                <a16:creationId xmlns:a16="http://schemas.microsoft.com/office/drawing/2014/main" id="{3A61E659-41F4-4EAA-A9D1-88D993E24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673" y="3509963"/>
            <a:ext cx="762174" cy="76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5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28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47343-D63A-47E2-83F7-2991513CE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Demonstration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7C699-44AF-4176-800F-CDC23E2BB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Monarch</a:t>
            </a:r>
          </a:p>
        </p:txBody>
      </p:sp>
      <p:pic>
        <p:nvPicPr>
          <p:cNvPr id="6" name="Picture 5" descr="A picture containing animal, clothing, invertebrate&#10;&#10;Description generated with very high confidence">
            <a:extLst>
              <a:ext uri="{FF2B5EF4-FFF2-40B4-BE49-F238E27FC236}">
                <a16:creationId xmlns:a16="http://schemas.microsoft.com/office/drawing/2014/main" id="{36BB2B14-49B2-4E15-ADBE-4FC3F8C5E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69" y="1263792"/>
            <a:ext cx="1064196" cy="106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3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4058</TotalTime>
  <Words>24</Words>
  <Application>Microsoft Office PowerPoint</Application>
  <PresentationFormat>Widescreen</PresentationFormat>
  <Paragraphs>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Monarch</vt:lpstr>
      <vt:lpstr>PowerPoint Presentation</vt:lpstr>
      <vt:lpstr>Application Concept</vt:lpstr>
      <vt:lpstr>PowerPoint Presentation</vt:lpstr>
      <vt:lpstr>Technologies Used:</vt:lpstr>
      <vt:lpstr>PowerPoint Presentation</vt:lpstr>
      <vt:lpstr>Design Process</vt:lpstr>
      <vt:lpstr>PowerPoint Presentation</vt:lpstr>
      <vt:lpstr>Demonstration</vt:lpstr>
      <vt:lpstr>Directions for future use</vt:lpstr>
      <vt:lpstr>The End…………Questions ??????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Monarch</dc:title>
  <dc:creator>JW</dc:creator>
  <cp:lastModifiedBy>JW Lisowski</cp:lastModifiedBy>
  <cp:revision>12</cp:revision>
  <dcterms:created xsi:type="dcterms:W3CDTF">2018-05-15T17:29:37Z</dcterms:created>
  <dcterms:modified xsi:type="dcterms:W3CDTF">2018-05-19T04:20:33Z</dcterms:modified>
</cp:coreProperties>
</file>