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274-97E1-4808-B87A-A4CA2182362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120C-FB77-46A6-959A-D518F673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9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274-97E1-4808-B87A-A4CA2182362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120C-FB77-46A6-959A-D518F673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274-97E1-4808-B87A-A4CA2182362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120C-FB77-46A6-959A-D518F673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5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274-97E1-4808-B87A-A4CA2182362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120C-FB77-46A6-959A-D518F673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274-97E1-4808-B87A-A4CA2182362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120C-FB77-46A6-959A-D518F673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274-97E1-4808-B87A-A4CA2182362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120C-FB77-46A6-959A-D518F673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5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274-97E1-4808-B87A-A4CA2182362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120C-FB77-46A6-959A-D518F673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4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274-97E1-4808-B87A-A4CA2182362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120C-FB77-46A6-959A-D518F673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274-97E1-4808-B87A-A4CA2182362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120C-FB77-46A6-959A-D518F673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1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274-97E1-4808-B87A-A4CA2182362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120C-FB77-46A6-959A-D518F673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7274-97E1-4808-B87A-A4CA2182362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120C-FB77-46A6-959A-D518F673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7274-97E1-4808-B87A-A4CA2182362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120C-FB77-46A6-959A-D518F673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9"/>
            <a:ext cx="6858002" cy="12192000"/>
          </a:xfrm>
          <a:prstGeom prst="rect">
            <a:avLst/>
          </a:prstGeom>
          <a:ln w="76200">
            <a:noFill/>
          </a:ln>
        </p:spPr>
      </p:pic>
      <p:grpSp>
        <p:nvGrpSpPr>
          <p:cNvPr id="23" name="Group 22"/>
          <p:cNvGrpSpPr/>
          <p:nvPr/>
        </p:nvGrpSpPr>
        <p:grpSpPr>
          <a:xfrm>
            <a:off x="0" y="98474"/>
            <a:ext cx="12203716" cy="6785314"/>
            <a:chOff x="0" y="98474"/>
            <a:chExt cx="12203716" cy="6785314"/>
          </a:xfrm>
        </p:grpSpPr>
        <p:sp>
          <p:nvSpPr>
            <p:cNvPr id="6" name="Rectangle 5"/>
            <p:cNvSpPr/>
            <p:nvPr/>
          </p:nvSpPr>
          <p:spPr>
            <a:xfrm>
              <a:off x="112542" y="98474"/>
              <a:ext cx="11985673" cy="668215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90000"/>
                    <a:lumMod val="84000"/>
                  </a:schemeClr>
                </a:gs>
                <a:gs pos="100000">
                  <a:schemeClr val="accent5">
                    <a:lumMod val="75000"/>
                    <a:alpha val="85000"/>
                  </a:schemeClr>
                </a:gs>
              </a:gsLst>
              <a:lin ang="5400000" scaled="1"/>
              <a:tileRect/>
            </a:gradFill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952500"/>
              <a:ext cx="1220371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1716" y="2089643"/>
              <a:ext cx="12192000" cy="585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552700" y="952500"/>
              <a:ext cx="0" cy="1143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5937" y="950152"/>
              <a:ext cx="0" cy="1143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584257" y="947804"/>
              <a:ext cx="0" cy="1143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790544" y="945456"/>
              <a:ext cx="0" cy="1143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52700" y="2088456"/>
              <a:ext cx="0" cy="47695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69135" y="2114244"/>
              <a:ext cx="0" cy="47695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230154" y="2097828"/>
              <a:ext cx="0" cy="47695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52700" y="4191000"/>
              <a:ext cx="668977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25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95000"/>
              </a:schemeClr>
            </a:gs>
            <a:gs pos="100000">
              <a:schemeClr val="accent1">
                <a:lumMod val="75000"/>
                <a:alpha val="9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2"/>
          <a:stretch/>
        </p:blipFill>
        <p:spPr>
          <a:xfrm rot="5400000">
            <a:off x="2667000" y="-2666999"/>
            <a:ext cx="6858001" cy="12192001"/>
          </a:xfrm>
          <a:prstGeom prst="rect">
            <a:avLst/>
          </a:prstGeom>
        </p:spPr>
      </p:pic>
      <p:sp>
        <p:nvSpPr>
          <p:cNvPr id="21" name="Freeform 20"/>
          <p:cNvSpPr>
            <a:spLocks/>
          </p:cNvSpPr>
          <p:nvPr/>
        </p:nvSpPr>
        <p:spPr>
          <a:xfrm>
            <a:off x="3" y="2"/>
            <a:ext cx="12161520" cy="7132320"/>
          </a:xfrm>
          <a:custGeom>
            <a:avLst/>
            <a:gdLst>
              <a:gd name="connsiteX0" fmla="*/ 6561176 w 12191998"/>
              <a:gd name="connsiteY0" fmla="*/ 4342673 h 6857998"/>
              <a:gd name="connsiteX1" fmla="*/ 9294945 w 12191998"/>
              <a:gd name="connsiteY1" fmla="*/ 4342673 h 6857998"/>
              <a:gd name="connsiteX2" fmla="*/ 9294945 w 12191998"/>
              <a:gd name="connsiteY2" fmla="*/ 6857998 h 6857998"/>
              <a:gd name="connsiteX3" fmla="*/ 6561176 w 12191998"/>
              <a:gd name="connsiteY3" fmla="*/ 6857998 h 6857998"/>
              <a:gd name="connsiteX4" fmla="*/ 2416990 w 12191998"/>
              <a:gd name="connsiteY4" fmla="*/ 4342673 h 6857998"/>
              <a:gd name="connsiteX5" fmla="*/ 6515457 w 12191998"/>
              <a:gd name="connsiteY5" fmla="*/ 4342673 h 6857998"/>
              <a:gd name="connsiteX6" fmla="*/ 6515457 w 12191998"/>
              <a:gd name="connsiteY6" fmla="*/ 6857998 h 6857998"/>
              <a:gd name="connsiteX7" fmla="*/ 2416990 w 12191998"/>
              <a:gd name="connsiteY7" fmla="*/ 6857998 h 6857998"/>
              <a:gd name="connsiteX8" fmla="*/ 9340664 w 12191998"/>
              <a:gd name="connsiteY8" fmla="*/ 2096581 h 6857998"/>
              <a:gd name="connsiteX9" fmla="*/ 12191998 w 12191998"/>
              <a:gd name="connsiteY9" fmla="*/ 2096581 h 6857998"/>
              <a:gd name="connsiteX10" fmla="*/ 12191998 w 12191998"/>
              <a:gd name="connsiteY10" fmla="*/ 6857998 h 6857998"/>
              <a:gd name="connsiteX11" fmla="*/ 9340664 w 12191998"/>
              <a:gd name="connsiteY11" fmla="*/ 6857998 h 6857998"/>
              <a:gd name="connsiteX12" fmla="*/ 9340664 w 12191998"/>
              <a:gd name="connsiteY12" fmla="*/ 4342673 h 6857998"/>
              <a:gd name="connsiteX13" fmla="*/ 9340666 w 12191998"/>
              <a:gd name="connsiteY13" fmla="*/ 4342673 h 6857998"/>
              <a:gd name="connsiteX14" fmla="*/ 9340666 w 12191998"/>
              <a:gd name="connsiteY14" fmla="*/ 4296954 h 6857998"/>
              <a:gd name="connsiteX15" fmla="*/ 9340664 w 12191998"/>
              <a:gd name="connsiteY15" fmla="*/ 4296954 h 6857998"/>
              <a:gd name="connsiteX16" fmla="*/ 6561176 w 12191998"/>
              <a:gd name="connsiteY16" fmla="*/ 2096581 h 6857998"/>
              <a:gd name="connsiteX17" fmla="*/ 9294945 w 12191998"/>
              <a:gd name="connsiteY17" fmla="*/ 2096581 h 6857998"/>
              <a:gd name="connsiteX18" fmla="*/ 9294945 w 12191998"/>
              <a:gd name="connsiteY18" fmla="*/ 4296954 h 6857998"/>
              <a:gd name="connsiteX19" fmla="*/ 6561176 w 12191998"/>
              <a:gd name="connsiteY19" fmla="*/ 4296954 h 6857998"/>
              <a:gd name="connsiteX20" fmla="*/ 2416990 w 12191998"/>
              <a:gd name="connsiteY20" fmla="*/ 2096581 h 6857998"/>
              <a:gd name="connsiteX21" fmla="*/ 6515457 w 12191998"/>
              <a:gd name="connsiteY21" fmla="*/ 2096581 h 6857998"/>
              <a:gd name="connsiteX22" fmla="*/ 6515457 w 12191998"/>
              <a:gd name="connsiteY22" fmla="*/ 4296954 h 6857998"/>
              <a:gd name="connsiteX23" fmla="*/ 2416990 w 12191998"/>
              <a:gd name="connsiteY23" fmla="*/ 4296954 h 6857998"/>
              <a:gd name="connsiteX24" fmla="*/ 0 w 12191998"/>
              <a:gd name="connsiteY24" fmla="*/ 2096581 h 6857998"/>
              <a:gd name="connsiteX25" fmla="*/ 2371271 w 12191998"/>
              <a:gd name="connsiteY25" fmla="*/ 2096581 h 6857998"/>
              <a:gd name="connsiteX26" fmla="*/ 2371271 w 12191998"/>
              <a:gd name="connsiteY26" fmla="*/ 6857998 h 6857998"/>
              <a:gd name="connsiteX27" fmla="*/ 0 w 12191998"/>
              <a:gd name="connsiteY27" fmla="*/ 6857998 h 6857998"/>
              <a:gd name="connsiteX28" fmla="*/ 9786608 w 12191998"/>
              <a:gd name="connsiteY28" fmla="*/ 899157 h 6857998"/>
              <a:gd name="connsiteX29" fmla="*/ 12191998 w 12191998"/>
              <a:gd name="connsiteY29" fmla="*/ 899157 h 6857998"/>
              <a:gd name="connsiteX30" fmla="*/ 12191998 w 12191998"/>
              <a:gd name="connsiteY30" fmla="*/ 2050862 h 6857998"/>
              <a:gd name="connsiteX31" fmla="*/ 9786608 w 12191998"/>
              <a:gd name="connsiteY31" fmla="*/ 2050862 h 6857998"/>
              <a:gd name="connsiteX32" fmla="*/ 7297412 w 12191998"/>
              <a:gd name="connsiteY32" fmla="*/ 899157 h 6857998"/>
              <a:gd name="connsiteX33" fmla="*/ 9740889 w 12191998"/>
              <a:gd name="connsiteY33" fmla="*/ 899157 h 6857998"/>
              <a:gd name="connsiteX34" fmla="*/ 9740889 w 12191998"/>
              <a:gd name="connsiteY34" fmla="*/ 2050862 h 6857998"/>
              <a:gd name="connsiteX35" fmla="*/ 7297412 w 12191998"/>
              <a:gd name="connsiteY35" fmla="*/ 2050862 h 6857998"/>
              <a:gd name="connsiteX36" fmla="*/ 4793702 w 12191998"/>
              <a:gd name="connsiteY36" fmla="*/ 899157 h 6857998"/>
              <a:gd name="connsiteX37" fmla="*/ 7251693 w 12191998"/>
              <a:gd name="connsiteY37" fmla="*/ 899157 h 6857998"/>
              <a:gd name="connsiteX38" fmla="*/ 7251693 w 12191998"/>
              <a:gd name="connsiteY38" fmla="*/ 2050862 h 6857998"/>
              <a:gd name="connsiteX39" fmla="*/ 4793702 w 12191998"/>
              <a:gd name="connsiteY39" fmla="*/ 2050862 h 6857998"/>
              <a:gd name="connsiteX40" fmla="*/ 2416990 w 12191998"/>
              <a:gd name="connsiteY40" fmla="*/ 899157 h 6857998"/>
              <a:gd name="connsiteX41" fmla="*/ 4747984 w 12191998"/>
              <a:gd name="connsiteY41" fmla="*/ 899157 h 6857998"/>
              <a:gd name="connsiteX42" fmla="*/ 4747984 w 12191998"/>
              <a:gd name="connsiteY42" fmla="*/ 2050862 h 6857998"/>
              <a:gd name="connsiteX43" fmla="*/ 2416990 w 12191998"/>
              <a:gd name="connsiteY43" fmla="*/ 2050862 h 6857998"/>
              <a:gd name="connsiteX44" fmla="*/ 0 w 12191998"/>
              <a:gd name="connsiteY44" fmla="*/ 899157 h 6857998"/>
              <a:gd name="connsiteX45" fmla="*/ 2371271 w 12191998"/>
              <a:gd name="connsiteY45" fmla="*/ 899157 h 6857998"/>
              <a:gd name="connsiteX46" fmla="*/ 2371271 w 12191998"/>
              <a:gd name="connsiteY46" fmla="*/ 2050862 h 6857998"/>
              <a:gd name="connsiteX47" fmla="*/ 0 w 12191998"/>
              <a:gd name="connsiteY47" fmla="*/ 2050862 h 6857998"/>
              <a:gd name="connsiteX48" fmla="*/ 0 w 12191998"/>
              <a:gd name="connsiteY48" fmla="*/ 0 h 6857998"/>
              <a:gd name="connsiteX49" fmla="*/ 12191998 w 12191998"/>
              <a:gd name="connsiteY49" fmla="*/ 0 h 6857998"/>
              <a:gd name="connsiteX50" fmla="*/ 12191998 w 12191998"/>
              <a:gd name="connsiteY50" fmla="*/ 853438 h 6857998"/>
              <a:gd name="connsiteX51" fmla="*/ 0 w 12191998"/>
              <a:gd name="connsiteY51" fmla="*/ 8534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8" h="6857998">
                <a:moveTo>
                  <a:pt x="6561176" y="4342673"/>
                </a:moveTo>
                <a:lnTo>
                  <a:pt x="9294945" y="4342673"/>
                </a:lnTo>
                <a:lnTo>
                  <a:pt x="9294945" y="6857998"/>
                </a:lnTo>
                <a:lnTo>
                  <a:pt x="6561176" y="6857998"/>
                </a:lnTo>
                <a:close/>
                <a:moveTo>
                  <a:pt x="2416990" y="4342673"/>
                </a:moveTo>
                <a:lnTo>
                  <a:pt x="6515457" y="4342673"/>
                </a:lnTo>
                <a:lnTo>
                  <a:pt x="6515457" y="6857998"/>
                </a:lnTo>
                <a:lnTo>
                  <a:pt x="2416990" y="6857998"/>
                </a:lnTo>
                <a:close/>
                <a:moveTo>
                  <a:pt x="9340664" y="2096581"/>
                </a:moveTo>
                <a:lnTo>
                  <a:pt x="12191998" y="2096581"/>
                </a:lnTo>
                <a:lnTo>
                  <a:pt x="12191998" y="6857998"/>
                </a:lnTo>
                <a:lnTo>
                  <a:pt x="9340664" y="6857998"/>
                </a:lnTo>
                <a:lnTo>
                  <a:pt x="9340664" y="4342673"/>
                </a:lnTo>
                <a:lnTo>
                  <a:pt x="9340666" y="4342673"/>
                </a:lnTo>
                <a:lnTo>
                  <a:pt x="9340666" y="4296954"/>
                </a:lnTo>
                <a:lnTo>
                  <a:pt x="9340664" y="4296954"/>
                </a:lnTo>
                <a:close/>
                <a:moveTo>
                  <a:pt x="6561176" y="2096581"/>
                </a:moveTo>
                <a:lnTo>
                  <a:pt x="9294945" y="2096581"/>
                </a:lnTo>
                <a:lnTo>
                  <a:pt x="9294945" y="4296954"/>
                </a:lnTo>
                <a:lnTo>
                  <a:pt x="6561176" y="4296954"/>
                </a:lnTo>
                <a:close/>
                <a:moveTo>
                  <a:pt x="2416990" y="2096581"/>
                </a:moveTo>
                <a:lnTo>
                  <a:pt x="6515457" y="2096581"/>
                </a:lnTo>
                <a:lnTo>
                  <a:pt x="6515457" y="4296954"/>
                </a:lnTo>
                <a:lnTo>
                  <a:pt x="2416990" y="4296954"/>
                </a:lnTo>
                <a:close/>
                <a:moveTo>
                  <a:pt x="0" y="2096581"/>
                </a:moveTo>
                <a:lnTo>
                  <a:pt x="2371271" y="2096581"/>
                </a:lnTo>
                <a:lnTo>
                  <a:pt x="2371271" y="6857998"/>
                </a:lnTo>
                <a:lnTo>
                  <a:pt x="0" y="6857998"/>
                </a:lnTo>
                <a:close/>
                <a:moveTo>
                  <a:pt x="9786608" y="899157"/>
                </a:moveTo>
                <a:lnTo>
                  <a:pt x="12191998" y="899157"/>
                </a:lnTo>
                <a:lnTo>
                  <a:pt x="12191998" y="2050862"/>
                </a:lnTo>
                <a:lnTo>
                  <a:pt x="9786608" y="2050862"/>
                </a:lnTo>
                <a:close/>
                <a:moveTo>
                  <a:pt x="7297412" y="899157"/>
                </a:moveTo>
                <a:lnTo>
                  <a:pt x="9740889" y="899157"/>
                </a:lnTo>
                <a:lnTo>
                  <a:pt x="9740889" y="2050862"/>
                </a:lnTo>
                <a:lnTo>
                  <a:pt x="7297412" y="2050862"/>
                </a:lnTo>
                <a:close/>
                <a:moveTo>
                  <a:pt x="4793702" y="899157"/>
                </a:moveTo>
                <a:lnTo>
                  <a:pt x="7251693" y="899157"/>
                </a:lnTo>
                <a:lnTo>
                  <a:pt x="7251693" y="2050862"/>
                </a:lnTo>
                <a:lnTo>
                  <a:pt x="4793702" y="2050862"/>
                </a:lnTo>
                <a:close/>
                <a:moveTo>
                  <a:pt x="2416990" y="899157"/>
                </a:moveTo>
                <a:lnTo>
                  <a:pt x="4747984" y="899157"/>
                </a:lnTo>
                <a:lnTo>
                  <a:pt x="4747984" y="2050862"/>
                </a:lnTo>
                <a:lnTo>
                  <a:pt x="2416990" y="2050862"/>
                </a:lnTo>
                <a:close/>
                <a:moveTo>
                  <a:pt x="0" y="899157"/>
                </a:moveTo>
                <a:lnTo>
                  <a:pt x="2371271" y="899157"/>
                </a:lnTo>
                <a:lnTo>
                  <a:pt x="2371271" y="2050862"/>
                </a:lnTo>
                <a:lnTo>
                  <a:pt x="0" y="2050862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853438"/>
                </a:lnTo>
                <a:lnTo>
                  <a:pt x="0" y="853438"/>
                </a:lnTo>
                <a:close/>
              </a:path>
            </a:pathLst>
          </a:custGeom>
          <a:gradFill>
            <a:gsLst>
              <a:gs pos="0">
                <a:schemeClr val="tx1">
                  <a:alpha val="95000"/>
                </a:schemeClr>
              </a:gs>
              <a:gs pos="100000">
                <a:schemeClr val="accent1">
                  <a:lumMod val="75000"/>
                  <a:alpha val="95000"/>
                </a:schemeClr>
              </a:gs>
            </a:gsLst>
            <a:lin ang="0" scaled="0"/>
          </a:gra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</dc:creator>
  <cp:lastModifiedBy>AD</cp:lastModifiedBy>
  <cp:revision>3</cp:revision>
  <dcterms:created xsi:type="dcterms:W3CDTF">2023-08-14T00:45:38Z</dcterms:created>
  <dcterms:modified xsi:type="dcterms:W3CDTF">2023-08-14T01:17:28Z</dcterms:modified>
</cp:coreProperties>
</file>